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2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77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77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1D1C4-2C6F-4216-84C5-8F34C1BBE9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EDF203-DE54-4E44-A60C-F005306FEED8}">
      <dgm:prSet/>
      <dgm:spPr/>
      <dgm:t>
        <a:bodyPr/>
        <a:lstStyle/>
        <a:p>
          <a:r>
            <a:rPr lang="en-US" b="0" i="0" dirty="0"/>
            <a:t>Course Overview</a:t>
          </a:r>
          <a:endParaRPr lang="en-US" dirty="0"/>
        </a:p>
      </dgm:t>
    </dgm:pt>
    <dgm:pt modelId="{4A40A88A-A1AD-4E4D-B4D8-E7E0C8F3164A}" type="parTrans" cxnId="{2C5F24FE-4708-4848-BA08-B8BC9C1ACC91}">
      <dgm:prSet/>
      <dgm:spPr/>
      <dgm:t>
        <a:bodyPr/>
        <a:lstStyle/>
        <a:p>
          <a:endParaRPr lang="en-US"/>
        </a:p>
      </dgm:t>
    </dgm:pt>
    <dgm:pt modelId="{B4F5D5CD-E5D4-433F-A9F7-DB7DA2EFD24C}" type="sibTrans" cxnId="{2C5F24FE-4708-4848-BA08-B8BC9C1ACC91}">
      <dgm:prSet/>
      <dgm:spPr/>
      <dgm:t>
        <a:bodyPr/>
        <a:lstStyle/>
        <a:p>
          <a:endParaRPr lang="en-US"/>
        </a:p>
      </dgm:t>
    </dgm:pt>
    <dgm:pt modelId="{FB7FCA8E-2FB1-4A70-B59E-F980FFA18FD7}">
      <dgm:prSet/>
      <dgm:spPr/>
      <dgm:t>
        <a:bodyPr/>
        <a:lstStyle/>
        <a:p>
          <a:r>
            <a:rPr lang="en-US" b="0" i="0" dirty="0"/>
            <a:t>Student Introductions (Students briefly introduce themselves)</a:t>
          </a:r>
          <a:endParaRPr lang="en-US" dirty="0"/>
        </a:p>
      </dgm:t>
    </dgm:pt>
    <dgm:pt modelId="{D0818ED4-4FA5-48FA-A826-AA81B6932B1F}" type="parTrans" cxnId="{660E24F2-A0BE-4F3D-8A70-C4D5900947EC}">
      <dgm:prSet/>
      <dgm:spPr/>
      <dgm:t>
        <a:bodyPr/>
        <a:lstStyle/>
        <a:p>
          <a:endParaRPr lang="en-US"/>
        </a:p>
      </dgm:t>
    </dgm:pt>
    <dgm:pt modelId="{31391E50-4866-4F88-BEAB-281D9366B18F}" type="sibTrans" cxnId="{660E24F2-A0BE-4F3D-8A70-C4D5900947EC}">
      <dgm:prSet/>
      <dgm:spPr/>
      <dgm:t>
        <a:bodyPr/>
        <a:lstStyle/>
        <a:p>
          <a:endParaRPr lang="en-US"/>
        </a:p>
      </dgm:t>
    </dgm:pt>
    <dgm:pt modelId="{6E9ED954-C56D-4EFC-9816-BF2D5156CEF9}">
      <dgm:prSet/>
      <dgm:spPr/>
      <dgm:t>
        <a:bodyPr/>
        <a:lstStyle/>
        <a:p>
          <a:r>
            <a:rPr lang="en-US" b="0" i="0" dirty="0"/>
            <a:t>Instructor Introduction (my background, qualifications, and contact information) </a:t>
          </a:r>
          <a:endParaRPr lang="en-US" dirty="0"/>
        </a:p>
      </dgm:t>
    </dgm:pt>
    <dgm:pt modelId="{EBFE34E2-EA7B-4912-A585-5269DB710494}" type="parTrans" cxnId="{69AA4B98-4A61-4B50-AD14-406D084526AE}">
      <dgm:prSet/>
      <dgm:spPr/>
      <dgm:t>
        <a:bodyPr/>
        <a:lstStyle/>
        <a:p>
          <a:endParaRPr lang="en-US"/>
        </a:p>
      </dgm:t>
    </dgm:pt>
    <dgm:pt modelId="{3332130C-7F32-4BE7-8E49-4C830EA25D20}" type="sibTrans" cxnId="{69AA4B98-4A61-4B50-AD14-406D084526AE}">
      <dgm:prSet/>
      <dgm:spPr/>
      <dgm:t>
        <a:bodyPr/>
        <a:lstStyle/>
        <a:p>
          <a:endParaRPr lang="en-US"/>
        </a:p>
      </dgm:t>
    </dgm:pt>
    <dgm:pt modelId="{EE94EEAB-EFD1-463B-B408-35F0055E1922}">
      <dgm:prSet/>
      <dgm:spPr/>
      <dgm:t>
        <a:bodyPr/>
        <a:lstStyle/>
        <a:p>
          <a:r>
            <a:rPr lang="en-US" b="0" i="0" dirty="0"/>
            <a:t>Grading and Attendance Policy, Participation Expectations, Assignment Submission Guidelines, Office Hours and Communication</a:t>
          </a:r>
          <a:endParaRPr lang="en-US" dirty="0"/>
        </a:p>
      </dgm:t>
    </dgm:pt>
    <dgm:pt modelId="{C87BD914-141C-4B19-A973-9C13DAD68244}" type="parTrans" cxnId="{CA37B080-BD26-474C-9955-4C33B56E0C54}">
      <dgm:prSet/>
      <dgm:spPr/>
      <dgm:t>
        <a:bodyPr/>
        <a:lstStyle/>
        <a:p>
          <a:endParaRPr lang="en-US"/>
        </a:p>
      </dgm:t>
    </dgm:pt>
    <dgm:pt modelId="{E873D569-49B8-4646-8557-0431723687A5}" type="sibTrans" cxnId="{CA37B080-BD26-474C-9955-4C33B56E0C54}">
      <dgm:prSet/>
      <dgm:spPr/>
      <dgm:t>
        <a:bodyPr/>
        <a:lstStyle/>
        <a:p>
          <a:endParaRPr lang="en-US"/>
        </a:p>
      </dgm:t>
    </dgm:pt>
    <dgm:pt modelId="{949748FF-6EDD-4060-8708-191FCC58FA4E}">
      <dgm:prSet/>
      <dgm:spPr/>
      <dgm:t>
        <a:bodyPr/>
        <a:lstStyle/>
        <a:p>
          <a:r>
            <a:rPr lang="en-US" b="0" i="0" dirty="0"/>
            <a:t>Q&amp;A</a:t>
          </a:r>
          <a:endParaRPr lang="en-US" dirty="0"/>
        </a:p>
      </dgm:t>
    </dgm:pt>
    <dgm:pt modelId="{DAB25D48-DAB2-4224-A415-8AFFA85BD14D}" type="parTrans" cxnId="{2C16C131-6545-4CF8-9F84-EA99063F4429}">
      <dgm:prSet/>
      <dgm:spPr/>
      <dgm:t>
        <a:bodyPr/>
        <a:lstStyle/>
        <a:p>
          <a:endParaRPr lang="en-US"/>
        </a:p>
      </dgm:t>
    </dgm:pt>
    <dgm:pt modelId="{2B93AE53-7AAC-4C39-A580-2A34D5F93C87}" type="sibTrans" cxnId="{2C16C131-6545-4CF8-9F84-EA99063F4429}">
      <dgm:prSet/>
      <dgm:spPr/>
      <dgm:t>
        <a:bodyPr/>
        <a:lstStyle/>
        <a:p>
          <a:endParaRPr lang="en-US"/>
        </a:p>
      </dgm:t>
    </dgm:pt>
    <dgm:pt modelId="{BD8FB22D-CBA8-44F4-9D25-DFC1C996E538}" type="pres">
      <dgm:prSet presAssocID="{C1E1D1C4-2C6F-4216-84C5-8F34C1BBE916}" presName="root" presStyleCnt="0">
        <dgm:presLayoutVars>
          <dgm:dir/>
          <dgm:resizeHandles val="exact"/>
        </dgm:presLayoutVars>
      </dgm:prSet>
      <dgm:spPr/>
    </dgm:pt>
    <dgm:pt modelId="{CF340672-C95A-4A83-A6D8-A2FF8F634443}" type="pres">
      <dgm:prSet presAssocID="{0FEDF203-DE54-4E44-A60C-F005306FEED8}" presName="compNode" presStyleCnt="0"/>
      <dgm:spPr/>
    </dgm:pt>
    <dgm:pt modelId="{2086805D-4904-4AC9-AA45-67F06CFD3583}" type="pres">
      <dgm:prSet presAssocID="{0FEDF203-DE54-4E44-A60C-F005306FEED8}" presName="bgRect" presStyleLbl="bgShp" presStyleIdx="0" presStyleCnt="5"/>
      <dgm:spPr/>
    </dgm:pt>
    <dgm:pt modelId="{77763244-0010-4471-9BBC-522AFBFC4FAF}" type="pres">
      <dgm:prSet presAssocID="{0FEDF203-DE54-4E44-A60C-F005306FEE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1911E1-E774-483B-BA9D-963FCBCF653F}" type="pres">
      <dgm:prSet presAssocID="{0FEDF203-DE54-4E44-A60C-F005306FEED8}" presName="spaceRect" presStyleCnt="0"/>
      <dgm:spPr/>
    </dgm:pt>
    <dgm:pt modelId="{DA990E0A-7002-437A-9D03-9CD791081E2D}" type="pres">
      <dgm:prSet presAssocID="{0FEDF203-DE54-4E44-A60C-F005306FEED8}" presName="parTx" presStyleLbl="revTx" presStyleIdx="0" presStyleCnt="5">
        <dgm:presLayoutVars>
          <dgm:chMax val="0"/>
          <dgm:chPref val="0"/>
        </dgm:presLayoutVars>
      </dgm:prSet>
      <dgm:spPr/>
    </dgm:pt>
    <dgm:pt modelId="{D77B3EEE-6AE3-4A20-B711-4A40456DF4B9}" type="pres">
      <dgm:prSet presAssocID="{B4F5D5CD-E5D4-433F-A9F7-DB7DA2EFD24C}" presName="sibTrans" presStyleCnt="0"/>
      <dgm:spPr/>
    </dgm:pt>
    <dgm:pt modelId="{615E9860-F472-4AAC-AAEE-04F23608C366}" type="pres">
      <dgm:prSet presAssocID="{FB7FCA8E-2FB1-4A70-B59E-F980FFA18FD7}" presName="compNode" presStyleCnt="0"/>
      <dgm:spPr/>
    </dgm:pt>
    <dgm:pt modelId="{6B4B4C77-A53D-4353-B67A-4CC02A63389B}" type="pres">
      <dgm:prSet presAssocID="{FB7FCA8E-2FB1-4A70-B59E-F980FFA18FD7}" presName="bgRect" presStyleLbl="bgShp" presStyleIdx="1" presStyleCnt="5"/>
      <dgm:spPr/>
    </dgm:pt>
    <dgm:pt modelId="{CC4C26AE-DF78-442D-800D-5DD9F3D4B9CA}" type="pres">
      <dgm:prSet presAssocID="{FB7FCA8E-2FB1-4A70-B59E-F980FFA18F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480DDA8-C2B9-4319-A6CF-1CA75F417452}" type="pres">
      <dgm:prSet presAssocID="{FB7FCA8E-2FB1-4A70-B59E-F980FFA18FD7}" presName="spaceRect" presStyleCnt="0"/>
      <dgm:spPr/>
    </dgm:pt>
    <dgm:pt modelId="{6364666A-E580-48F0-B620-528363D2418D}" type="pres">
      <dgm:prSet presAssocID="{FB7FCA8E-2FB1-4A70-B59E-F980FFA18FD7}" presName="parTx" presStyleLbl="revTx" presStyleIdx="1" presStyleCnt="5">
        <dgm:presLayoutVars>
          <dgm:chMax val="0"/>
          <dgm:chPref val="0"/>
        </dgm:presLayoutVars>
      </dgm:prSet>
      <dgm:spPr/>
    </dgm:pt>
    <dgm:pt modelId="{E19CE2A2-06B2-4AA4-B480-B6E44A597D15}" type="pres">
      <dgm:prSet presAssocID="{31391E50-4866-4F88-BEAB-281D9366B18F}" presName="sibTrans" presStyleCnt="0"/>
      <dgm:spPr/>
    </dgm:pt>
    <dgm:pt modelId="{0D4F716F-D072-4E90-93FD-12B5DFE7AEEF}" type="pres">
      <dgm:prSet presAssocID="{6E9ED954-C56D-4EFC-9816-BF2D5156CEF9}" presName="compNode" presStyleCnt="0"/>
      <dgm:spPr/>
    </dgm:pt>
    <dgm:pt modelId="{D3266A0B-9FCD-42B6-91C0-C11D0CED2E3B}" type="pres">
      <dgm:prSet presAssocID="{6E9ED954-C56D-4EFC-9816-BF2D5156CEF9}" presName="bgRect" presStyleLbl="bgShp" presStyleIdx="2" presStyleCnt="5"/>
      <dgm:spPr/>
    </dgm:pt>
    <dgm:pt modelId="{7960983B-7511-42A5-A418-30BFC7BE5951}" type="pres">
      <dgm:prSet presAssocID="{6E9ED954-C56D-4EFC-9816-BF2D5156CE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8AD0F4B-0D0F-441D-850E-9AE955058EEE}" type="pres">
      <dgm:prSet presAssocID="{6E9ED954-C56D-4EFC-9816-BF2D5156CEF9}" presName="spaceRect" presStyleCnt="0"/>
      <dgm:spPr/>
    </dgm:pt>
    <dgm:pt modelId="{ED6009C9-11DA-48C2-9313-9D632AFF3606}" type="pres">
      <dgm:prSet presAssocID="{6E9ED954-C56D-4EFC-9816-BF2D5156CEF9}" presName="parTx" presStyleLbl="revTx" presStyleIdx="2" presStyleCnt="5">
        <dgm:presLayoutVars>
          <dgm:chMax val="0"/>
          <dgm:chPref val="0"/>
        </dgm:presLayoutVars>
      </dgm:prSet>
      <dgm:spPr/>
    </dgm:pt>
    <dgm:pt modelId="{5725CFE5-C390-4F28-84AB-F0D7AA0FDACF}" type="pres">
      <dgm:prSet presAssocID="{3332130C-7F32-4BE7-8E49-4C830EA25D20}" presName="sibTrans" presStyleCnt="0"/>
      <dgm:spPr/>
    </dgm:pt>
    <dgm:pt modelId="{596E5A3F-37E3-4E78-B29D-D8442F4C1D06}" type="pres">
      <dgm:prSet presAssocID="{EE94EEAB-EFD1-463B-B408-35F0055E1922}" presName="compNode" presStyleCnt="0"/>
      <dgm:spPr/>
    </dgm:pt>
    <dgm:pt modelId="{9465D178-0A81-4C89-9501-78F39FDB4439}" type="pres">
      <dgm:prSet presAssocID="{EE94EEAB-EFD1-463B-B408-35F0055E1922}" presName="bgRect" presStyleLbl="bgShp" presStyleIdx="3" presStyleCnt="5"/>
      <dgm:spPr/>
    </dgm:pt>
    <dgm:pt modelId="{A1544AB2-E4A2-4253-8879-C96FF779D5AE}" type="pres">
      <dgm:prSet presAssocID="{EE94EEAB-EFD1-463B-B408-35F0055E19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6C4B30-90A0-49CE-840B-1A974C28AC8A}" type="pres">
      <dgm:prSet presAssocID="{EE94EEAB-EFD1-463B-B408-35F0055E1922}" presName="spaceRect" presStyleCnt="0"/>
      <dgm:spPr/>
    </dgm:pt>
    <dgm:pt modelId="{4F00088A-B25E-475A-8A4C-E8839C9479FE}" type="pres">
      <dgm:prSet presAssocID="{EE94EEAB-EFD1-463B-B408-35F0055E1922}" presName="parTx" presStyleLbl="revTx" presStyleIdx="3" presStyleCnt="5">
        <dgm:presLayoutVars>
          <dgm:chMax val="0"/>
          <dgm:chPref val="0"/>
        </dgm:presLayoutVars>
      </dgm:prSet>
      <dgm:spPr/>
    </dgm:pt>
    <dgm:pt modelId="{C5DA994A-D6FC-4C0D-AADF-EFEDBCE01CE1}" type="pres">
      <dgm:prSet presAssocID="{E873D569-49B8-4646-8557-0431723687A5}" presName="sibTrans" presStyleCnt="0"/>
      <dgm:spPr/>
    </dgm:pt>
    <dgm:pt modelId="{7AAD7ABE-1EF3-4A61-A688-2A8D2F5F8EE6}" type="pres">
      <dgm:prSet presAssocID="{949748FF-6EDD-4060-8708-191FCC58FA4E}" presName="compNode" presStyleCnt="0"/>
      <dgm:spPr/>
    </dgm:pt>
    <dgm:pt modelId="{A4E09D33-81F1-47AC-B966-5899DC55C1BB}" type="pres">
      <dgm:prSet presAssocID="{949748FF-6EDD-4060-8708-191FCC58FA4E}" presName="bgRect" presStyleLbl="bgShp" presStyleIdx="4" presStyleCnt="5"/>
      <dgm:spPr/>
    </dgm:pt>
    <dgm:pt modelId="{D3FD6EF5-D5EE-4D84-B74B-CCB5438F6830}" type="pres">
      <dgm:prSet presAssocID="{949748FF-6EDD-4060-8708-191FCC58FA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35AD6D2-EC14-43DF-81FB-84FF6E56CE7F}" type="pres">
      <dgm:prSet presAssocID="{949748FF-6EDD-4060-8708-191FCC58FA4E}" presName="spaceRect" presStyleCnt="0"/>
      <dgm:spPr/>
    </dgm:pt>
    <dgm:pt modelId="{A26EA671-F85D-437A-834D-E3F09CAA6D75}" type="pres">
      <dgm:prSet presAssocID="{949748FF-6EDD-4060-8708-191FCC58FA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D52B24-6E78-4215-915A-475568A20B52}" type="presOf" srcId="{0FEDF203-DE54-4E44-A60C-F005306FEED8}" destId="{DA990E0A-7002-437A-9D03-9CD791081E2D}" srcOrd="0" destOrd="0" presId="urn:microsoft.com/office/officeart/2018/2/layout/IconVerticalSolidList"/>
    <dgm:cxn modelId="{2C16C131-6545-4CF8-9F84-EA99063F4429}" srcId="{C1E1D1C4-2C6F-4216-84C5-8F34C1BBE916}" destId="{949748FF-6EDD-4060-8708-191FCC58FA4E}" srcOrd="4" destOrd="0" parTransId="{DAB25D48-DAB2-4224-A415-8AFFA85BD14D}" sibTransId="{2B93AE53-7AAC-4C39-A580-2A34D5F93C87}"/>
    <dgm:cxn modelId="{1CB52F35-18E2-486A-A702-C5690AE88635}" type="presOf" srcId="{C1E1D1C4-2C6F-4216-84C5-8F34C1BBE916}" destId="{BD8FB22D-CBA8-44F4-9D25-DFC1C996E538}" srcOrd="0" destOrd="0" presId="urn:microsoft.com/office/officeart/2018/2/layout/IconVerticalSolidList"/>
    <dgm:cxn modelId="{CA37B080-BD26-474C-9955-4C33B56E0C54}" srcId="{C1E1D1C4-2C6F-4216-84C5-8F34C1BBE916}" destId="{EE94EEAB-EFD1-463B-B408-35F0055E1922}" srcOrd="3" destOrd="0" parTransId="{C87BD914-141C-4B19-A973-9C13DAD68244}" sibTransId="{E873D569-49B8-4646-8557-0431723687A5}"/>
    <dgm:cxn modelId="{69AA4B98-4A61-4B50-AD14-406D084526AE}" srcId="{C1E1D1C4-2C6F-4216-84C5-8F34C1BBE916}" destId="{6E9ED954-C56D-4EFC-9816-BF2D5156CEF9}" srcOrd="2" destOrd="0" parTransId="{EBFE34E2-EA7B-4912-A585-5269DB710494}" sibTransId="{3332130C-7F32-4BE7-8E49-4C830EA25D20}"/>
    <dgm:cxn modelId="{3E0517A5-7E39-46F3-A5FC-4064A433AB93}" type="presOf" srcId="{EE94EEAB-EFD1-463B-B408-35F0055E1922}" destId="{4F00088A-B25E-475A-8A4C-E8839C9479FE}" srcOrd="0" destOrd="0" presId="urn:microsoft.com/office/officeart/2018/2/layout/IconVerticalSolidList"/>
    <dgm:cxn modelId="{14512CAF-6DC5-45DD-BEC8-965D134977B2}" type="presOf" srcId="{FB7FCA8E-2FB1-4A70-B59E-F980FFA18FD7}" destId="{6364666A-E580-48F0-B620-528363D2418D}" srcOrd="0" destOrd="0" presId="urn:microsoft.com/office/officeart/2018/2/layout/IconVerticalSolidList"/>
    <dgm:cxn modelId="{FB8611C1-6E6D-445D-8B19-7994FC951C76}" type="presOf" srcId="{6E9ED954-C56D-4EFC-9816-BF2D5156CEF9}" destId="{ED6009C9-11DA-48C2-9313-9D632AFF3606}" srcOrd="0" destOrd="0" presId="urn:microsoft.com/office/officeart/2018/2/layout/IconVerticalSolidList"/>
    <dgm:cxn modelId="{E4F395E4-D696-45F3-AB50-4DD7FDA8EE25}" type="presOf" srcId="{949748FF-6EDD-4060-8708-191FCC58FA4E}" destId="{A26EA671-F85D-437A-834D-E3F09CAA6D75}" srcOrd="0" destOrd="0" presId="urn:microsoft.com/office/officeart/2018/2/layout/IconVerticalSolidList"/>
    <dgm:cxn modelId="{660E24F2-A0BE-4F3D-8A70-C4D5900947EC}" srcId="{C1E1D1C4-2C6F-4216-84C5-8F34C1BBE916}" destId="{FB7FCA8E-2FB1-4A70-B59E-F980FFA18FD7}" srcOrd="1" destOrd="0" parTransId="{D0818ED4-4FA5-48FA-A826-AA81B6932B1F}" sibTransId="{31391E50-4866-4F88-BEAB-281D9366B18F}"/>
    <dgm:cxn modelId="{2C5F24FE-4708-4848-BA08-B8BC9C1ACC91}" srcId="{C1E1D1C4-2C6F-4216-84C5-8F34C1BBE916}" destId="{0FEDF203-DE54-4E44-A60C-F005306FEED8}" srcOrd="0" destOrd="0" parTransId="{4A40A88A-A1AD-4E4D-B4D8-E7E0C8F3164A}" sibTransId="{B4F5D5CD-E5D4-433F-A9F7-DB7DA2EFD24C}"/>
    <dgm:cxn modelId="{5081201B-6AAE-4203-BF29-4A14C4ED2329}" type="presParOf" srcId="{BD8FB22D-CBA8-44F4-9D25-DFC1C996E538}" destId="{CF340672-C95A-4A83-A6D8-A2FF8F634443}" srcOrd="0" destOrd="0" presId="urn:microsoft.com/office/officeart/2018/2/layout/IconVerticalSolidList"/>
    <dgm:cxn modelId="{C978C110-0080-461A-A404-5D2D7E21C623}" type="presParOf" srcId="{CF340672-C95A-4A83-A6D8-A2FF8F634443}" destId="{2086805D-4904-4AC9-AA45-67F06CFD3583}" srcOrd="0" destOrd="0" presId="urn:microsoft.com/office/officeart/2018/2/layout/IconVerticalSolidList"/>
    <dgm:cxn modelId="{DE3A3EB9-C1ED-432E-B70E-FB06DB4FEA22}" type="presParOf" srcId="{CF340672-C95A-4A83-A6D8-A2FF8F634443}" destId="{77763244-0010-4471-9BBC-522AFBFC4FAF}" srcOrd="1" destOrd="0" presId="urn:microsoft.com/office/officeart/2018/2/layout/IconVerticalSolidList"/>
    <dgm:cxn modelId="{8C274D25-3775-497C-ACFA-1644EEBBF6C8}" type="presParOf" srcId="{CF340672-C95A-4A83-A6D8-A2FF8F634443}" destId="{081911E1-E774-483B-BA9D-963FCBCF653F}" srcOrd="2" destOrd="0" presId="urn:microsoft.com/office/officeart/2018/2/layout/IconVerticalSolidList"/>
    <dgm:cxn modelId="{63EA4834-738F-4A4D-92A0-DCA896A965E4}" type="presParOf" srcId="{CF340672-C95A-4A83-A6D8-A2FF8F634443}" destId="{DA990E0A-7002-437A-9D03-9CD791081E2D}" srcOrd="3" destOrd="0" presId="urn:microsoft.com/office/officeart/2018/2/layout/IconVerticalSolidList"/>
    <dgm:cxn modelId="{A8AD872D-C512-4220-B21E-080DEDF96EF6}" type="presParOf" srcId="{BD8FB22D-CBA8-44F4-9D25-DFC1C996E538}" destId="{D77B3EEE-6AE3-4A20-B711-4A40456DF4B9}" srcOrd="1" destOrd="0" presId="urn:microsoft.com/office/officeart/2018/2/layout/IconVerticalSolidList"/>
    <dgm:cxn modelId="{AD939E73-F3A5-412A-9EE3-746A84CAD3A1}" type="presParOf" srcId="{BD8FB22D-CBA8-44F4-9D25-DFC1C996E538}" destId="{615E9860-F472-4AAC-AAEE-04F23608C366}" srcOrd="2" destOrd="0" presId="urn:microsoft.com/office/officeart/2018/2/layout/IconVerticalSolidList"/>
    <dgm:cxn modelId="{C1F5F004-9E66-49A1-A538-A9DB1FD5BE45}" type="presParOf" srcId="{615E9860-F472-4AAC-AAEE-04F23608C366}" destId="{6B4B4C77-A53D-4353-B67A-4CC02A63389B}" srcOrd="0" destOrd="0" presId="urn:microsoft.com/office/officeart/2018/2/layout/IconVerticalSolidList"/>
    <dgm:cxn modelId="{8AF9DB7C-320E-41A8-89FD-81D102E198F4}" type="presParOf" srcId="{615E9860-F472-4AAC-AAEE-04F23608C366}" destId="{CC4C26AE-DF78-442D-800D-5DD9F3D4B9CA}" srcOrd="1" destOrd="0" presId="urn:microsoft.com/office/officeart/2018/2/layout/IconVerticalSolidList"/>
    <dgm:cxn modelId="{AB8D7A3E-A7B3-4310-8869-87EEA6172726}" type="presParOf" srcId="{615E9860-F472-4AAC-AAEE-04F23608C366}" destId="{7480DDA8-C2B9-4319-A6CF-1CA75F417452}" srcOrd="2" destOrd="0" presId="urn:microsoft.com/office/officeart/2018/2/layout/IconVerticalSolidList"/>
    <dgm:cxn modelId="{5A848F6F-F781-4366-9EDB-D4C98BA66B38}" type="presParOf" srcId="{615E9860-F472-4AAC-AAEE-04F23608C366}" destId="{6364666A-E580-48F0-B620-528363D2418D}" srcOrd="3" destOrd="0" presId="urn:microsoft.com/office/officeart/2018/2/layout/IconVerticalSolidList"/>
    <dgm:cxn modelId="{436A83B5-F59B-454C-99D1-5F18BC6F7CB3}" type="presParOf" srcId="{BD8FB22D-CBA8-44F4-9D25-DFC1C996E538}" destId="{E19CE2A2-06B2-4AA4-B480-B6E44A597D15}" srcOrd="3" destOrd="0" presId="urn:microsoft.com/office/officeart/2018/2/layout/IconVerticalSolidList"/>
    <dgm:cxn modelId="{F7A08B51-A6DE-4BC8-BD9F-D8846ADAA9CD}" type="presParOf" srcId="{BD8FB22D-CBA8-44F4-9D25-DFC1C996E538}" destId="{0D4F716F-D072-4E90-93FD-12B5DFE7AEEF}" srcOrd="4" destOrd="0" presId="urn:microsoft.com/office/officeart/2018/2/layout/IconVerticalSolidList"/>
    <dgm:cxn modelId="{20D37712-9DD9-41FE-9DCA-17646E6FDAAD}" type="presParOf" srcId="{0D4F716F-D072-4E90-93FD-12B5DFE7AEEF}" destId="{D3266A0B-9FCD-42B6-91C0-C11D0CED2E3B}" srcOrd="0" destOrd="0" presId="urn:microsoft.com/office/officeart/2018/2/layout/IconVerticalSolidList"/>
    <dgm:cxn modelId="{75637A7B-D19C-4F99-BE35-3D3D9B27A63E}" type="presParOf" srcId="{0D4F716F-D072-4E90-93FD-12B5DFE7AEEF}" destId="{7960983B-7511-42A5-A418-30BFC7BE5951}" srcOrd="1" destOrd="0" presId="urn:microsoft.com/office/officeart/2018/2/layout/IconVerticalSolidList"/>
    <dgm:cxn modelId="{DDCF8C21-9F00-4D19-8401-361A5A046CD0}" type="presParOf" srcId="{0D4F716F-D072-4E90-93FD-12B5DFE7AEEF}" destId="{18AD0F4B-0D0F-441D-850E-9AE955058EEE}" srcOrd="2" destOrd="0" presId="urn:microsoft.com/office/officeart/2018/2/layout/IconVerticalSolidList"/>
    <dgm:cxn modelId="{ECDBABAF-3AEA-4BE3-AB94-C3F534272551}" type="presParOf" srcId="{0D4F716F-D072-4E90-93FD-12B5DFE7AEEF}" destId="{ED6009C9-11DA-48C2-9313-9D632AFF3606}" srcOrd="3" destOrd="0" presId="urn:microsoft.com/office/officeart/2018/2/layout/IconVerticalSolidList"/>
    <dgm:cxn modelId="{2BDD78A9-0F5A-4F12-B4DC-1163C658613C}" type="presParOf" srcId="{BD8FB22D-CBA8-44F4-9D25-DFC1C996E538}" destId="{5725CFE5-C390-4F28-84AB-F0D7AA0FDACF}" srcOrd="5" destOrd="0" presId="urn:microsoft.com/office/officeart/2018/2/layout/IconVerticalSolidList"/>
    <dgm:cxn modelId="{03768954-753B-4119-B009-4462C717B3E2}" type="presParOf" srcId="{BD8FB22D-CBA8-44F4-9D25-DFC1C996E538}" destId="{596E5A3F-37E3-4E78-B29D-D8442F4C1D06}" srcOrd="6" destOrd="0" presId="urn:microsoft.com/office/officeart/2018/2/layout/IconVerticalSolidList"/>
    <dgm:cxn modelId="{D9A24A29-B912-4CCE-A1C9-E9A5BACC31C1}" type="presParOf" srcId="{596E5A3F-37E3-4E78-B29D-D8442F4C1D06}" destId="{9465D178-0A81-4C89-9501-78F39FDB4439}" srcOrd="0" destOrd="0" presId="urn:microsoft.com/office/officeart/2018/2/layout/IconVerticalSolidList"/>
    <dgm:cxn modelId="{87C8EE8F-A5E5-4717-B847-D11E79446830}" type="presParOf" srcId="{596E5A3F-37E3-4E78-B29D-D8442F4C1D06}" destId="{A1544AB2-E4A2-4253-8879-C96FF779D5AE}" srcOrd="1" destOrd="0" presId="urn:microsoft.com/office/officeart/2018/2/layout/IconVerticalSolidList"/>
    <dgm:cxn modelId="{B690E624-034A-4483-964F-E046142E96FD}" type="presParOf" srcId="{596E5A3F-37E3-4E78-B29D-D8442F4C1D06}" destId="{456C4B30-90A0-49CE-840B-1A974C28AC8A}" srcOrd="2" destOrd="0" presId="urn:microsoft.com/office/officeart/2018/2/layout/IconVerticalSolidList"/>
    <dgm:cxn modelId="{48EDB5CA-4B81-480A-A2D3-C55C0A9E2496}" type="presParOf" srcId="{596E5A3F-37E3-4E78-B29D-D8442F4C1D06}" destId="{4F00088A-B25E-475A-8A4C-E8839C9479FE}" srcOrd="3" destOrd="0" presId="urn:microsoft.com/office/officeart/2018/2/layout/IconVerticalSolidList"/>
    <dgm:cxn modelId="{640D3C6D-5A91-4F6F-B1BF-A076CC2BB040}" type="presParOf" srcId="{BD8FB22D-CBA8-44F4-9D25-DFC1C996E538}" destId="{C5DA994A-D6FC-4C0D-AADF-EFEDBCE01CE1}" srcOrd="7" destOrd="0" presId="urn:microsoft.com/office/officeart/2018/2/layout/IconVerticalSolidList"/>
    <dgm:cxn modelId="{8EC48382-9C6E-4BEB-BD9F-64D19BEE5F51}" type="presParOf" srcId="{BD8FB22D-CBA8-44F4-9D25-DFC1C996E538}" destId="{7AAD7ABE-1EF3-4A61-A688-2A8D2F5F8EE6}" srcOrd="8" destOrd="0" presId="urn:microsoft.com/office/officeart/2018/2/layout/IconVerticalSolidList"/>
    <dgm:cxn modelId="{C75AC729-059C-4DFD-9DB5-81E344A9B58F}" type="presParOf" srcId="{7AAD7ABE-1EF3-4A61-A688-2A8D2F5F8EE6}" destId="{A4E09D33-81F1-47AC-B966-5899DC55C1BB}" srcOrd="0" destOrd="0" presId="urn:microsoft.com/office/officeart/2018/2/layout/IconVerticalSolidList"/>
    <dgm:cxn modelId="{5BFEE144-3F82-48DE-B197-85F885D6C464}" type="presParOf" srcId="{7AAD7ABE-1EF3-4A61-A688-2A8D2F5F8EE6}" destId="{D3FD6EF5-D5EE-4D84-B74B-CCB5438F6830}" srcOrd="1" destOrd="0" presId="urn:microsoft.com/office/officeart/2018/2/layout/IconVerticalSolidList"/>
    <dgm:cxn modelId="{A2B18E16-A8F0-4D18-B2D9-8957A3CCCA1D}" type="presParOf" srcId="{7AAD7ABE-1EF3-4A61-A688-2A8D2F5F8EE6}" destId="{F35AD6D2-EC14-43DF-81FB-84FF6E56CE7F}" srcOrd="2" destOrd="0" presId="urn:microsoft.com/office/officeart/2018/2/layout/IconVerticalSolidList"/>
    <dgm:cxn modelId="{358D6CA3-1F75-4C87-857F-070064B3CEEF}" type="presParOf" srcId="{7AAD7ABE-1EF3-4A61-A688-2A8D2F5F8EE6}" destId="{A26EA671-F85D-437A-834D-E3F09CAA6D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B06477-CFFC-4B2A-9328-FFF4359360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EFB09F-7085-4E2F-99FB-4169D6E31508}">
      <dgm:prSet/>
      <dgm:spPr/>
      <dgm:t>
        <a:bodyPr/>
        <a:lstStyle/>
        <a:p>
          <a:r>
            <a:rPr lang="en-US"/>
            <a:t>Digital government's impact on policy development</a:t>
          </a:r>
        </a:p>
      </dgm:t>
    </dgm:pt>
    <dgm:pt modelId="{EBB3EF4F-5B48-43F2-A196-4A012EA6E757}" type="parTrans" cxnId="{C84E4FD2-DE74-4922-B1BB-D1819598F1E9}">
      <dgm:prSet/>
      <dgm:spPr/>
      <dgm:t>
        <a:bodyPr/>
        <a:lstStyle/>
        <a:p>
          <a:endParaRPr lang="en-US"/>
        </a:p>
      </dgm:t>
    </dgm:pt>
    <dgm:pt modelId="{1C5259F8-1B11-40C4-9637-BCCDD75866DF}" type="sibTrans" cxnId="{C84E4FD2-DE74-4922-B1BB-D1819598F1E9}">
      <dgm:prSet/>
      <dgm:spPr/>
      <dgm:t>
        <a:bodyPr/>
        <a:lstStyle/>
        <a:p>
          <a:endParaRPr lang="en-US"/>
        </a:p>
      </dgm:t>
    </dgm:pt>
    <dgm:pt modelId="{7A3979ED-1834-4D3B-84D0-4958A2D6DBFC}">
      <dgm:prSet/>
      <dgm:spPr/>
      <dgm:t>
        <a:bodyPr/>
        <a:lstStyle/>
        <a:p>
          <a:r>
            <a:rPr lang="en-US"/>
            <a:t>Evidence-based policymaking</a:t>
          </a:r>
        </a:p>
      </dgm:t>
    </dgm:pt>
    <dgm:pt modelId="{2B8CC397-3359-4166-A865-A386779EBF7A}" type="parTrans" cxnId="{14CBE0A9-D8AF-451D-8173-3B1F7D921521}">
      <dgm:prSet/>
      <dgm:spPr/>
      <dgm:t>
        <a:bodyPr/>
        <a:lstStyle/>
        <a:p>
          <a:endParaRPr lang="en-US"/>
        </a:p>
      </dgm:t>
    </dgm:pt>
    <dgm:pt modelId="{F78A8FED-C960-43EA-B8F5-867245CD2627}" type="sibTrans" cxnId="{14CBE0A9-D8AF-451D-8173-3B1F7D921521}">
      <dgm:prSet/>
      <dgm:spPr/>
      <dgm:t>
        <a:bodyPr/>
        <a:lstStyle/>
        <a:p>
          <a:endParaRPr lang="en-US"/>
        </a:p>
      </dgm:t>
    </dgm:pt>
    <dgm:pt modelId="{146A2F63-7F55-4E94-8C36-0512055C713F}">
      <dgm:prSet/>
      <dgm:spPr/>
      <dgm:t>
        <a:bodyPr/>
        <a:lstStyle/>
        <a:p>
          <a:r>
            <a:rPr lang="en-US"/>
            <a:t>Policy challenges in the digital age</a:t>
          </a:r>
        </a:p>
      </dgm:t>
    </dgm:pt>
    <dgm:pt modelId="{647972F5-390D-405F-8662-9A4EE756EB48}" type="parTrans" cxnId="{8993DCCF-72E3-41B0-A3FB-58AF1BF9ECA2}">
      <dgm:prSet/>
      <dgm:spPr/>
      <dgm:t>
        <a:bodyPr/>
        <a:lstStyle/>
        <a:p>
          <a:endParaRPr lang="en-US"/>
        </a:p>
      </dgm:t>
    </dgm:pt>
    <dgm:pt modelId="{C12525D1-DCD5-433B-A36E-57959BD3F375}" type="sibTrans" cxnId="{8993DCCF-72E3-41B0-A3FB-58AF1BF9ECA2}">
      <dgm:prSet/>
      <dgm:spPr/>
      <dgm:t>
        <a:bodyPr/>
        <a:lstStyle/>
        <a:p>
          <a:endParaRPr lang="en-US"/>
        </a:p>
      </dgm:t>
    </dgm:pt>
    <dgm:pt modelId="{772215FF-ABFC-4A74-A472-0CD8B39FD5ED}" type="pres">
      <dgm:prSet presAssocID="{97B06477-CFFC-4B2A-9328-FFF4359360CB}" presName="root" presStyleCnt="0">
        <dgm:presLayoutVars>
          <dgm:dir/>
          <dgm:resizeHandles val="exact"/>
        </dgm:presLayoutVars>
      </dgm:prSet>
      <dgm:spPr/>
    </dgm:pt>
    <dgm:pt modelId="{CC377E86-6A3C-40E1-A3F9-13EAF701A1A8}" type="pres">
      <dgm:prSet presAssocID="{ADEFB09F-7085-4E2F-99FB-4169D6E31508}" presName="compNode" presStyleCnt="0"/>
      <dgm:spPr/>
    </dgm:pt>
    <dgm:pt modelId="{7489F06E-9E74-42EA-8F26-6C9A9331FE53}" type="pres">
      <dgm:prSet presAssocID="{ADEFB09F-7085-4E2F-99FB-4169D6E31508}" presName="bgRect" presStyleLbl="bgShp" presStyleIdx="0" presStyleCnt="3"/>
      <dgm:spPr/>
    </dgm:pt>
    <dgm:pt modelId="{BB3D431F-57F3-4334-8338-7895BB3EB710}" type="pres">
      <dgm:prSet presAssocID="{ADEFB09F-7085-4E2F-99FB-4169D6E315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0B92477-FE26-466B-94E6-23E416F16F92}" type="pres">
      <dgm:prSet presAssocID="{ADEFB09F-7085-4E2F-99FB-4169D6E31508}" presName="spaceRect" presStyleCnt="0"/>
      <dgm:spPr/>
    </dgm:pt>
    <dgm:pt modelId="{C6786AD5-D1C9-4E12-9EF1-B0A241FD46A5}" type="pres">
      <dgm:prSet presAssocID="{ADEFB09F-7085-4E2F-99FB-4169D6E31508}" presName="parTx" presStyleLbl="revTx" presStyleIdx="0" presStyleCnt="3">
        <dgm:presLayoutVars>
          <dgm:chMax val="0"/>
          <dgm:chPref val="0"/>
        </dgm:presLayoutVars>
      </dgm:prSet>
      <dgm:spPr/>
    </dgm:pt>
    <dgm:pt modelId="{28278CA9-3FEB-4B86-9995-5C2613CED8F8}" type="pres">
      <dgm:prSet presAssocID="{1C5259F8-1B11-40C4-9637-BCCDD75866DF}" presName="sibTrans" presStyleCnt="0"/>
      <dgm:spPr/>
    </dgm:pt>
    <dgm:pt modelId="{DA68EC58-5738-491A-865C-B14E8B7535E7}" type="pres">
      <dgm:prSet presAssocID="{7A3979ED-1834-4D3B-84D0-4958A2D6DBFC}" presName="compNode" presStyleCnt="0"/>
      <dgm:spPr/>
    </dgm:pt>
    <dgm:pt modelId="{4E571B8A-B4AC-4434-8B58-462CAE2EAA4F}" type="pres">
      <dgm:prSet presAssocID="{7A3979ED-1834-4D3B-84D0-4958A2D6DBFC}" presName="bgRect" presStyleLbl="bgShp" presStyleIdx="1" presStyleCnt="3"/>
      <dgm:spPr/>
    </dgm:pt>
    <dgm:pt modelId="{F7A1D8F2-F652-4757-9EA2-64D28F09E974}" type="pres">
      <dgm:prSet presAssocID="{7A3979ED-1834-4D3B-84D0-4958A2D6DB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E619BE7-8D5D-4971-A3D6-8DB3D83A8548}" type="pres">
      <dgm:prSet presAssocID="{7A3979ED-1834-4D3B-84D0-4958A2D6DBFC}" presName="spaceRect" presStyleCnt="0"/>
      <dgm:spPr/>
    </dgm:pt>
    <dgm:pt modelId="{E57A9927-069C-4E36-B984-0B95600077DF}" type="pres">
      <dgm:prSet presAssocID="{7A3979ED-1834-4D3B-84D0-4958A2D6DBFC}" presName="parTx" presStyleLbl="revTx" presStyleIdx="1" presStyleCnt="3">
        <dgm:presLayoutVars>
          <dgm:chMax val="0"/>
          <dgm:chPref val="0"/>
        </dgm:presLayoutVars>
      </dgm:prSet>
      <dgm:spPr/>
    </dgm:pt>
    <dgm:pt modelId="{B596AC40-E697-4492-A6A8-F276B964D590}" type="pres">
      <dgm:prSet presAssocID="{F78A8FED-C960-43EA-B8F5-867245CD2627}" presName="sibTrans" presStyleCnt="0"/>
      <dgm:spPr/>
    </dgm:pt>
    <dgm:pt modelId="{4A185F8F-BF54-41B5-BC2B-E439D7DC8E51}" type="pres">
      <dgm:prSet presAssocID="{146A2F63-7F55-4E94-8C36-0512055C713F}" presName="compNode" presStyleCnt="0"/>
      <dgm:spPr/>
    </dgm:pt>
    <dgm:pt modelId="{CC3A67B6-953D-4872-B16E-21C958957CE7}" type="pres">
      <dgm:prSet presAssocID="{146A2F63-7F55-4E94-8C36-0512055C713F}" presName="bgRect" presStyleLbl="bgShp" presStyleIdx="2" presStyleCnt="3"/>
      <dgm:spPr/>
    </dgm:pt>
    <dgm:pt modelId="{809F685B-E3D8-4C54-A497-1857354B9285}" type="pres">
      <dgm:prSet presAssocID="{146A2F63-7F55-4E94-8C36-0512055C71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47511432-7909-40FB-824C-A73DEE876F42}" type="pres">
      <dgm:prSet presAssocID="{146A2F63-7F55-4E94-8C36-0512055C713F}" presName="spaceRect" presStyleCnt="0"/>
      <dgm:spPr/>
    </dgm:pt>
    <dgm:pt modelId="{9B6AFC6B-8A97-40A7-B8A1-AE5B556FCAFD}" type="pres">
      <dgm:prSet presAssocID="{146A2F63-7F55-4E94-8C36-0512055C71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498A21-EB3F-43AB-9CEF-DB04B1DFD21D}" type="presOf" srcId="{7A3979ED-1834-4D3B-84D0-4958A2D6DBFC}" destId="{E57A9927-069C-4E36-B984-0B95600077DF}" srcOrd="0" destOrd="0" presId="urn:microsoft.com/office/officeart/2018/2/layout/IconVerticalSolidList"/>
    <dgm:cxn modelId="{14CBE0A9-D8AF-451D-8173-3B1F7D921521}" srcId="{97B06477-CFFC-4B2A-9328-FFF4359360CB}" destId="{7A3979ED-1834-4D3B-84D0-4958A2D6DBFC}" srcOrd="1" destOrd="0" parTransId="{2B8CC397-3359-4166-A865-A386779EBF7A}" sibTransId="{F78A8FED-C960-43EA-B8F5-867245CD2627}"/>
    <dgm:cxn modelId="{265EC0AB-CE94-473B-90A8-2CBDA9C74EB6}" type="presOf" srcId="{146A2F63-7F55-4E94-8C36-0512055C713F}" destId="{9B6AFC6B-8A97-40A7-B8A1-AE5B556FCAFD}" srcOrd="0" destOrd="0" presId="urn:microsoft.com/office/officeart/2018/2/layout/IconVerticalSolidList"/>
    <dgm:cxn modelId="{330FD3C7-B378-41DE-B865-D2BDF2176530}" type="presOf" srcId="{ADEFB09F-7085-4E2F-99FB-4169D6E31508}" destId="{C6786AD5-D1C9-4E12-9EF1-B0A241FD46A5}" srcOrd="0" destOrd="0" presId="urn:microsoft.com/office/officeart/2018/2/layout/IconVerticalSolidList"/>
    <dgm:cxn modelId="{8993DCCF-72E3-41B0-A3FB-58AF1BF9ECA2}" srcId="{97B06477-CFFC-4B2A-9328-FFF4359360CB}" destId="{146A2F63-7F55-4E94-8C36-0512055C713F}" srcOrd="2" destOrd="0" parTransId="{647972F5-390D-405F-8662-9A4EE756EB48}" sibTransId="{C12525D1-DCD5-433B-A36E-57959BD3F375}"/>
    <dgm:cxn modelId="{C84E4FD2-DE74-4922-B1BB-D1819598F1E9}" srcId="{97B06477-CFFC-4B2A-9328-FFF4359360CB}" destId="{ADEFB09F-7085-4E2F-99FB-4169D6E31508}" srcOrd="0" destOrd="0" parTransId="{EBB3EF4F-5B48-43F2-A196-4A012EA6E757}" sibTransId="{1C5259F8-1B11-40C4-9637-BCCDD75866DF}"/>
    <dgm:cxn modelId="{DADD72D7-8485-42EF-8571-7A1308B9FD89}" type="presOf" srcId="{97B06477-CFFC-4B2A-9328-FFF4359360CB}" destId="{772215FF-ABFC-4A74-A472-0CD8B39FD5ED}" srcOrd="0" destOrd="0" presId="urn:microsoft.com/office/officeart/2018/2/layout/IconVerticalSolidList"/>
    <dgm:cxn modelId="{A9703FEA-6BD4-4CCE-A65C-61401378F4E9}" type="presParOf" srcId="{772215FF-ABFC-4A74-A472-0CD8B39FD5ED}" destId="{CC377E86-6A3C-40E1-A3F9-13EAF701A1A8}" srcOrd="0" destOrd="0" presId="urn:microsoft.com/office/officeart/2018/2/layout/IconVerticalSolidList"/>
    <dgm:cxn modelId="{EDFE64A0-2EAF-41DE-87EE-6FCB2C59902E}" type="presParOf" srcId="{CC377E86-6A3C-40E1-A3F9-13EAF701A1A8}" destId="{7489F06E-9E74-42EA-8F26-6C9A9331FE53}" srcOrd="0" destOrd="0" presId="urn:microsoft.com/office/officeart/2018/2/layout/IconVerticalSolidList"/>
    <dgm:cxn modelId="{7C7D96C2-AA87-4614-8F6B-447E60187698}" type="presParOf" srcId="{CC377E86-6A3C-40E1-A3F9-13EAF701A1A8}" destId="{BB3D431F-57F3-4334-8338-7895BB3EB710}" srcOrd="1" destOrd="0" presId="urn:microsoft.com/office/officeart/2018/2/layout/IconVerticalSolidList"/>
    <dgm:cxn modelId="{E83C216D-70A1-42A6-8894-0D0E66BDC9B6}" type="presParOf" srcId="{CC377E86-6A3C-40E1-A3F9-13EAF701A1A8}" destId="{30B92477-FE26-466B-94E6-23E416F16F92}" srcOrd="2" destOrd="0" presId="urn:microsoft.com/office/officeart/2018/2/layout/IconVerticalSolidList"/>
    <dgm:cxn modelId="{63F9DE71-B310-4A87-B141-65D4F2797BEF}" type="presParOf" srcId="{CC377E86-6A3C-40E1-A3F9-13EAF701A1A8}" destId="{C6786AD5-D1C9-4E12-9EF1-B0A241FD46A5}" srcOrd="3" destOrd="0" presId="urn:microsoft.com/office/officeart/2018/2/layout/IconVerticalSolidList"/>
    <dgm:cxn modelId="{66416576-E6A6-4AF2-9AE0-6FA91A3E8E1E}" type="presParOf" srcId="{772215FF-ABFC-4A74-A472-0CD8B39FD5ED}" destId="{28278CA9-3FEB-4B86-9995-5C2613CED8F8}" srcOrd="1" destOrd="0" presId="urn:microsoft.com/office/officeart/2018/2/layout/IconVerticalSolidList"/>
    <dgm:cxn modelId="{24A065BC-A890-436E-B353-DBB32668116F}" type="presParOf" srcId="{772215FF-ABFC-4A74-A472-0CD8B39FD5ED}" destId="{DA68EC58-5738-491A-865C-B14E8B7535E7}" srcOrd="2" destOrd="0" presId="urn:microsoft.com/office/officeart/2018/2/layout/IconVerticalSolidList"/>
    <dgm:cxn modelId="{D52A581C-2614-4B51-B033-F3544A9911A1}" type="presParOf" srcId="{DA68EC58-5738-491A-865C-B14E8B7535E7}" destId="{4E571B8A-B4AC-4434-8B58-462CAE2EAA4F}" srcOrd="0" destOrd="0" presId="urn:microsoft.com/office/officeart/2018/2/layout/IconVerticalSolidList"/>
    <dgm:cxn modelId="{20EAE7E9-74A3-401C-83C5-5C069A61082D}" type="presParOf" srcId="{DA68EC58-5738-491A-865C-B14E8B7535E7}" destId="{F7A1D8F2-F652-4757-9EA2-64D28F09E974}" srcOrd="1" destOrd="0" presId="urn:microsoft.com/office/officeart/2018/2/layout/IconVerticalSolidList"/>
    <dgm:cxn modelId="{D82F13BF-551C-4757-A10D-A821F67528BE}" type="presParOf" srcId="{DA68EC58-5738-491A-865C-B14E8B7535E7}" destId="{9E619BE7-8D5D-4971-A3D6-8DB3D83A8548}" srcOrd="2" destOrd="0" presId="urn:microsoft.com/office/officeart/2018/2/layout/IconVerticalSolidList"/>
    <dgm:cxn modelId="{2A3A38A2-FF3A-44FF-AB3C-2B50B7D649ED}" type="presParOf" srcId="{DA68EC58-5738-491A-865C-B14E8B7535E7}" destId="{E57A9927-069C-4E36-B984-0B95600077DF}" srcOrd="3" destOrd="0" presId="urn:microsoft.com/office/officeart/2018/2/layout/IconVerticalSolidList"/>
    <dgm:cxn modelId="{E6B4B0A0-B88D-4E4E-A43A-56619435B8AB}" type="presParOf" srcId="{772215FF-ABFC-4A74-A472-0CD8B39FD5ED}" destId="{B596AC40-E697-4492-A6A8-F276B964D590}" srcOrd="3" destOrd="0" presId="urn:microsoft.com/office/officeart/2018/2/layout/IconVerticalSolidList"/>
    <dgm:cxn modelId="{2E6C09EB-65F9-496A-9249-F5A33F57CA3A}" type="presParOf" srcId="{772215FF-ABFC-4A74-A472-0CD8B39FD5ED}" destId="{4A185F8F-BF54-41B5-BC2B-E439D7DC8E51}" srcOrd="4" destOrd="0" presId="urn:microsoft.com/office/officeart/2018/2/layout/IconVerticalSolidList"/>
    <dgm:cxn modelId="{C4ECF51A-69D6-4A76-8850-9F81C37D23A8}" type="presParOf" srcId="{4A185F8F-BF54-41B5-BC2B-E439D7DC8E51}" destId="{CC3A67B6-953D-4872-B16E-21C958957CE7}" srcOrd="0" destOrd="0" presId="urn:microsoft.com/office/officeart/2018/2/layout/IconVerticalSolidList"/>
    <dgm:cxn modelId="{2685E523-5D62-405B-9F37-607EC0D06C2F}" type="presParOf" srcId="{4A185F8F-BF54-41B5-BC2B-E439D7DC8E51}" destId="{809F685B-E3D8-4C54-A497-1857354B9285}" srcOrd="1" destOrd="0" presId="urn:microsoft.com/office/officeart/2018/2/layout/IconVerticalSolidList"/>
    <dgm:cxn modelId="{5B01FC6D-9CA1-4E80-9CF0-0F8F2B5114CE}" type="presParOf" srcId="{4A185F8F-BF54-41B5-BC2B-E439D7DC8E51}" destId="{47511432-7909-40FB-824C-A73DEE876F42}" srcOrd="2" destOrd="0" presId="urn:microsoft.com/office/officeart/2018/2/layout/IconVerticalSolidList"/>
    <dgm:cxn modelId="{A0DFFECF-B5D7-4607-B368-C389EEEE95DA}" type="presParOf" srcId="{4A185F8F-BF54-41B5-BC2B-E439D7DC8E51}" destId="{9B6AFC6B-8A97-40A7-B8A1-AE5B556FCA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9CAA56-FCA3-4395-8784-6B0D3BE1AD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F75203-0CEC-46E6-A436-012969F08F27}">
      <dgm:prSet/>
      <dgm:spPr/>
      <dgm:t>
        <a:bodyPr/>
        <a:lstStyle/>
        <a:p>
          <a:r>
            <a:rPr lang="en-US"/>
            <a:t>Big data analytics in government</a:t>
          </a:r>
        </a:p>
      </dgm:t>
    </dgm:pt>
    <dgm:pt modelId="{6E35DBBB-0513-4E39-AEE9-5F5E2B6ABE6B}" type="parTrans" cxnId="{190BFFA8-A699-4E11-8350-D4377AF0D2AB}">
      <dgm:prSet/>
      <dgm:spPr/>
      <dgm:t>
        <a:bodyPr/>
        <a:lstStyle/>
        <a:p>
          <a:endParaRPr lang="en-US"/>
        </a:p>
      </dgm:t>
    </dgm:pt>
    <dgm:pt modelId="{3968F879-74FF-470C-BC19-0EFA234D8903}" type="sibTrans" cxnId="{190BFFA8-A699-4E11-8350-D4377AF0D2AB}">
      <dgm:prSet/>
      <dgm:spPr/>
      <dgm:t>
        <a:bodyPr/>
        <a:lstStyle/>
        <a:p>
          <a:endParaRPr lang="en-US"/>
        </a:p>
      </dgm:t>
    </dgm:pt>
    <dgm:pt modelId="{B39DCB51-4F38-4B63-A7E2-13C503220B59}">
      <dgm:prSet/>
      <dgm:spPr/>
      <dgm:t>
        <a:bodyPr/>
        <a:lstStyle/>
        <a:p>
          <a:r>
            <a:rPr lang="en-US"/>
            <a:t>Predictive modeling and decision support</a:t>
          </a:r>
        </a:p>
      </dgm:t>
    </dgm:pt>
    <dgm:pt modelId="{07F743A5-D773-4A0A-9902-BFDBD11F9150}" type="parTrans" cxnId="{40027807-F839-4F4B-8DAF-1B523CE8EBED}">
      <dgm:prSet/>
      <dgm:spPr/>
      <dgm:t>
        <a:bodyPr/>
        <a:lstStyle/>
        <a:p>
          <a:endParaRPr lang="en-US"/>
        </a:p>
      </dgm:t>
    </dgm:pt>
    <dgm:pt modelId="{7789130C-2FC9-47E7-9DC3-447C66B4F223}" type="sibTrans" cxnId="{40027807-F839-4F4B-8DAF-1B523CE8EBED}">
      <dgm:prSet/>
      <dgm:spPr/>
      <dgm:t>
        <a:bodyPr/>
        <a:lstStyle/>
        <a:p>
          <a:endParaRPr lang="en-US"/>
        </a:p>
      </dgm:t>
    </dgm:pt>
    <dgm:pt modelId="{D448527E-071F-4DA2-9433-3FC82F6E21B5}">
      <dgm:prSet/>
      <dgm:spPr/>
      <dgm:t>
        <a:bodyPr/>
        <a:lstStyle/>
        <a:p>
          <a:r>
            <a:rPr lang="en-US"/>
            <a:t>Case studies in government analytics</a:t>
          </a:r>
        </a:p>
      </dgm:t>
    </dgm:pt>
    <dgm:pt modelId="{40F65E93-6047-4B81-86BD-79BCE791F9A1}" type="parTrans" cxnId="{CE51CFBA-392D-4259-9820-3F4EA81DD98F}">
      <dgm:prSet/>
      <dgm:spPr/>
      <dgm:t>
        <a:bodyPr/>
        <a:lstStyle/>
        <a:p>
          <a:endParaRPr lang="en-US"/>
        </a:p>
      </dgm:t>
    </dgm:pt>
    <dgm:pt modelId="{55404FA3-9B31-4BD4-AED7-364EF2B8040B}" type="sibTrans" cxnId="{CE51CFBA-392D-4259-9820-3F4EA81DD98F}">
      <dgm:prSet/>
      <dgm:spPr/>
      <dgm:t>
        <a:bodyPr/>
        <a:lstStyle/>
        <a:p>
          <a:endParaRPr lang="en-US"/>
        </a:p>
      </dgm:t>
    </dgm:pt>
    <dgm:pt modelId="{B98B9D12-B9A5-4858-B302-409B80D98A92}" type="pres">
      <dgm:prSet presAssocID="{229CAA56-FCA3-4395-8784-6B0D3BE1ADB3}" presName="root" presStyleCnt="0">
        <dgm:presLayoutVars>
          <dgm:dir/>
          <dgm:resizeHandles val="exact"/>
        </dgm:presLayoutVars>
      </dgm:prSet>
      <dgm:spPr/>
    </dgm:pt>
    <dgm:pt modelId="{69012032-0D7D-4E5F-8941-C6D10D0FE138}" type="pres">
      <dgm:prSet presAssocID="{15F75203-0CEC-46E6-A436-012969F08F27}" presName="compNode" presStyleCnt="0"/>
      <dgm:spPr/>
    </dgm:pt>
    <dgm:pt modelId="{83453C7D-1393-4DF2-A6C0-01507977AC16}" type="pres">
      <dgm:prSet presAssocID="{15F75203-0CEC-46E6-A436-012969F08F27}" presName="bgRect" presStyleLbl="bgShp" presStyleIdx="0" presStyleCnt="3"/>
      <dgm:spPr/>
    </dgm:pt>
    <dgm:pt modelId="{2EC5F1C5-8E2A-42EE-9CC2-7B9CB485373F}" type="pres">
      <dgm:prSet presAssocID="{15F75203-0CEC-46E6-A436-012969F08F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D3B3B48-BE82-4B9D-8172-EF5F0660E6DE}" type="pres">
      <dgm:prSet presAssocID="{15F75203-0CEC-46E6-A436-012969F08F27}" presName="spaceRect" presStyleCnt="0"/>
      <dgm:spPr/>
    </dgm:pt>
    <dgm:pt modelId="{8A8DAE6C-CA13-4131-BC39-5D61F9677DE4}" type="pres">
      <dgm:prSet presAssocID="{15F75203-0CEC-46E6-A436-012969F08F27}" presName="parTx" presStyleLbl="revTx" presStyleIdx="0" presStyleCnt="3">
        <dgm:presLayoutVars>
          <dgm:chMax val="0"/>
          <dgm:chPref val="0"/>
        </dgm:presLayoutVars>
      </dgm:prSet>
      <dgm:spPr/>
    </dgm:pt>
    <dgm:pt modelId="{89AD3207-F68A-46CA-AF26-B77394688D72}" type="pres">
      <dgm:prSet presAssocID="{3968F879-74FF-470C-BC19-0EFA234D8903}" presName="sibTrans" presStyleCnt="0"/>
      <dgm:spPr/>
    </dgm:pt>
    <dgm:pt modelId="{307B2C28-5503-4480-B19B-19515F08E773}" type="pres">
      <dgm:prSet presAssocID="{B39DCB51-4F38-4B63-A7E2-13C503220B59}" presName="compNode" presStyleCnt="0"/>
      <dgm:spPr/>
    </dgm:pt>
    <dgm:pt modelId="{A625EB44-2881-4503-BA86-904DB0263740}" type="pres">
      <dgm:prSet presAssocID="{B39DCB51-4F38-4B63-A7E2-13C503220B59}" presName="bgRect" presStyleLbl="bgShp" presStyleIdx="1" presStyleCnt="3"/>
      <dgm:spPr/>
    </dgm:pt>
    <dgm:pt modelId="{BFE1645B-E64B-4676-988D-25E1521B9A2B}" type="pres">
      <dgm:prSet presAssocID="{B39DCB51-4F38-4B63-A7E2-13C503220B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848C581-0E1B-484E-A558-94EBF131F94F}" type="pres">
      <dgm:prSet presAssocID="{B39DCB51-4F38-4B63-A7E2-13C503220B59}" presName="spaceRect" presStyleCnt="0"/>
      <dgm:spPr/>
    </dgm:pt>
    <dgm:pt modelId="{A9F4A2EA-0457-411A-A0CD-75B8E5E6B8E4}" type="pres">
      <dgm:prSet presAssocID="{B39DCB51-4F38-4B63-A7E2-13C503220B59}" presName="parTx" presStyleLbl="revTx" presStyleIdx="1" presStyleCnt="3">
        <dgm:presLayoutVars>
          <dgm:chMax val="0"/>
          <dgm:chPref val="0"/>
        </dgm:presLayoutVars>
      </dgm:prSet>
      <dgm:spPr/>
    </dgm:pt>
    <dgm:pt modelId="{B2B64C71-1AC1-417B-93F7-FAA11A25B3E0}" type="pres">
      <dgm:prSet presAssocID="{7789130C-2FC9-47E7-9DC3-447C66B4F223}" presName="sibTrans" presStyleCnt="0"/>
      <dgm:spPr/>
    </dgm:pt>
    <dgm:pt modelId="{352B845B-D730-4D20-A1D3-221F833AA9D5}" type="pres">
      <dgm:prSet presAssocID="{D448527E-071F-4DA2-9433-3FC82F6E21B5}" presName="compNode" presStyleCnt="0"/>
      <dgm:spPr/>
    </dgm:pt>
    <dgm:pt modelId="{51027A4F-CF8D-4FFD-B76A-8BE34686EB86}" type="pres">
      <dgm:prSet presAssocID="{D448527E-071F-4DA2-9433-3FC82F6E21B5}" presName="bgRect" presStyleLbl="bgShp" presStyleIdx="2" presStyleCnt="3"/>
      <dgm:spPr/>
    </dgm:pt>
    <dgm:pt modelId="{B8D8C771-422C-495C-9BA3-F349C51563BA}" type="pres">
      <dgm:prSet presAssocID="{D448527E-071F-4DA2-9433-3FC82F6E21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E21A0DD-C22E-4C12-8AA3-8F62AC19F296}" type="pres">
      <dgm:prSet presAssocID="{D448527E-071F-4DA2-9433-3FC82F6E21B5}" presName="spaceRect" presStyleCnt="0"/>
      <dgm:spPr/>
    </dgm:pt>
    <dgm:pt modelId="{CF2CE244-7EEC-4B51-9B14-7647FE8D1501}" type="pres">
      <dgm:prSet presAssocID="{D448527E-071F-4DA2-9433-3FC82F6E21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0027807-F839-4F4B-8DAF-1B523CE8EBED}" srcId="{229CAA56-FCA3-4395-8784-6B0D3BE1ADB3}" destId="{B39DCB51-4F38-4B63-A7E2-13C503220B59}" srcOrd="1" destOrd="0" parTransId="{07F743A5-D773-4A0A-9902-BFDBD11F9150}" sibTransId="{7789130C-2FC9-47E7-9DC3-447C66B4F223}"/>
    <dgm:cxn modelId="{51AAA63C-CF57-4A86-816A-D6BE8414ABAA}" type="presOf" srcId="{229CAA56-FCA3-4395-8784-6B0D3BE1ADB3}" destId="{B98B9D12-B9A5-4858-B302-409B80D98A92}" srcOrd="0" destOrd="0" presId="urn:microsoft.com/office/officeart/2018/2/layout/IconVerticalSolidList"/>
    <dgm:cxn modelId="{D23D7244-2E53-4FA0-A1B1-13B43E7E13D4}" type="presOf" srcId="{B39DCB51-4F38-4B63-A7E2-13C503220B59}" destId="{A9F4A2EA-0457-411A-A0CD-75B8E5E6B8E4}" srcOrd="0" destOrd="0" presId="urn:microsoft.com/office/officeart/2018/2/layout/IconVerticalSolidList"/>
    <dgm:cxn modelId="{4B4AEE79-CAF2-4F31-B121-6FC2474F30DD}" type="presOf" srcId="{15F75203-0CEC-46E6-A436-012969F08F27}" destId="{8A8DAE6C-CA13-4131-BC39-5D61F9677DE4}" srcOrd="0" destOrd="0" presId="urn:microsoft.com/office/officeart/2018/2/layout/IconVerticalSolidList"/>
    <dgm:cxn modelId="{190BFFA8-A699-4E11-8350-D4377AF0D2AB}" srcId="{229CAA56-FCA3-4395-8784-6B0D3BE1ADB3}" destId="{15F75203-0CEC-46E6-A436-012969F08F27}" srcOrd="0" destOrd="0" parTransId="{6E35DBBB-0513-4E39-AEE9-5F5E2B6ABE6B}" sibTransId="{3968F879-74FF-470C-BC19-0EFA234D8903}"/>
    <dgm:cxn modelId="{CE51CFBA-392D-4259-9820-3F4EA81DD98F}" srcId="{229CAA56-FCA3-4395-8784-6B0D3BE1ADB3}" destId="{D448527E-071F-4DA2-9433-3FC82F6E21B5}" srcOrd="2" destOrd="0" parTransId="{40F65E93-6047-4B81-86BD-79BCE791F9A1}" sibTransId="{55404FA3-9B31-4BD4-AED7-364EF2B8040B}"/>
    <dgm:cxn modelId="{53C911CE-8CD6-4998-B06F-C8F82742BC60}" type="presOf" srcId="{D448527E-071F-4DA2-9433-3FC82F6E21B5}" destId="{CF2CE244-7EEC-4B51-9B14-7647FE8D1501}" srcOrd="0" destOrd="0" presId="urn:microsoft.com/office/officeart/2018/2/layout/IconVerticalSolidList"/>
    <dgm:cxn modelId="{5F8A22B0-EF93-4BB9-9511-06F0C86E2DEF}" type="presParOf" srcId="{B98B9D12-B9A5-4858-B302-409B80D98A92}" destId="{69012032-0D7D-4E5F-8941-C6D10D0FE138}" srcOrd="0" destOrd="0" presId="urn:microsoft.com/office/officeart/2018/2/layout/IconVerticalSolidList"/>
    <dgm:cxn modelId="{9F5C2540-E4F9-4A36-A2B0-40B2DF82E74C}" type="presParOf" srcId="{69012032-0D7D-4E5F-8941-C6D10D0FE138}" destId="{83453C7D-1393-4DF2-A6C0-01507977AC16}" srcOrd="0" destOrd="0" presId="urn:microsoft.com/office/officeart/2018/2/layout/IconVerticalSolidList"/>
    <dgm:cxn modelId="{CFA9CE47-85F9-465B-84BC-36F530974704}" type="presParOf" srcId="{69012032-0D7D-4E5F-8941-C6D10D0FE138}" destId="{2EC5F1C5-8E2A-42EE-9CC2-7B9CB485373F}" srcOrd="1" destOrd="0" presId="urn:microsoft.com/office/officeart/2018/2/layout/IconVerticalSolidList"/>
    <dgm:cxn modelId="{9D25ADA5-0646-43D8-BA78-73EEB4733D68}" type="presParOf" srcId="{69012032-0D7D-4E5F-8941-C6D10D0FE138}" destId="{0D3B3B48-BE82-4B9D-8172-EF5F0660E6DE}" srcOrd="2" destOrd="0" presId="urn:microsoft.com/office/officeart/2018/2/layout/IconVerticalSolidList"/>
    <dgm:cxn modelId="{A50175DA-B289-438C-9685-1959C138F81C}" type="presParOf" srcId="{69012032-0D7D-4E5F-8941-C6D10D0FE138}" destId="{8A8DAE6C-CA13-4131-BC39-5D61F9677DE4}" srcOrd="3" destOrd="0" presId="urn:microsoft.com/office/officeart/2018/2/layout/IconVerticalSolidList"/>
    <dgm:cxn modelId="{86250BF5-11F2-437A-BF06-C8773FAFE9BC}" type="presParOf" srcId="{B98B9D12-B9A5-4858-B302-409B80D98A92}" destId="{89AD3207-F68A-46CA-AF26-B77394688D72}" srcOrd="1" destOrd="0" presId="urn:microsoft.com/office/officeart/2018/2/layout/IconVerticalSolidList"/>
    <dgm:cxn modelId="{82FECCF7-B2B4-4CE5-9100-7DFBEDDFB745}" type="presParOf" srcId="{B98B9D12-B9A5-4858-B302-409B80D98A92}" destId="{307B2C28-5503-4480-B19B-19515F08E773}" srcOrd="2" destOrd="0" presId="urn:microsoft.com/office/officeart/2018/2/layout/IconVerticalSolidList"/>
    <dgm:cxn modelId="{31BFA6C0-F163-4FF4-A475-F7E01724D688}" type="presParOf" srcId="{307B2C28-5503-4480-B19B-19515F08E773}" destId="{A625EB44-2881-4503-BA86-904DB0263740}" srcOrd="0" destOrd="0" presId="urn:microsoft.com/office/officeart/2018/2/layout/IconVerticalSolidList"/>
    <dgm:cxn modelId="{ACA5B155-6A27-4706-B8A4-15411462DCF1}" type="presParOf" srcId="{307B2C28-5503-4480-B19B-19515F08E773}" destId="{BFE1645B-E64B-4676-988D-25E1521B9A2B}" srcOrd="1" destOrd="0" presId="urn:microsoft.com/office/officeart/2018/2/layout/IconVerticalSolidList"/>
    <dgm:cxn modelId="{F3772026-6EE8-48B9-99F9-38396116782C}" type="presParOf" srcId="{307B2C28-5503-4480-B19B-19515F08E773}" destId="{4848C581-0E1B-484E-A558-94EBF131F94F}" srcOrd="2" destOrd="0" presId="urn:microsoft.com/office/officeart/2018/2/layout/IconVerticalSolidList"/>
    <dgm:cxn modelId="{10F872FB-7805-4D23-8790-8DC98596F5B3}" type="presParOf" srcId="{307B2C28-5503-4480-B19B-19515F08E773}" destId="{A9F4A2EA-0457-411A-A0CD-75B8E5E6B8E4}" srcOrd="3" destOrd="0" presId="urn:microsoft.com/office/officeart/2018/2/layout/IconVerticalSolidList"/>
    <dgm:cxn modelId="{C6ACA6EB-8E49-46B9-BC3F-60DB64409AB0}" type="presParOf" srcId="{B98B9D12-B9A5-4858-B302-409B80D98A92}" destId="{B2B64C71-1AC1-417B-93F7-FAA11A25B3E0}" srcOrd="3" destOrd="0" presId="urn:microsoft.com/office/officeart/2018/2/layout/IconVerticalSolidList"/>
    <dgm:cxn modelId="{0C0DE8B7-0BF9-4D75-9362-E2EE5B372779}" type="presParOf" srcId="{B98B9D12-B9A5-4858-B302-409B80D98A92}" destId="{352B845B-D730-4D20-A1D3-221F833AA9D5}" srcOrd="4" destOrd="0" presId="urn:microsoft.com/office/officeart/2018/2/layout/IconVerticalSolidList"/>
    <dgm:cxn modelId="{7528F56A-0158-40AD-80A3-9843F534A7A0}" type="presParOf" srcId="{352B845B-D730-4D20-A1D3-221F833AA9D5}" destId="{51027A4F-CF8D-4FFD-B76A-8BE34686EB86}" srcOrd="0" destOrd="0" presId="urn:microsoft.com/office/officeart/2018/2/layout/IconVerticalSolidList"/>
    <dgm:cxn modelId="{E91B31CF-7806-43DE-930D-90BCD16948CC}" type="presParOf" srcId="{352B845B-D730-4D20-A1D3-221F833AA9D5}" destId="{B8D8C771-422C-495C-9BA3-F349C51563BA}" srcOrd="1" destOrd="0" presId="urn:microsoft.com/office/officeart/2018/2/layout/IconVerticalSolidList"/>
    <dgm:cxn modelId="{5B94D050-0F12-4BA0-A6B7-FF65C06C08DE}" type="presParOf" srcId="{352B845B-D730-4D20-A1D3-221F833AA9D5}" destId="{4E21A0DD-C22E-4C12-8AA3-8F62AC19F296}" srcOrd="2" destOrd="0" presId="urn:microsoft.com/office/officeart/2018/2/layout/IconVerticalSolidList"/>
    <dgm:cxn modelId="{FC403907-9F95-432E-BC44-EEE33EF4CBAC}" type="presParOf" srcId="{352B845B-D730-4D20-A1D3-221F833AA9D5}" destId="{CF2CE244-7EEC-4B51-9B14-7647FE8D15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4542CD-4920-41D3-90B1-C5D59A78D6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553FE1-87E6-406D-ABEA-4D622665C186}">
      <dgm:prSet/>
      <dgm:spPr/>
      <dgm:t>
        <a:bodyPr/>
        <a:lstStyle/>
        <a:p>
          <a:r>
            <a:rPr lang="en-US"/>
            <a:t>The concept of smart cities</a:t>
          </a:r>
        </a:p>
      </dgm:t>
    </dgm:pt>
    <dgm:pt modelId="{44A82CA0-AA79-4DFD-914E-A6EEA7609F42}" type="parTrans" cxnId="{ACEDB2AA-E2BB-4EBF-BF2A-B0CE7E2EF7B4}">
      <dgm:prSet/>
      <dgm:spPr/>
      <dgm:t>
        <a:bodyPr/>
        <a:lstStyle/>
        <a:p>
          <a:endParaRPr lang="en-US"/>
        </a:p>
      </dgm:t>
    </dgm:pt>
    <dgm:pt modelId="{7EF87706-B83F-47D0-8121-FFF48E23D9B4}" type="sibTrans" cxnId="{ACEDB2AA-E2BB-4EBF-BF2A-B0CE7E2EF7B4}">
      <dgm:prSet/>
      <dgm:spPr/>
      <dgm:t>
        <a:bodyPr/>
        <a:lstStyle/>
        <a:p>
          <a:endParaRPr lang="en-US"/>
        </a:p>
      </dgm:t>
    </dgm:pt>
    <dgm:pt modelId="{1C154059-C12F-4A19-A948-6F1872FE1F07}">
      <dgm:prSet/>
      <dgm:spPr/>
      <dgm:t>
        <a:bodyPr/>
        <a:lstStyle/>
        <a:p>
          <a:r>
            <a:rPr lang="en-US"/>
            <a:t>IoT and urban infrastructure</a:t>
          </a:r>
        </a:p>
      </dgm:t>
    </dgm:pt>
    <dgm:pt modelId="{156F62D2-526B-4281-A7E6-E5FFDDC68AE5}" type="parTrans" cxnId="{71083BA4-6CEB-4C7F-BDAC-E12FEDA7B4E8}">
      <dgm:prSet/>
      <dgm:spPr/>
      <dgm:t>
        <a:bodyPr/>
        <a:lstStyle/>
        <a:p>
          <a:endParaRPr lang="en-US"/>
        </a:p>
      </dgm:t>
    </dgm:pt>
    <dgm:pt modelId="{3F443035-22C5-4419-B5C6-865F4CB77BC9}" type="sibTrans" cxnId="{71083BA4-6CEB-4C7F-BDAC-E12FEDA7B4E8}">
      <dgm:prSet/>
      <dgm:spPr/>
      <dgm:t>
        <a:bodyPr/>
        <a:lstStyle/>
        <a:p>
          <a:endParaRPr lang="en-US"/>
        </a:p>
      </dgm:t>
    </dgm:pt>
    <dgm:pt modelId="{25999C92-6580-45D6-81CA-E6D8F2D81F44}">
      <dgm:prSet/>
      <dgm:spPr/>
      <dgm:t>
        <a:bodyPr/>
        <a:lstStyle/>
        <a:p>
          <a:r>
            <a:rPr lang="en-US"/>
            <a:t>Case studies of smart city initiatives</a:t>
          </a:r>
        </a:p>
      </dgm:t>
    </dgm:pt>
    <dgm:pt modelId="{AC54EA7E-581F-450E-8821-AB116FF6D43C}" type="parTrans" cxnId="{3C6CEF5A-5E72-45BC-BD50-7CD43933643F}">
      <dgm:prSet/>
      <dgm:spPr/>
      <dgm:t>
        <a:bodyPr/>
        <a:lstStyle/>
        <a:p>
          <a:endParaRPr lang="en-US"/>
        </a:p>
      </dgm:t>
    </dgm:pt>
    <dgm:pt modelId="{7183E551-1122-47BC-A2B1-F2600E8B20E8}" type="sibTrans" cxnId="{3C6CEF5A-5E72-45BC-BD50-7CD43933643F}">
      <dgm:prSet/>
      <dgm:spPr/>
      <dgm:t>
        <a:bodyPr/>
        <a:lstStyle/>
        <a:p>
          <a:endParaRPr lang="en-US"/>
        </a:p>
      </dgm:t>
    </dgm:pt>
    <dgm:pt modelId="{37B9987A-52B4-4EDC-9B00-8EC0AD4AFD8B}" type="pres">
      <dgm:prSet presAssocID="{614542CD-4920-41D3-90B1-C5D59A78D697}" presName="root" presStyleCnt="0">
        <dgm:presLayoutVars>
          <dgm:dir/>
          <dgm:resizeHandles val="exact"/>
        </dgm:presLayoutVars>
      </dgm:prSet>
      <dgm:spPr/>
    </dgm:pt>
    <dgm:pt modelId="{C66DD422-CD9F-4CA1-A416-0B6AA722FD87}" type="pres">
      <dgm:prSet presAssocID="{2E553FE1-87E6-406D-ABEA-4D622665C186}" presName="compNode" presStyleCnt="0"/>
      <dgm:spPr/>
    </dgm:pt>
    <dgm:pt modelId="{7BA58BFA-81FB-4A2E-AE60-9AD6A7E9CAD0}" type="pres">
      <dgm:prSet presAssocID="{2E553FE1-87E6-406D-ABEA-4D622665C186}" presName="bgRect" presStyleLbl="bgShp" presStyleIdx="0" presStyleCnt="3"/>
      <dgm:spPr/>
    </dgm:pt>
    <dgm:pt modelId="{4BDE5498-E565-4C2C-A48B-9F35D5EE0528}" type="pres">
      <dgm:prSet presAssocID="{2E553FE1-87E6-406D-ABEA-4D622665C1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1855727-97C1-4588-96F0-3E6BE6068F00}" type="pres">
      <dgm:prSet presAssocID="{2E553FE1-87E6-406D-ABEA-4D622665C186}" presName="spaceRect" presStyleCnt="0"/>
      <dgm:spPr/>
    </dgm:pt>
    <dgm:pt modelId="{23A43C4C-44E6-4010-B9C8-105C23C362BB}" type="pres">
      <dgm:prSet presAssocID="{2E553FE1-87E6-406D-ABEA-4D622665C186}" presName="parTx" presStyleLbl="revTx" presStyleIdx="0" presStyleCnt="3">
        <dgm:presLayoutVars>
          <dgm:chMax val="0"/>
          <dgm:chPref val="0"/>
        </dgm:presLayoutVars>
      </dgm:prSet>
      <dgm:spPr/>
    </dgm:pt>
    <dgm:pt modelId="{78CAC666-3337-4A9C-BCB1-F43B0AA9D929}" type="pres">
      <dgm:prSet presAssocID="{7EF87706-B83F-47D0-8121-FFF48E23D9B4}" presName="sibTrans" presStyleCnt="0"/>
      <dgm:spPr/>
    </dgm:pt>
    <dgm:pt modelId="{43872371-146B-4CD8-BFBC-FB407AB53222}" type="pres">
      <dgm:prSet presAssocID="{1C154059-C12F-4A19-A948-6F1872FE1F07}" presName="compNode" presStyleCnt="0"/>
      <dgm:spPr/>
    </dgm:pt>
    <dgm:pt modelId="{9DFF8823-351E-4B1E-B020-310E959E689D}" type="pres">
      <dgm:prSet presAssocID="{1C154059-C12F-4A19-A948-6F1872FE1F07}" presName="bgRect" presStyleLbl="bgShp" presStyleIdx="1" presStyleCnt="3"/>
      <dgm:spPr/>
    </dgm:pt>
    <dgm:pt modelId="{E9A9EF54-8910-42F0-8FC1-1854068E059E}" type="pres">
      <dgm:prSet presAssocID="{1C154059-C12F-4A19-A948-6F1872FE1F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378E6DE9-2CD8-43DB-9BD2-2D9AFD4DD957}" type="pres">
      <dgm:prSet presAssocID="{1C154059-C12F-4A19-A948-6F1872FE1F07}" presName="spaceRect" presStyleCnt="0"/>
      <dgm:spPr/>
    </dgm:pt>
    <dgm:pt modelId="{549DB966-1284-4305-87D6-36F549A3F201}" type="pres">
      <dgm:prSet presAssocID="{1C154059-C12F-4A19-A948-6F1872FE1F07}" presName="parTx" presStyleLbl="revTx" presStyleIdx="1" presStyleCnt="3">
        <dgm:presLayoutVars>
          <dgm:chMax val="0"/>
          <dgm:chPref val="0"/>
        </dgm:presLayoutVars>
      </dgm:prSet>
      <dgm:spPr/>
    </dgm:pt>
    <dgm:pt modelId="{60EA66CC-191C-4132-B26D-07A85DE5205D}" type="pres">
      <dgm:prSet presAssocID="{3F443035-22C5-4419-B5C6-865F4CB77BC9}" presName="sibTrans" presStyleCnt="0"/>
      <dgm:spPr/>
    </dgm:pt>
    <dgm:pt modelId="{CB47466F-83AC-42AF-A830-8184073CC69D}" type="pres">
      <dgm:prSet presAssocID="{25999C92-6580-45D6-81CA-E6D8F2D81F44}" presName="compNode" presStyleCnt="0"/>
      <dgm:spPr/>
    </dgm:pt>
    <dgm:pt modelId="{393C40B5-512E-467F-91F3-6465B1257419}" type="pres">
      <dgm:prSet presAssocID="{25999C92-6580-45D6-81CA-E6D8F2D81F44}" presName="bgRect" presStyleLbl="bgShp" presStyleIdx="2" presStyleCnt="3"/>
      <dgm:spPr/>
    </dgm:pt>
    <dgm:pt modelId="{0622C164-36C3-4BB7-82FB-EBD6FAC78A30}" type="pres">
      <dgm:prSet presAssocID="{25999C92-6580-45D6-81CA-E6D8F2D81F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F44141A-DCEE-4C9C-B85C-89AEC06F1A82}" type="pres">
      <dgm:prSet presAssocID="{25999C92-6580-45D6-81CA-E6D8F2D81F44}" presName="spaceRect" presStyleCnt="0"/>
      <dgm:spPr/>
    </dgm:pt>
    <dgm:pt modelId="{D401E398-A9F8-48C2-A7BC-78D504F6204B}" type="pres">
      <dgm:prSet presAssocID="{25999C92-6580-45D6-81CA-E6D8F2D81F4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6F432F-1090-46E6-A4C7-BECFBACFC0DD}" type="presOf" srcId="{2E553FE1-87E6-406D-ABEA-4D622665C186}" destId="{23A43C4C-44E6-4010-B9C8-105C23C362BB}" srcOrd="0" destOrd="0" presId="urn:microsoft.com/office/officeart/2018/2/layout/IconVerticalSolidList"/>
    <dgm:cxn modelId="{80B18C3D-CC41-4137-AA19-9B20DBA70266}" type="presOf" srcId="{1C154059-C12F-4A19-A948-6F1872FE1F07}" destId="{549DB966-1284-4305-87D6-36F549A3F201}" srcOrd="0" destOrd="0" presId="urn:microsoft.com/office/officeart/2018/2/layout/IconVerticalSolidList"/>
    <dgm:cxn modelId="{2A53394B-96B9-44C7-833B-7EE032F6C0E8}" type="presOf" srcId="{614542CD-4920-41D3-90B1-C5D59A78D697}" destId="{37B9987A-52B4-4EDC-9B00-8EC0AD4AFD8B}" srcOrd="0" destOrd="0" presId="urn:microsoft.com/office/officeart/2018/2/layout/IconVerticalSolidList"/>
    <dgm:cxn modelId="{FEA59057-D808-43DF-9C7A-86E43D6039E8}" type="presOf" srcId="{25999C92-6580-45D6-81CA-E6D8F2D81F44}" destId="{D401E398-A9F8-48C2-A7BC-78D504F6204B}" srcOrd="0" destOrd="0" presId="urn:microsoft.com/office/officeart/2018/2/layout/IconVerticalSolidList"/>
    <dgm:cxn modelId="{3C6CEF5A-5E72-45BC-BD50-7CD43933643F}" srcId="{614542CD-4920-41D3-90B1-C5D59A78D697}" destId="{25999C92-6580-45D6-81CA-E6D8F2D81F44}" srcOrd="2" destOrd="0" parTransId="{AC54EA7E-581F-450E-8821-AB116FF6D43C}" sibTransId="{7183E551-1122-47BC-A2B1-F2600E8B20E8}"/>
    <dgm:cxn modelId="{71083BA4-6CEB-4C7F-BDAC-E12FEDA7B4E8}" srcId="{614542CD-4920-41D3-90B1-C5D59A78D697}" destId="{1C154059-C12F-4A19-A948-6F1872FE1F07}" srcOrd="1" destOrd="0" parTransId="{156F62D2-526B-4281-A7E6-E5FFDDC68AE5}" sibTransId="{3F443035-22C5-4419-B5C6-865F4CB77BC9}"/>
    <dgm:cxn modelId="{ACEDB2AA-E2BB-4EBF-BF2A-B0CE7E2EF7B4}" srcId="{614542CD-4920-41D3-90B1-C5D59A78D697}" destId="{2E553FE1-87E6-406D-ABEA-4D622665C186}" srcOrd="0" destOrd="0" parTransId="{44A82CA0-AA79-4DFD-914E-A6EEA7609F42}" sibTransId="{7EF87706-B83F-47D0-8121-FFF48E23D9B4}"/>
    <dgm:cxn modelId="{ADB8A36B-C702-433E-A0CA-90BC98C2177A}" type="presParOf" srcId="{37B9987A-52B4-4EDC-9B00-8EC0AD4AFD8B}" destId="{C66DD422-CD9F-4CA1-A416-0B6AA722FD87}" srcOrd="0" destOrd="0" presId="urn:microsoft.com/office/officeart/2018/2/layout/IconVerticalSolidList"/>
    <dgm:cxn modelId="{16679AFF-B095-4151-A05A-E058C7D15590}" type="presParOf" srcId="{C66DD422-CD9F-4CA1-A416-0B6AA722FD87}" destId="{7BA58BFA-81FB-4A2E-AE60-9AD6A7E9CAD0}" srcOrd="0" destOrd="0" presId="urn:microsoft.com/office/officeart/2018/2/layout/IconVerticalSolidList"/>
    <dgm:cxn modelId="{0B871B8A-CD94-45ED-AFBC-732B9575CCB3}" type="presParOf" srcId="{C66DD422-CD9F-4CA1-A416-0B6AA722FD87}" destId="{4BDE5498-E565-4C2C-A48B-9F35D5EE0528}" srcOrd="1" destOrd="0" presId="urn:microsoft.com/office/officeart/2018/2/layout/IconVerticalSolidList"/>
    <dgm:cxn modelId="{723B3BCA-2F12-48A8-AED6-E0CC1114AB2C}" type="presParOf" srcId="{C66DD422-CD9F-4CA1-A416-0B6AA722FD87}" destId="{B1855727-97C1-4588-96F0-3E6BE6068F00}" srcOrd="2" destOrd="0" presId="urn:microsoft.com/office/officeart/2018/2/layout/IconVerticalSolidList"/>
    <dgm:cxn modelId="{6D5E4CA1-3DC6-401A-9CBE-AC425B5ED6AE}" type="presParOf" srcId="{C66DD422-CD9F-4CA1-A416-0B6AA722FD87}" destId="{23A43C4C-44E6-4010-B9C8-105C23C362BB}" srcOrd="3" destOrd="0" presId="urn:microsoft.com/office/officeart/2018/2/layout/IconVerticalSolidList"/>
    <dgm:cxn modelId="{CCC32C88-002B-4007-9C13-748102013B7F}" type="presParOf" srcId="{37B9987A-52B4-4EDC-9B00-8EC0AD4AFD8B}" destId="{78CAC666-3337-4A9C-BCB1-F43B0AA9D929}" srcOrd="1" destOrd="0" presId="urn:microsoft.com/office/officeart/2018/2/layout/IconVerticalSolidList"/>
    <dgm:cxn modelId="{6DEA85BE-C8DC-420E-86BC-2848DB6A8A79}" type="presParOf" srcId="{37B9987A-52B4-4EDC-9B00-8EC0AD4AFD8B}" destId="{43872371-146B-4CD8-BFBC-FB407AB53222}" srcOrd="2" destOrd="0" presId="urn:microsoft.com/office/officeart/2018/2/layout/IconVerticalSolidList"/>
    <dgm:cxn modelId="{F7F47098-2907-4056-BF0A-B23F2F86F740}" type="presParOf" srcId="{43872371-146B-4CD8-BFBC-FB407AB53222}" destId="{9DFF8823-351E-4B1E-B020-310E959E689D}" srcOrd="0" destOrd="0" presId="urn:microsoft.com/office/officeart/2018/2/layout/IconVerticalSolidList"/>
    <dgm:cxn modelId="{56822AAE-847A-4C1F-A6E6-894EA05645AE}" type="presParOf" srcId="{43872371-146B-4CD8-BFBC-FB407AB53222}" destId="{E9A9EF54-8910-42F0-8FC1-1854068E059E}" srcOrd="1" destOrd="0" presId="urn:microsoft.com/office/officeart/2018/2/layout/IconVerticalSolidList"/>
    <dgm:cxn modelId="{6097CC0E-E5C9-439B-A7BB-8013F6C63A26}" type="presParOf" srcId="{43872371-146B-4CD8-BFBC-FB407AB53222}" destId="{378E6DE9-2CD8-43DB-9BD2-2D9AFD4DD957}" srcOrd="2" destOrd="0" presId="urn:microsoft.com/office/officeart/2018/2/layout/IconVerticalSolidList"/>
    <dgm:cxn modelId="{6445FFEA-6A77-45A2-989C-71F251A1F102}" type="presParOf" srcId="{43872371-146B-4CD8-BFBC-FB407AB53222}" destId="{549DB966-1284-4305-87D6-36F549A3F201}" srcOrd="3" destOrd="0" presId="urn:microsoft.com/office/officeart/2018/2/layout/IconVerticalSolidList"/>
    <dgm:cxn modelId="{CD598E02-A0BB-4E84-B900-12236603D495}" type="presParOf" srcId="{37B9987A-52B4-4EDC-9B00-8EC0AD4AFD8B}" destId="{60EA66CC-191C-4132-B26D-07A85DE5205D}" srcOrd="3" destOrd="0" presId="urn:microsoft.com/office/officeart/2018/2/layout/IconVerticalSolidList"/>
    <dgm:cxn modelId="{7780F8BC-DFDD-462A-A9F6-108D693828DC}" type="presParOf" srcId="{37B9987A-52B4-4EDC-9B00-8EC0AD4AFD8B}" destId="{CB47466F-83AC-42AF-A830-8184073CC69D}" srcOrd="4" destOrd="0" presId="urn:microsoft.com/office/officeart/2018/2/layout/IconVerticalSolidList"/>
    <dgm:cxn modelId="{2ADD7DEB-06F7-4842-8E97-185F8185EDA8}" type="presParOf" srcId="{CB47466F-83AC-42AF-A830-8184073CC69D}" destId="{393C40B5-512E-467F-91F3-6465B1257419}" srcOrd="0" destOrd="0" presId="urn:microsoft.com/office/officeart/2018/2/layout/IconVerticalSolidList"/>
    <dgm:cxn modelId="{927E2955-F39E-47FF-9648-75F714322445}" type="presParOf" srcId="{CB47466F-83AC-42AF-A830-8184073CC69D}" destId="{0622C164-36C3-4BB7-82FB-EBD6FAC78A30}" srcOrd="1" destOrd="0" presId="urn:microsoft.com/office/officeart/2018/2/layout/IconVerticalSolidList"/>
    <dgm:cxn modelId="{8EA64B11-9448-48A1-852C-BDB1C63F055F}" type="presParOf" srcId="{CB47466F-83AC-42AF-A830-8184073CC69D}" destId="{FF44141A-DCEE-4C9C-B85C-89AEC06F1A82}" srcOrd="2" destOrd="0" presId="urn:microsoft.com/office/officeart/2018/2/layout/IconVerticalSolidList"/>
    <dgm:cxn modelId="{DD1BB644-6970-424D-B165-379698FD4BAB}" type="presParOf" srcId="{CB47466F-83AC-42AF-A830-8184073CC69D}" destId="{D401E398-A9F8-48C2-A7BC-78D504F620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BFCA6B-77F9-4E1D-96D0-488DF1F88F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DFE0C9-4359-4021-AB15-362B20E026A7}">
      <dgm:prSet/>
      <dgm:spPr/>
      <dgm:t>
        <a:bodyPr/>
        <a:lstStyle/>
        <a:p>
          <a:r>
            <a:rPr lang="en-US"/>
            <a:t>Ethical considerations in digital government</a:t>
          </a:r>
        </a:p>
      </dgm:t>
    </dgm:pt>
    <dgm:pt modelId="{A17ABF09-8FE3-4377-B1ED-71AE1DFB9345}" type="parTrans" cxnId="{2B43A962-BA73-48F9-B8EA-827136ACDB03}">
      <dgm:prSet/>
      <dgm:spPr/>
      <dgm:t>
        <a:bodyPr/>
        <a:lstStyle/>
        <a:p>
          <a:endParaRPr lang="en-US"/>
        </a:p>
      </dgm:t>
    </dgm:pt>
    <dgm:pt modelId="{4AA97E49-A27F-42FC-BA0D-E4F80C892BBC}" type="sibTrans" cxnId="{2B43A962-BA73-48F9-B8EA-827136ACDB03}">
      <dgm:prSet/>
      <dgm:spPr/>
      <dgm:t>
        <a:bodyPr/>
        <a:lstStyle/>
        <a:p>
          <a:endParaRPr lang="en-US"/>
        </a:p>
      </dgm:t>
    </dgm:pt>
    <dgm:pt modelId="{A3B68EC8-09E4-4775-9711-6E0203646E78}">
      <dgm:prSet/>
      <dgm:spPr/>
      <dgm:t>
        <a:bodyPr/>
        <a:lstStyle/>
        <a:p>
          <a:r>
            <a:rPr lang="en-US"/>
            <a:t>Accountability mechanisms</a:t>
          </a:r>
        </a:p>
      </dgm:t>
    </dgm:pt>
    <dgm:pt modelId="{8B8927F0-3CB5-4972-8D95-9791B6309510}" type="parTrans" cxnId="{B58F4859-5EB4-4E5D-88E4-BCF81C5416F8}">
      <dgm:prSet/>
      <dgm:spPr/>
      <dgm:t>
        <a:bodyPr/>
        <a:lstStyle/>
        <a:p>
          <a:endParaRPr lang="en-US"/>
        </a:p>
      </dgm:t>
    </dgm:pt>
    <dgm:pt modelId="{19D46205-3CD3-4C4B-B3D3-0C3054D857BE}" type="sibTrans" cxnId="{B58F4859-5EB4-4E5D-88E4-BCF81C5416F8}">
      <dgm:prSet/>
      <dgm:spPr/>
      <dgm:t>
        <a:bodyPr/>
        <a:lstStyle/>
        <a:p>
          <a:endParaRPr lang="en-US"/>
        </a:p>
      </dgm:t>
    </dgm:pt>
    <dgm:pt modelId="{CB831018-7B01-4177-9C4E-1E168B65B758}">
      <dgm:prSet/>
      <dgm:spPr/>
      <dgm:t>
        <a:bodyPr/>
        <a:lstStyle/>
        <a:p>
          <a:r>
            <a:rPr lang="en-US"/>
            <a:t>Ensuring transparency in digital government</a:t>
          </a:r>
        </a:p>
      </dgm:t>
    </dgm:pt>
    <dgm:pt modelId="{C2B862F5-21A6-427C-9A33-1830F39FF108}" type="parTrans" cxnId="{A594E775-C8A5-4888-ACC7-642263D472C9}">
      <dgm:prSet/>
      <dgm:spPr/>
      <dgm:t>
        <a:bodyPr/>
        <a:lstStyle/>
        <a:p>
          <a:endParaRPr lang="en-US"/>
        </a:p>
      </dgm:t>
    </dgm:pt>
    <dgm:pt modelId="{97934BC4-EB53-4CBF-9F57-32363B6365B7}" type="sibTrans" cxnId="{A594E775-C8A5-4888-ACC7-642263D472C9}">
      <dgm:prSet/>
      <dgm:spPr/>
      <dgm:t>
        <a:bodyPr/>
        <a:lstStyle/>
        <a:p>
          <a:endParaRPr lang="en-US"/>
        </a:p>
      </dgm:t>
    </dgm:pt>
    <dgm:pt modelId="{7FB0E1A0-450B-439B-9297-9B449CC4C4B8}" type="pres">
      <dgm:prSet presAssocID="{98BFCA6B-77F9-4E1D-96D0-488DF1F88FC2}" presName="root" presStyleCnt="0">
        <dgm:presLayoutVars>
          <dgm:dir/>
          <dgm:resizeHandles val="exact"/>
        </dgm:presLayoutVars>
      </dgm:prSet>
      <dgm:spPr/>
    </dgm:pt>
    <dgm:pt modelId="{07519B33-F355-4CBC-AA72-438C78C52877}" type="pres">
      <dgm:prSet presAssocID="{96DFE0C9-4359-4021-AB15-362B20E026A7}" presName="compNode" presStyleCnt="0"/>
      <dgm:spPr/>
    </dgm:pt>
    <dgm:pt modelId="{074A22E7-5CFA-4185-B037-C75A97DB4A4F}" type="pres">
      <dgm:prSet presAssocID="{96DFE0C9-4359-4021-AB15-362B20E026A7}" presName="bgRect" presStyleLbl="bgShp" presStyleIdx="0" presStyleCnt="3"/>
      <dgm:spPr/>
    </dgm:pt>
    <dgm:pt modelId="{554E3E20-4B58-4113-8914-F5E07FE9EBE4}" type="pres">
      <dgm:prSet presAssocID="{96DFE0C9-4359-4021-AB15-362B20E026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B1E00D8-01DC-49D7-A057-B2357DE48099}" type="pres">
      <dgm:prSet presAssocID="{96DFE0C9-4359-4021-AB15-362B20E026A7}" presName="spaceRect" presStyleCnt="0"/>
      <dgm:spPr/>
    </dgm:pt>
    <dgm:pt modelId="{633C2E7D-FE50-4691-ADFF-989A1EAC2E11}" type="pres">
      <dgm:prSet presAssocID="{96DFE0C9-4359-4021-AB15-362B20E026A7}" presName="parTx" presStyleLbl="revTx" presStyleIdx="0" presStyleCnt="3">
        <dgm:presLayoutVars>
          <dgm:chMax val="0"/>
          <dgm:chPref val="0"/>
        </dgm:presLayoutVars>
      </dgm:prSet>
      <dgm:spPr/>
    </dgm:pt>
    <dgm:pt modelId="{B93B9CDB-F1B6-4CEF-B8B1-9E51EFC0F2B4}" type="pres">
      <dgm:prSet presAssocID="{4AA97E49-A27F-42FC-BA0D-E4F80C892BBC}" presName="sibTrans" presStyleCnt="0"/>
      <dgm:spPr/>
    </dgm:pt>
    <dgm:pt modelId="{D0BF59BE-C835-47D7-A442-408684118C4A}" type="pres">
      <dgm:prSet presAssocID="{A3B68EC8-09E4-4775-9711-6E0203646E78}" presName="compNode" presStyleCnt="0"/>
      <dgm:spPr/>
    </dgm:pt>
    <dgm:pt modelId="{372A41A0-280A-44AC-8D46-6F0E08CC3BF7}" type="pres">
      <dgm:prSet presAssocID="{A3B68EC8-09E4-4775-9711-6E0203646E78}" presName="bgRect" presStyleLbl="bgShp" presStyleIdx="1" presStyleCnt="3"/>
      <dgm:spPr/>
    </dgm:pt>
    <dgm:pt modelId="{55A402C2-3BFE-4570-9D23-08AA259C9920}" type="pres">
      <dgm:prSet presAssocID="{A3B68EC8-09E4-4775-9711-6E0203646E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96396B8-8138-4E59-9345-69B594CDE920}" type="pres">
      <dgm:prSet presAssocID="{A3B68EC8-09E4-4775-9711-6E0203646E78}" presName="spaceRect" presStyleCnt="0"/>
      <dgm:spPr/>
    </dgm:pt>
    <dgm:pt modelId="{FA609E3E-41F7-407D-918D-0BF45E445044}" type="pres">
      <dgm:prSet presAssocID="{A3B68EC8-09E4-4775-9711-6E0203646E78}" presName="parTx" presStyleLbl="revTx" presStyleIdx="1" presStyleCnt="3">
        <dgm:presLayoutVars>
          <dgm:chMax val="0"/>
          <dgm:chPref val="0"/>
        </dgm:presLayoutVars>
      </dgm:prSet>
      <dgm:spPr/>
    </dgm:pt>
    <dgm:pt modelId="{2E475685-DA9B-49E3-8268-B1C97983D7B8}" type="pres">
      <dgm:prSet presAssocID="{19D46205-3CD3-4C4B-B3D3-0C3054D857BE}" presName="sibTrans" presStyleCnt="0"/>
      <dgm:spPr/>
    </dgm:pt>
    <dgm:pt modelId="{9A54369E-0E7E-4AFA-B355-40526B31F42C}" type="pres">
      <dgm:prSet presAssocID="{CB831018-7B01-4177-9C4E-1E168B65B758}" presName="compNode" presStyleCnt="0"/>
      <dgm:spPr/>
    </dgm:pt>
    <dgm:pt modelId="{B11D849E-D97A-4DAC-9A0B-7E467DE633F3}" type="pres">
      <dgm:prSet presAssocID="{CB831018-7B01-4177-9C4E-1E168B65B758}" presName="bgRect" presStyleLbl="bgShp" presStyleIdx="2" presStyleCnt="3"/>
      <dgm:spPr/>
    </dgm:pt>
    <dgm:pt modelId="{FF700B18-2B99-4CCA-8986-565695FC495A}" type="pres">
      <dgm:prSet presAssocID="{CB831018-7B01-4177-9C4E-1E168B65B7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2CD8636-A155-4E90-ABD8-619BAE294E29}" type="pres">
      <dgm:prSet presAssocID="{CB831018-7B01-4177-9C4E-1E168B65B758}" presName="spaceRect" presStyleCnt="0"/>
      <dgm:spPr/>
    </dgm:pt>
    <dgm:pt modelId="{5FE02388-D17D-4A89-A663-0D86633A3634}" type="pres">
      <dgm:prSet presAssocID="{CB831018-7B01-4177-9C4E-1E168B65B7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8F4859-5EB4-4E5D-88E4-BCF81C5416F8}" srcId="{98BFCA6B-77F9-4E1D-96D0-488DF1F88FC2}" destId="{A3B68EC8-09E4-4775-9711-6E0203646E78}" srcOrd="1" destOrd="0" parTransId="{8B8927F0-3CB5-4972-8D95-9791B6309510}" sibTransId="{19D46205-3CD3-4C4B-B3D3-0C3054D857BE}"/>
    <dgm:cxn modelId="{2B43A962-BA73-48F9-B8EA-827136ACDB03}" srcId="{98BFCA6B-77F9-4E1D-96D0-488DF1F88FC2}" destId="{96DFE0C9-4359-4021-AB15-362B20E026A7}" srcOrd="0" destOrd="0" parTransId="{A17ABF09-8FE3-4377-B1ED-71AE1DFB9345}" sibTransId="{4AA97E49-A27F-42FC-BA0D-E4F80C892BBC}"/>
    <dgm:cxn modelId="{DE1D4D63-F946-406B-B2F2-B0C3A49F48C2}" type="presOf" srcId="{98BFCA6B-77F9-4E1D-96D0-488DF1F88FC2}" destId="{7FB0E1A0-450B-439B-9297-9B449CC4C4B8}" srcOrd="0" destOrd="0" presId="urn:microsoft.com/office/officeart/2018/2/layout/IconVerticalSolidList"/>
    <dgm:cxn modelId="{228DA370-1E1D-49EA-A4EA-2974608BD61D}" type="presOf" srcId="{A3B68EC8-09E4-4775-9711-6E0203646E78}" destId="{FA609E3E-41F7-407D-918D-0BF45E445044}" srcOrd="0" destOrd="0" presId="urn:microsoft.com/office/officeart/2018/2/layout/IconVerticalSolidList"/>
    <dgm:cxn modelId="{A594E775-C8A5-4888-ACC7-642263D472C9}" srcId="{98BFCA6B-77F9-4E1D-96D0-488DF1F88FC2}" destId="{CB831018-7B01-4177-9C4E-1E168B65B758}" srcOrd="2" destOrd="0" parTransId="{C2B862F5-21A6-427C-9A33-1830F39FF108}" sibTransId="{97934BC4-EB53-4CBF-9F57-32363B6365B7}"/>
    <dgm:cxn modelId="{A5A0B986-573A-4117-AF6D-BB9644BC8E92}" type="presOf" srcId="{96DFE0C9-4359-4021-AB15-362B20E026A7}" destId="{633C2E7D-FE50-4691-ADFF-989A1EAC2E11}" srcOrd="0" destOrd="0" presId="urn:microsoft.com/office/officeart/2018/2/layout/IconVerticalSolidList"/>
    <dgm:cxn modelId="{D06ADCB5-37D9-44C7-AF2F-4342D321FAB2}" type="presOf" srcId="{CB831018-7B01-4177-9C4E-1E168B65B758}" destId="{5FE02388-D17D-4A89-A663-0D86633A3634}" srcOrd="0" destOrd="0" presId="urn:microsoft.com/office/officeart/2018/2/layout/IconVerticalSolidList"/>
    <dgm:cxn modelId="{F9B88D51-F41C-4026-9208-F899141B9443}" type="presParOf" srcId="{7FB0E1A0-450B-439B-9297-9B449CC4C4B8}" destId="{07519B33-F355-4CBC-AA72-438C78C52877}" srcOrd="0" destOrd="0" presId="urn:microsoft.com/office/officeart/2018/2/layout/IconVerticalSolidList"/>
    <dgm:cxn modelId="{096964D0-9AA9-4362-B64C-85D809E2CC73}" type="presParOf" srcId="{07519B33-F355-4CBC-AA72-438C78C52877}" destId="{074A22E7-5CFA-4185-B037-C75A97DB4A4F}" srcOrd="0" destOrd="0" presId="urn:microsoft.com/office/officeart/2018/2/layout/IconVerticalSolidList"/>
    <dgm:cxn modelId="{F6F76E96-BC98-4D6D-BF76-66B8B671C8CA}" type="presParOf" srcId="{07519B33-F355-4CBC-AA72-438C78C52877}" destId="{554E3E20-4B58-4113-8914-F5E07FE9EBE4}" srcOrd="1" destOrd="0" presId="urn:microsoft.com/office/officeart/2018/2/layout/IconVerticalSolidList"/>
    <dgm:cxn modelId="{D2ABB68D-3B1E-49A9-A86D-D5A2275F0076}" type="presParOf" srcId="{07519B33-F355-4CBC-AA72-438C78C52877}" destId="{0B1E00D8-01DC-49D7-A057-B2357DE48099}" srcOrd="2" destOrd="0" presId="urn:microsoft.com/office/officeart/2018/2/layout/IconVerticalSolidList"/>
    <dgm:cxn modelId="{69A785C6-8495-4EC0-8377-C875CB81049D}" type="presParOf" srcId="{07519B33-F355-4CBC-AA72-438C78C52877}" destId="{633C2E7D-FE50-4691-ADFF-989A1EAC2E11}" srcOrd="3" destOrd="0" presId="urn:microsoft.com/office/officeart/2018/2/layout/IconVerticalSolidList"/>
    <dgm:cxn modelId="{A6806CDD-E1A5-4C94-8B93-D0AEA6E6FE2F}" type="presParOf" srcId="{7FB0E1A0-450B-439B-9297-9B449CC4C4B8}" destId="{B93B9CDB-F1B6-4CEF-B8B1-9E51EFC0F2B4}" srcOrd="1" destOrd="0" presId="urn:microsoft.com/office/officeart/2018/2/layout/IconVerticalSolidList"/>
    <dgm:cxn modelId="{01756993-AE93-458F-894E-D3EC94B92E70}" type="presParOf" srcId="{7FB0E1A0-450B-439B-9297-9B449CC4C4B8}" destId="{D0BF59BE-C835-47D7-A442-408684118C4A}" srcOrd="2" destOrd="0" presId="urn:microsoft.com/office/officeart/2018/2/layout/IconVerticalSolidList"/>
    <dgm:cxn modelId="{072FC7D6-A4ED-4ED6-8A5F-2C25A342D573}" type="presParOf" srcId="{D0BF59BE-C835-47D7-A442-408684118C4A}" destId="{372A41A0-280A-44AC-8D46-6F0E08CC3BF7}" srcOrd="0" destOrd="0" presId="urn:microsoft.com/office/officeart/2018/2/layout/IconVerticalSolidList"/>
    <dgm:cxn modelId="{BEA27101-CE67-43F9-8369-6B975F11E9D9}" type="presParOf" srcId="{D0BF59BE-C835-47D7-A442-408684118C4A}" destId="{55A402C2-3BFE-4570-9D23-08AA259C9920}" srcOrd="1" destOrd="0" presId="urn:microsoft.com/office/officeart/2018/2/layout/IconVerticalSolidList"/>
    <dgm:cxn modelId="{2BD2966F-21F6-445C-90DC-D1CA9A731956}" type="presParOf" srcId="{D0BF59BE-C835-47D7-A442-408684118C4A}" destId="{B96396B8-8138-4E59-9345-69B594CDE920}" srcOrd="2" destOrd="0" presId="urn:microsoft.com/office/officeart/2018/2/layout/IconVerticalSolidList"/>
    <dgm:cxn modelId="{049FC103-E5DB-4FF1-99FA-7ED9A2A14148}" type="presParOf" srcId="{D0BF59BE-C835-47D7-A442-408684118C4A}" destId="{FA609E3E-41F7-407D-918D-0BF45E445044}" srcOrd="3" destOrd="0" presId="urn:microsoft.com/office/officeart/2018/2/layout/IconVerticalSolidList"/>
    <dgm:cxn modelId="{2A9D7C4F-A1DE-4687-925B-DB873AF6397F}" type="presParOf" srcId="{7FB0E1A0-450B-439B-9297-9B449CC4C4B8}" destId="{2E475685-DA9B-49E3-8268-B1C97983D7B8}" srcOrd="3" destOrd="0" presId="urn:microsoft.com/office/officeart/2018/2/layout/IconVerticalSolidList"/>
    <dgm:cxn modelId="{EDCCEDD1-D1E9-4500-BD32-A897DC62AF9A}" type="presParOf" srcId="{7FB0E1A0-450B-439B-9297-9B449CC4C4B8}" destId="{9A54369E-0E7E-4AFA-B355-40526B31F42C}" srcOrd="4" destOrd="0" presId="urn:microsoft.com/office/officeart/2018/2/layout/IconVerticalSolidList"/>
    <dgm:cxn modelId="{B14D9760-A3BC-4441-8B97-80127406867D}" type="presParOf" srcId="{9A54369E-0E7E-4AFA-B355-40526B31F42C}" destId="{B11D849E-D97A-4DAC-9A0B-7E467DE633F3}" srcOrd="0" destOrd="0" presId="urn:microsoft.com/office/officeart/2018/2/layout/IconVerticalSolidList"/>
    <dgm:cxn modelId="{BEFAB28A-D88B-4813-9A82-F5C8A94DC90C}" type="presParOf" srcId="{9A54369E-0E7E-4AFA-B355-40526B31F42C}" destId="{FF700B18-2B99-4CCA-8986-565695FC495A}" srcOrd="1" destOrd="0" presId="urn:microsoft.com/office/officeart/2018/2/layout/IconVerticalSolidList"/>
    <dgm:cxn modelId="{2A9DFC44-6FBF-4724-AD53-3B18AE168E18}" type="presParOf" srcId="{9A54369E-0E7E-4AFA-B355-40526B31F42C}" destId="{C2CD8636-A155-4E90-ABD8-619BAE294E29}" srcOrd="2" destOrd="0" presId="urn:microsoft.com/office/officeart/2018/2/layout/IconVerticalSolidList"/>
    <dgm:cxn modelId="{DCC99D89-FFC5-48CF-B927-A4D88B7038A5}" type="presParOf" srcId="{9A54369E-0E7E-4AFA-B355-40526B31F42C}" destId="{5FE02388-D17D-4A89-A663-0D86633A36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4B51D6-D92A-456B-9E20-23C9AC0B53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99155A-BBE0-42D2-9FCD-10A1DB1A034F}">
      <dgm:prSet/>
      <dgm:spPr/>
      <dgm:t>
        <a:bodyPr/>
        <a:lstStyle/>
        <a:p>
          <a:r>
            <a:rPr lang="en-US"/>
            <a:t>Students present capstone project proposals</a:t>
          </a:r>
        </a:p>
      </dgm:t>
    </dgm:pt>
    <dgm:pt modelId="{35403935-0615-44F4-8AC0-F6FFAAC69F5E}" type="parTrans" cxnId="{29C154CC-9284-4F9E-BD26-83EB61A04A07}">
      <dgm:prSet/>
      <dgm:spPr/>
      <dgm:t>
        <a:bodyPr/>
        <a:lstStyle/>
        <a:p>
          <a:endParaRPr lang="en-US"/>
        </a:p>
      </dgm:t>
    </dgm:pt>
    <dgm:pt modelId="{0F103601-1AE1-44A4-976F-3473030B732C}" type="sibTrans" cxnId="{29C154CC-9284-4F9E-BD26-83EB61A04A07}">
      <dgm:prSet/>
      <dgm:spPr/>
      <dgm:t>
        <a:bodyPr/>
        <a:lstStyle/>
        <a:p>
          <a:endParaRPr lang="en-US"/>
        </a:p>
      </dgm:t>
    </dgm:pt>
    <dgm:pt modelId="{843BE224-F852-403D-9848-C41A6D465F10}">
      <dgm:prSet/>
      <dgm:spPr/>
      <dgm:t>
        <a:bodyPr/>
        <a:lstStyle/>
        <a:p>
          <a:r>
            <a:rPr lang="en-US"/>
            <a:t>Discussion of future developments in digital government</a:t>
          </a:r>
        </a:p>
      </dgm:t>
    </dgm:pt>
    <dgm:pt modelId="{FCA42F16-A779-4E5C-8F3D-0AB210A35D86}" type="parTrans" cxnId="{7DF1EC26-BB81-48C8-9BA6-FCFE46E92E48}">
      <dgm:prSet/>
      <dgm:spPr/>
      <dgm:t>
        <a:bodyPr/>
        <a:lstStyle/>
        <a:p>
          <a:endParaRPr lang="en-US"/>
        </a:p>
      </dgm:t>
    </dgm:pt>
    <dgm:pt modelId="{6FD2B721-D6D2-4172-A330-448FE99DDC83}" type="sibTrans" cxnId="{7DF1EC26-BB81-48C8-9BA6-FCFE46E92E48}">
      <dgm:prSet/>
      <dgm:spPr/>
      <dgm:t>
        <a:bodyPr/>
        <a:lstStyle/>
        <a:p>
          <a:endParaRPr lang="en-US"/>
        </a:p>
      </dgm:t>
    </dgm:pt>
    <dgm:pt modelId="{9A88BD41-FD9E-4039-9D80-05612D336421}" type="pres">
      <dgm:prSet presAssocID="{CB4B51D6-D92A-456B-9E20-23C9AC0B53F5}" presName="root" presStyleCnt="0">
        <dgm:presLayoutVars>
          <dgm:dir/>
          <dgm:resizeHandles val="exact"/>
        </dgm:presLayoutVars>
      </dgm:prSet>
      <dgm:spPr/>
    </dgm:pt>
    <dgm:pt modelId="{2001E51B-9CD1-4C62-ACE3-51C9DE84FE3F}" type="pres">
      <dgm:prSet presAssocID="{EC99155A-BBE0-42D2-9FCD-10A1DB1A034F}" presName="compNode" presStyleCnt="0"/>
      <dgm:spPr/>
    </dgm:pt>
    <dgm:pt modelId="{D8FB8AD5-678F-4ADB-AF37-38B7E76A9778}" type="pres">
      <dgm:prSet presAssocID="{EC99155A-BBE0-42D2-9FCD-10A1DB1A034F}" presName="bgRect" presStyleLbl="bgShp" presStyleIdx="0" presStyleCnt="2"/>
      <dgm:spPr/>
    </dgm:pt>
    <dgm:pt modelId="{B312B0B4-4533-48F7-A4A5-7F4991CA153D}" type="pres">
      <dgm:prSet presAssocID="{EC99155A-BBE0-42D2-9FCD-10A1DB1A03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5724EB-E5A4-4706-8058-4F2D96975EEB}" type="pres">
      <dgm:prSet presAssocID="{EC99155A-BBE0-42D2-9FCD-10A1DB1A034F}" presName="spaceRect" presStyleCnt="0"/>
      <dgm:spPr/>
    </dgm:pt>
    <dgm:pt modelId="{1A33F8B9-C175-46A5-BCA1-9ABDF18F4CE5}" type="pres">
      <dgm:prSet presAssocID="{EC99155A-BBE0-42D2-9FCD-10A1DB1A034F}" presName="parTx" presStyleLbl="revTx" presStyleIdx="0" presStyleCnt="2">
        <dgm:presLayoutVars>
          <dgm:chMax val="0"/>
          <dgm:chPref val="0"/>
        </dgm:presLayoutVars>
      </dgm:prSet>
      <dgm:spPr/>
    </dgm:pt>
    <dgm:pt modelId="{2E15BA7A-213B-4741-8185-F8D848B52A4D}" type="pres">
      <dgm:prSet presAssocID="{0F103601-1AE1-44A4-976F-3473030B732C}" presName="sibTrans" presStyleCnt="0"/>
      <dgm:spPr/>
    </dgm:pt>
    <dgm:pt modelId="{F3AAA7B1-8846-4EB3-904E-EEA3CD7FB233}" type="pres">
      <dgm:prSet presAssocID="{843BE224-F852-403D-9848-C41A6D465F10}" presName="compNode" presStyleCnt="0"/>
      <dgm:spPr/>
    </dgm:pt>
    <dgm:pt modelId="{EF617C1E-1503-4B2D-9405-6EBCD8976836}" type="pres">
      <dgm:prSet presAssocID="{843BE224-F852-403D-9848-C41A6D465F10}" presName="bgRect" presStyleLbl="bgShp" presStyleIdx="1" presStyleCnt="2"/>
      <dgm:spPr/>
    </dgm:pt>
    <dgm:pt modelId="{A409F61D-8540-4E09-AC47-F42025C58039}" type="pres">
      <dgm:prSet presAssocID="{843BE224-F852-403D-9848-C41A6D465F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4BCB905-1B61-4CC0-9ED0-1C109B16259C}" type="pres">
      <dgm:prSet presAssocID="{843BE224-F852-403D-9848-C41A6D465F10}" presName="spaceRect" presStyleCnt="0"/>
      <dgm:spPr/>
    </dgm:pt>
    <dgm:pt modelId="{C8D675F6-F69D-4A09-9CCE-0D1B3714D05F}" type="pres">
      <dgm:prSet presAssocID="{843BE224-F852-403D-9848-C41A6D465F1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5FC9A07-5F7C-4C2E-BFB3-9C3D48BC3C82}" type="presOf" srcId="{843BE224-F852-403D-9848-C41A6D465F10}" destId="{C8D675F6-F69D-4A09-9CCE-0D1B3714D05F}" srcOrd="0" destOrd="0" presId="urn:microsoft.com/office/officeart/2018/2/layout/IconVerticalSolidList"/>
    <dgm:cxn modelId="{7DF1EC26-BB81-48C8-9BA6-FCFE46E92E48}" srcId="{CB4B51D6-D92A-456B-9E20-23C9AC0B53F5}" destId="{843BE224-F852-403D-9848-C41A6D465F10}" srcOrd="1" destOrd="0" parTransId="{FCA42F16-A779-4E5C-8F3D-0AB210A35D86}" sibTransId="{6FD2B721-D6D2-4172-A330-448FE99DDC83}"/>
    <dgm:cxn modelId="{29C154CC-9284-4F9E-BD26-83EB61A04A07}" srcId="{CB4B51D6-D92A-456B-9E20-23C9AC0B53F5}" destId="{EC99155A-BBE0-42D2-9FCD-10A1DB1A034F}" srcOrd="0" destOrd="0" parTransId="{35403935-0615-44F4-8AC0-F6FFAAC69F5E}" sibTransId="{0F103601-1AE1-44A4-976F-3473030B732C}"/>
    <dgm:cxn modelId="{8C2627CE-08AD-4B23-9041-D295747AE75D}" type="presOf" srcId="{CB4B51D6-D92A-456B-9E20-23C9AC0B53F5}" destId="{9A88BD41-FD9E-4039-9D80-05612D336421}" srcOrd="0" destOrd="0" presId="urn:microsoft.com/office/officeart/2018/2/layout/IconVerticalSolidList"/>
    <dgm:cxn modelId="{A16AC1D5-529F-4343-A45D-9680904486F4}" type="presOf" srcId="{EC99155A-BBE0-42D2-9FCD-10A1DB1A034F}" destId="{1A33F8B9-C175-46A5-BCA1-9ABDF18F4CE5}" srcOrd="0" destOrd="0" presId="urn:microsoft.com/office/officeart/2018/2/layout/IconVerticalSolidList"/>
    <dgm:cxn modelId="{F44D0A63-43ED-4566-8F33-5ED28101BB94}" type="presParOf" srcId="{9A88BD41-FD9E-4039-9D80-05612D336421}" destId="{2001E51B-9CD1-4C62-ACE3-51C9DE84FE3F}" srcOrd="0" destOrd="0" presId="urn:microsoft.com/office/officeart/2018/2/layout/IconVerticalSolidList"/>
    <dgm:cxn modelId="{2D0A2318-DB82-4FE3-8317-8EF683BEF1F4}" type="presParOf" srcId="{2001E51B-9CD1-4C62-ACE3-51C9DE84FE3F}" destId="{D8FB8AD5-678F-4ADB-AF37-38B7E76A9778}" srcOrd="0" destOrd="0" presId="urn:microsoft.com/office/officeart/2018/2/layout/IconVerticalSolidList"/>
    <dgm:cxn modelId="{A7AE11D6-80FF-4E7F-B780-A44EAC1667A0}" type="presParOf" srcId="{2001E51B-9CD1-4C62-ACE3-51C9DE84FE3F}" destId="{B312B0B4-4533-48F7-A4A5-7F4991CA153D}" srcOrd="1" destOrd="0" presId="urn:microsoft.com/office/officeart/2018/2/layout/IconVerticalSolidList"/>
    <dgm:cxn modelId="{3DC62E91-B5E3-4A78-A50E-83719E50601A}" type="presParOf" srcId="{2001E51B-9CD1-4C62-ACE3-51C9DE84FE3F}" destId="{795724EB-E5A4-4706-8058-4F2D96975EEB}" srcOrd="2" destOrd="0" presId="urn:microsoft.com/office/officeart/2018/2/layout/IconVerticalSolidList"/>
    <dgm:cxn modelId="{821FFC7D-5E65-446F-A1F8-25CF5E71A94F}" type="presParOf" srcId="{2001E51B-9CD1-4C62-ACE3-51C9DE84FE3F}" destId="{1A33F8B9-C175-46A5-BCA1-9ABDF18F4CE5}" srcOrd="3" destOrd="0" presId="urn:microsoft.com/office/officeart/2018/2/layout/IconVerticalSolidList"/>
    <dgm:cxn modelId="{33C5EF12-8863-4EEA-A781-CD5884EEED68}" type="presParOf" srcId="{9A88BD41-FD9E-4039-9D80-05612D336421}" destId="{2E15BA7A-213B-4741-8185-F8D848B52A4D}" srcOrd="1" destOrd="0" presId="urn:microsoft.com/office/officeart/2018/2/layout/IconVerticalSolidList"/>
    <dgm:cxn modelId="{7C49B026-7AD4-42BC-B32B-F4F9A50F0592}" type="presParOf" srcId="{9A88BD41-FD9E-4039-9D80-05612D336421}" destId="{F3AAA7B1-8846-4EB3-904E-EEA3CD7FB233}" srcOrd="2" destOrd="0" presId="urn:microsoft.com/office/officeart/2018/2/layout/IconVerticalSolidList"/>
    <dgm:cxn modelId="{AF32DB43-EFAB-4DEB-8EFF-0BDC03DBFE2C}" type="presParOf" srcId="{F3AAA7B1-8846-4EB3-904E-EEA3CD7FB233}" destId="{EF617C1E-1503-4B2D-9405-6EBCD8976836}" srcOrd="0" destOrd="0" presId="urn:microsoft.com/office/officeart/2018/2/layout/IconVerticalSolidList"/>
    <dgm:cxn modelId="{874128C4-C728-44BE-935E-F21D5D24B6B4}" type="presParOf" srcId="{F3AAA7B1-8846-4EB3-904E-EEA3CD7FB233}" destId="{A409F61D-8540-4E09-AC47-F42025C58039}" srcOrd="1" destOrd="0" presId="urn:microsoft.com/office/officeart/2018/2/layout/IconVerticalSolidList"/>
    <dgm:cxn modelId="{B07EDA8C-5B91-46ED-ABD2-F24F8F4FDCBF}" type="presParOf" srcId="{F3AAA7B1-8846-4EB3-904E-EEA3CD7FB233}" destId="{C4BCB905-1B61-4CC0-9ED0-1C109B16259C}" srcOrd="2" destOrd="0" presId="urn:microsoft.com/office/officeart/2018/2/layout/IconVerticalSolidList"/>
    <dgm:cxn modelId="{A73C3C61-0D24-4DD5-807B-BE26E4C62F87}" type="presParOf" srcId="{F3AAA7B1-8846-4EB3-904E-EEA3CD7FB233}" destId="{C8D675F6-F69D-4A09-9CCE-0D1B3714D0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2E9CE-DBDA-4E46-B48E-70B252B3BF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1A7B78-8A14-4169-A695-F1E43438E79D}">
      <dgm:prSet/>
      <dgm:spPr/>
      <dgm:t>
        <a:bodyPr/>
        <a:lstStyle/>
        <a:p>
          <a:r>
            <a:rPr lang="en-US"/>
            <a:t>Overview of the course and syllabus</a:t>
          </a:r>
        </a:p>
      </dgm:t>
    </dgm:pt>
    <dgm:pt modelId="{2B28E202-203F-4DFF-A30F-F3185DDD6301}" type="parTrans" cxnId="{4419B06B-8427-4A40-8C80-24C8B9881814}">
      <dgm:prSet/>
      <dgm:spPr/>
      <dgm:t>
        <a:bodyPr/>
        <a:lstStyle/>
        <a:p>
          <a:endParaRPr lang="en-US"/>
        </a:p>
      </dgm:t>
    </dgm:pt>
    <dgm:pt modelId="{EAD8C9C7-3322-42D7-A76F-B419D1A2DFDA}" type="sibTrans" cxnId="{4419B06B-8427-4A40-8C80-24C8B9881814}">
      <dgm:prSet/>
      <dgm:spPr/>
      <dgm:t>
        <a:bodyPr/>
        <a:lstStyle/>
        <a:p>
          <a:endParaRPr lang="en-US"/>
        </a:p>
      </dgm:t>
    </dgm:pt>
    <dgm:pt modelId="{DA35CEC8-03CA-4968-81F0-DD3CFC3DBA26}">
      <dgm:prSet/>
      <dgm:spPr/>
      <dgm:t>
        <a:bodyPr/>
        <a:lstStyle/>
        <a:p>
          <a:r>
            <a:rPr lang="en-US"/>
            <a:t>Understanding the digital government landscape</a:t>
          </a:r>
        </a:p>
      </dgm:t>
    </dgm:pt>
    <dgm:pt modelId="{8292BBD6-C565-4868-A07F-21B1B5C2C7E6}" type="parTrans" cxnId="{14364DA4-279A-4EC5-939C-EF51F5BE12C9}">
      <dgm:prSet/>
      <dgm:spPr/>
      <dgm:t>
        <a:bodyPr/>
        <a:lstStyle/>
        <a:p>
          <a:endParaRPr lang="en-US"/>
        </a:p>
      </dgm:t>
    </dgm:pt>
    <dgm:pt modelId="{622CE4AF-4A86-40CC-A495-839379D9BED8}" type="sibTrans" cxnId="{14364DA4-279A-4EC5-939C-EF51F5BE12C9}">
      <dgm:prSet/>
      <dgm:spPr/>
      <dgm:t>
        <a:bodyPr/>
        <a:lstStyle/>
        <a:p>
          <a:endParaRPr lang="en-US"/>
        </a:p>
      </dgm:t>
    </dgm:pt>
    <dgm:pt modelId="{98E2ACE3-6CE9-44F7-B0DB-7B011751BE72}">
      <dgm:prSet/>
      <dgm:spPr/>
      <dgm:t>
        <a:bodyPr/>
        <a:lstStyle/>
        <a:p>
          <a:r>
            <a:rPr lang="en-US"/>
            <a:t>Historical perspectives and trends</a:t>
          </a:r>
        </a:p>
      </dgm:t>
    </dgm:pt>
    <dgm:pt modelId="{061A855C-8D68-47C9-9A9D-A8561C3B2678}" type="parTrans" cxnId="{304883EF-B846-42B1-9705-09BE4924F2E8}">
      <dgm:prSet/>
      <dgm:spPr/>
      <dgm:t>
        <a:bodyPr/>
        <a:lstStyle/>
        <a:p>
          <a:endParaRPr lang="en-US"/>
        </a:p>
      </dgm:t>
    </dgm:pt>
    <dgm:pt modelId="{7C6FEAB7-91C6-43BF-9D4E-AB1622F2DA73}" type="sibTrans" cxnId="{304883EF-B846-42B1-9705-09BE4924F2E8}">
      <dgm:prSet/>
      <dgm:spPr/>
      <dgm:t>
        <a:bodyPr/>
        <a:lstStyle/>
        <a:p>
          <a:endParaRPr lang="en-US"/>
        </a:p>
      </dgm:t>
    </dgm:pt>
    <dgm:pt modelId="{FA0BF3DC-3B06-4DAF-951B-DD057A298D8B}" type="pres">
      <dgm:prSet presAssocID="{4522E9CE-DBDA-4E46-B48E-70B252B3BFF3}" presName="root" presStyleCnt="0">
        <dgm:presLayoutVars>
          <dgm:dir/>
          <dgm:resizeHandles val="exact"/>
        </dgm:presLayoutVars>
      </dgm:prSet>
      <dgm:spPr/>
    </dgm:pt>
    <dgm:pt modelId="{18BFD8CE-6D36-4C1D-8A03-63D84440917A}" type="pres">
      <dgm:prSet presAssocID="{EB1A7B78-8A14-4169-A695-F1E43438E79D}" presName="compNode" presStyleCnt="0"/>
      <dgm:spPr/>
    </dgm:pt>
    <dgm:pt modelId="{A55B8D7A-EF5D-4946-A737-366F894ED774}" type="pres">
      <dgm:prSet presAssocID="{EB1A7B78-8A14-4169-A695-F1E43438E79D}" presName="bgRect" presStyleLbl="bgShp" presStyleIdx="0" presStyleCnt="3"/>
      <dgm:spPr/>
    </dgm:pt>
    <dgm:pt modelId="{031922E3-E65C-46B2-A202-B3ED0161371A}" type="pres">
      <dgm:prSet presAssocID="{EB1A7B78-8A14-4169-A695-F1E43438E7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6EA6A6A-C923-49D1-84B1-10B252214698}" type="pres">
      <dgm:prSet presAssocID="{EB1A7B78-8A14-4169-A695-F1E43438E79D}" presName="spaceRect" presStyleCnt="0"/>
      <dgm:spPr/>
    </dgm:pt>
    <dgm:pt modelId="{0C914A3A-67FF-456A-83BD-3F85FAD8FFD6}" type="pres">
      <dgm:prSet presAssocID="{EB1A7B78-8A14-4169-A695-F1E43438E79D}" presName="parTx" presStyleLbl="revTx" presStyleIdx="0" presStyleCnt="3">
        <dgm:presLayoutVars>
          <dgm:chMax val="0"/>
          <dgm:chPref val="0"/>
        </dgm:presLayoutVars>
      </dgm:prSet>
      <dgm:spPr/>
    </dgm:pt>
    <dgm:pt modelId="{433FC7B0-17C2-431A-9471-9E11FB61C093}" type="pres">
      <dgm:prSet presAssocID="{EAD8C9C7-3322-42D7-A76F-B419D1A2DFDA}" presName="sibTrans" presStyleCnt="0"/>
      <dgm:spPr/>
    </dgm:pt>
    <dgm:pt modelId="{B0C1EB07-B85F-4A11-B737-09AF74CAD4AC}" type="pres">
      <dgm:prSet presAssocID="{DA35CEC8-03CA-4968-81F0-DD3CFC3DBA26}" presName="compNode" presStyleCnt="0"/>
      <dgm:spPr/>
    </dgm:pt>
    <dgm:pt modelId="{5E945AE5-00D0-45D6-876E-1FB71A163459}" type="pres">
      <dgm:prSet presAssocID="{DA35CEC8-03CA-4968-81F0-DD3CFC3DBA26}" presName="bgRect" presStyleLbl="bgShp" presStyleIdx="1" presStyleCnt="3"/>
      <dgm:spPr/>
    </dgm:pt>
    <dgm:pt modelId="{8715AB28-8FEC-44A2-9CE8-774FB12D8BE4}" type="pres">
      <dgm:prSet presAssocID="{DA35CEC8-03CA-4968-81F0-DD3CFC3DBA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51E8022-995F-4649-9BC0-460993A647FD}" type="pres">
      <dgm:prSet presAssocID="{DA35CEC8-03CA-4968-81F0-DD3CFC3DBA26}" presName="spaceRect" presStyleCnt="0"/>
      <dgm:spPr/>
    </dgm:pt>
    <dgm:pt modelId="{2E43C85A-352C-41F7-B959-D08B103733AA}" type="pres">
      <dgm:prSet presAssocID="{DA35CEC8-03CA-4968-81F0-DD3CFC3DBA26}" presName="parTx" presStyleLbl="revTx" presStyleIdx="1" presStyleCnt="3">
        <dgm:presLayoutVars>
          <dgm:chMax val="0"/>
          <dgm:chPref val="0"/>
        </dgm:presLayoutVars>
      </dgm:prSet>
      <dgm:spPr/>
    </dgm:pt>
    <dgm:pt modelId="{5BB6CAAE-FD1E-490F-91D7-07B2E29F071B}" type="pres">
      <dgm:prSet presAssocID="{622CE4AF-4A86-40CC-A495-839379D9BED8}" presName="sibTrans" presStyleCnt="0"/>
      <dgm:spPr/>
    </dgm:pt>
    <dgm:pt modelId="{717A2E02-5B6B-47AD-8DE8-ADFD6D99E976}" type="pres">
      <dgm:prSet presAssocID="{98E2ACE3-6CE9-44F7-B0DB-7B011751BE72}" presName="compNode" presStyleCnt="0"/>
      <dgm:spPr/>
    </dgm:pt>
    <dgm:pt modelId="{8F3A934E-6A64-428E-A979-815331B7ACB2}" type="pres">
      <dgm:prSet presAssocID="{98E2ACE3-6CE9-44F7-B0DB-7B011751BE72}" presName="bgRect" presStyleLbl="bgShp" presStyleIdx="2" presStyleCnt="3"/>
      <dgm:spPr/>
    </dgm:pt>
    <dgm:pt modelId="{419A2232-04D8-41D2-A508-0A4836236F3A}" type="pres">
      <dgm:prSet presAssocID="{98E2ACE3-6CE9-44F7-B0DB-7B011751BE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CD498F8-5C1C-4B7B-9515-2B5814E6E41B}" type="pres">
      <dgm:prSet presAssocID="{98E2ACE3-6CE9-44F7-B0DB-7B011751BE72}" presName="spaceRect" presStyleCnt="0"/>
      <dgm:spPr/>
    </dgm:pt>
    <dgm:pt modelId="{58333B31-3D6C-4905-8A5B-74C4647B21B2}" type="pres">
      <dgm:prSet presAssocID="{98E2ACE3-6CE9-44F7-B0DB-7B011751BE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3FDB5C-26FB-412C-B32F-376616A51A65}" type="presOf" srcId="{4522E9CE-DBDA-4E46-B48E-70B252B3BFF3}" destId="{FA0BF3DC-3B06-4DAF-951B-DD057A298D8B}" srcOrd="0" destOrd="0" presId="urn:microsoft.com/office/officeart/2018/2/layout/IconVerticalSolidList"/>
    <dgm:cxn modelId="{4419B06B-8427-4A40-8C80-24C8B9881814}" srcId="{4522E9CE-DBDA-4E46-B48E-70B252B3BFF3}" destId="{EB1A7B78-8A14-4169-A695-F1E43438E79D}" srcOrd="0" destOrd="0" parTransId="{2B28E202-203F-4DFF-A30F-F3185DDD6301}" sibTransId="{EAD8C9C7-3322-42D7-A76F-B419D1A2DFDA}"/>
    <dgm:cxn modelId="{14364DA4-279A-4EC5-939C-EF51F5BE12C9}" srcId="{4522E9CE-DBDA-4E46-B48E-70B252B3BFF3}" destId="{DA35CEC8-03CA-4968-81F0-DD3CFC3DBA26}" srcOrd="1" destOrd="0" parTransId="{8292BBD6-C565-4868-A07F-21B1B5C2C7E6}" sibTransId="{622CE4AF-4A86-40CC-A495-839379D9BED8}"/>
    <dgm:cxn modelId="{C15228BB-6087-433D-9E2F-8212A4DD8A40}" type="presOf" srcId="{DA35CEC8-03CA-4968-81F0-DD3CFC3DBA26}" destId="{2E43C85A-352C-41F7-B959-D08B103733AA}" srcOrd="0" destOrd="0" presId="urn:microsoft.com/office/officeart/2018/2/layout/IconVerticalSolidList"/>
    <dgm:cxn modelId="{3551FBE7-64A0-444C-AD43-0C5EE432A372}" type="presOf" srcId="{98E2ACE3-6CE9-44F7-B0DB-7B011751BE72}" destId="{58333B31-3D6C-4905-8A5B-74C4647B21B2}" srcOrd="0" destOrd="0" presId="urn:microsoft.com/office/officeart/2018/2/layout/IconVerticalSolidList"/>
    <dgm:cxn modelId="{F46E3CEE-44E2-4722-9329-05932D1C42F9}" type="presOf" srcId="{EB1A7B78-8A14-4169-A695-F1E43438E79D}" destId="{0C914A3A-67FF-456A-83BD-3F85FAD8FFD6}" srcOrd="0" destOrd="0" presId="urn:microsoft.com/office/officeart/2018/2/layout/IconVerticalSolidList"/>
    <dgm:cxn modelId="{304883EF-B846-42B1-9705-09BE4924F2E8}" srcId="{4522E9CE-DBDA-4E46-B48E-70B252B3BFF3}" destId="{98E2ACE3-6CE9-44F7-B0DB-7B011751BE72}" srcOrd="2" destOrd="0" parTransId="{061A855C-8D68-47C9-9A9D-A8561C3B2678}" sibTransId="{7C6FEAB7-91C6-43BF-9D4E-AB1622F2DA73}"/>
    <dgm:cxn modelId="{CB5AA36C-4A6D-4D2E-8453-59517432FF52}" type="presParOf" srcId="{FA0BF3DC-3B06-4DAF-951B-DD057A298D8B}" destId="{18BFD8CE-6D36-4C1D-8A03-63D84440917A}" srcOrd="0" destOrd="0" presId="urn:microsoft.com/office/officeart/2018/2/layout/IconVerticalSolidList"/>
    <dgm:cxn modelId="{0295E687-F727-458E-B934-4E3383CB991D}" type="presParOf" srcId="{18BFD8CE-6D36-4C1D-8A03-63D84440917A}" destId="{A55B8D7A-EF5D-4946-A737-366F894ED774}" srcOrd="0" destOrd="0" presId="urn:microsoft.com/office/officeart/2018/2/layout/IconVerticalSolidList"/>
    <dgm:cxn modelId="{33DD43FA-7E0D-4418-8A8A-7EF99BFD933F}" type="presParOf" srcId="{18BFD8CE-6D36-4C1D-8A03-63D84440917A}" destId="{031922E3-E65C-46B2-A202-B3ED0161371A}" srcOrd="1" destOrd="0" presId="urn:microsoft.com/office/officeart/2018/2/layout/IconVerticalSolidList"/>
    <dgm:cxn modelId="{322A78C1-31E3-4FA2-BACC-D07642998A2D}" type="presParOf" srcId="{18BFD8CE-6D36-4C1D-8A03-63D84440917A}" destId="{D6EA6A6A-C923-49D1-84B1-10B252214698}" srcOrd="2" destOrd="0" presId="urn:microsoft.com/office/officeart/2018/2/layout/IconVerticalSolidList"/>
    <dgm:cxn modelId="{29FC0D1E-2F7D-4590-B3E0-DC570A832AB5}" type="presParOf" srcId="{18BFD8CE-6D36-4C1D-8A03-63D84440917A}" destId="{0C914A3A-67FF-456A-83BD-3F85FAD8FFD6}" srcOrd="3" destOrd="0" presId="urn:microsoft.com/office/officeart/2018/2/layout/IconVerticalSolidList"/>
    <dgm:cxn modelId="{EB440681-0E3B-4CA0-9424-A0AFE883D0FD}" type="presParOf" srcId="{FA0BF3DC-3B06-4DAF-951B-DD057A298D8B}" destId="{433FC7B0-17C2-431A-9471-9E11FB61C093}" srcOrd="1" destOrd="0" presId="urn:microsoft.com/office/officeart/2018/2/layout/IconVerticalSolidList"/>
    <dgm:cxn modelId="{2ACBE194-A475-4F0F-A1AC-F0BAE9E7783D}" type="presParOf" srcId="{FA0BF3DC-3B06-4DAF-951B-DD057A298D8B}" destId="{B0C1EB07-B85F-4A11-B737-09AF74CAD4AC}" srcOrd="2" destOrd="0" presId="urn:microsoft.com/office/officeart/2018/2/layout/IconVerticalSolidList"/>
    <dgm:cxn modelId="{C766E3A7-8866-483E-99FC-99E3457DBD52}" type="presParOf" srcId="{B0C1EB07-B85F-4A11-B737-09AF74CAD4AC}" destId="{5E945AE5-00D0-45D6-876E-1FB71A163459}" srcOrd="0" destOrd="0" presId="urn:microsoft.com/office/officeart/2018/2/layout/IconVerticalSolidList"/>
    <dgm:cxn modelId="{63FED354-3C83-4C4C-A342-1934D0BC9EE4}" type="presParOf" srcId="{B0C1EB07-B85F-4A11-B737-09AF74CAD4AC}" destId="{8715AB28-8FEC-44A2-9CE8-774FB12D8BE4}" srcOrd="1" destOrd="0" presId="urn:microsoft.com/office/officeart/2018/2/layout/IconVerticalSolidList"/>
    <dgm:cxn modelId="{4ED9B258-40E7-4FB0-A21B-37C297AF3669}" type="presParOf" srcId="{B0C1EB07-B85F-4A11-B737-09AF74CAD4AC}" destId="{951E8022-995F-4649-9BC0-460993A647FD}" srcOrd="2" destOrd="0" presId="urn:microsoft.com/office/officeart/2018/2/layout/IconVerticalSolidList"/>
    <dgm:cxn modelId="{28057382-9D0F-4259-AE9F-A54971035324}" type="presParOf" srcId="{B0C1EB07-B85F-4A11-B737-09AF74CAD4AC}" destId="{2E43C85A-352C-41F7-B959-D08B103733AA}" srcOrd="3" destOrd="0" presId="urn:microsoft.com/office/officeart/2018/2/layout/IconVerticalSolidList"/>
    <dgm:cxn modelId="{30647D3A-169C-42D7-A9CB-2D33BE5CC2DD}" type="presParOf" srcId="{FA0BF3DC-3B06-4DAF-951B-DD057A298D8B}" destId="{5BB6CAAE-FD1E-490F-91D7-07B2E29F071B}" srcOrd="3" destOrd="0" presId="urn:microsoft.com/office/officeart/2018/2/layout/IconVerticalSolidList"/>
    <dgm:cxn modelId="{36A4CB92-0112-4954-B688-5069C28ACA0F}" type="presParOf" srcId="{FA0BF3DC-3B06-4DAF-951B-DD057A298D8B}" destId="{717A2E02-5B6B-47AD-8DE8-ADFD6D99E976}" srcOrd="4" destOrd="0" presId="urn:microsoft.com/office/officeart/2018/2/layout/IconVerticalSolidList"/>
    <dgm:cxn modelId="{7AEFDFCB-60C9-48AC-938A-CA0967CFCDFE}" type="presParOf" srcId="{717A2E02-5B6B-47AD-8DE8-ADFD6D99E976}" destId="{8F3A934E-6A64-428E-A979-815331B7ACB2}" srcOrd="0" destOrd="0" presId="urn:microsoft.com/office/officeart/2018/2/layout/IconVerticalSolidList"/>
    <dgm:cxn modelId="{BC5E8EEF-0853-4ECE-B7BB-3966CD8F7B9A}" type="presParOf" srcId="{717A2E02-5B6B-47AD-8DE8-ADFD6D99E976}" destId="{419A2232-04D8-41D2-A508-0A4836236F3A}" srcOrd="1" destOrd="0" presId="urn:microsoft.com/office/officeart/2018/2/layout/IconVerticalSolidList"/>
    <dgm:cxn modelId="{5A942EB2-F423-4490-9530-C9B2D219C4C9}" type="presParOf" srcId="{717A2E02-5B6B-47AD-8DE8-ADFD6D99E976}" destId="{2CD498F8-5C1C-4B7B-9515-2B5814E6E41B}" srcOrd="2" destOrd="0" presId="urn:microsoft.com/office/officeart/2018/2/layout/IconVerticalSolidList"/>
    <dgm:cxn modelId="{72336E5B-185A-40D9-9E00-0086E60B6BCA}" type="presParOf" srcId="{717A2E02-5B6B-47AD-8DE8-ADFD6D99E976}" destId="{58333B31-3D6C-4905-8A5B-74C4647B21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D8EDA-123F-4F4D-9A84-5A55D4F4CB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1CEB0E-6CD2-4D22-BCF3-977CBA0E72C3}">
      <dgm:prSet/>
      <dgm:spPr/>
      <dgm:t>
        <a:bodyPr/>
        <a:lstStyle/>
        <a:p>
          <a:r>
            <a:rPr lang="en-US"/>
            <a:t>Definition and evolution of e-government</a:t>
          </a:r>
        </a:p>
      </dgm:t>
    </dgm:pt>
    <dgm:pt modelId="{CE2AA1B9-A3CA-446F-A8D6-9F32707D69BE}" type="parTrans" cxnId="{BCA8052C-A22D-4F30-8C37-2E9E4FB4DDEE}">
      <dgm:prSet/>
      <dgm:spPr/>
      <dgm:t>
        <a:bodyPr/>
        <a:lstStyle/>
        <a:p>
          <a:endParaRPr lang="en-US"/>
        </a:p>
      </dgm:t>
    </dgm:pt>
    <dgm:pt modelId="{E00D7924-63B1-4730-97D0-0A2A75757225}" type="sibTrans" cxnId="{BCA8052C-A22D-4F30-8C37-2E9E4FB4DDEE}">
      <dgm:prSet/>
      <dgm:spPr/>
      <dgm:t>
        <a:bodyPr/>
        <a:lstStyle/>
        <a:p>
          <a:endParaRPr lang="en-US"/>
        </a:p>
      </dgm:t>
    </dgm:pt>
    <dgm:pt modelId="{711B6AC6-4B49-4E51-BA64-DBED71C68F12}">
      <dgm:prSet/>
      <dgm:spPr/>
      <dgm:t>
        <a:bodyPr/>
        <a:lstStyle/>
        <a:p>
          <a:r>
            <a:rPr lang="en-US"/>
            <a:t>Digital government maturity models</a:t>
          </a:r>
        </a:p>
      </dgm:t>
    </dgm:pt>
    <dgm:pt modelId="{A31EBA82-3121-4E47-BA54-7E2AF7FEA746}" type="parTrans" cxnId="{F6FAD21E-3554-4205-AC89-59539D857E4B}">
      <dgm:prSet/>
      <dgm:spPr/>
      <dgm:t>
        <a:bodyPr/>
        <a:lstStyle/>
        <a:p>
          <a:endParaRPr lang="en-US"/>
        </a:p>
      </dgm:t>
    </dgm:pt>
    <dgm:pt modelId="{59BA5B86-CFC9-4583-8D95-EACC7D6AC218}" type="sibTrans" cxnId="{F6FAD21E-3554-4205-AC89-59539D857E4B}">
      <dgm:prSet/>
      <dgm:spPr/>
      <dgm:t>
        <a:bodyPr/>
        <a:lstStyle/>
        <a:p>
          <a:endParaRPr lang="en-US"/>
        </a:p>
      </dgm:t>
    </dgm:pt>
    <dgm:pt modelId="{BA02CCE6-EC25-42FE-BBEB-D7C6E04A6B1F}">
      <dgm:prSet/>
      <dgm:spPr/>
      <dgm:t>
        <a:bodyPr/>
        <a:lstStyle/>
        <a:p>
          <a:r>
            <a:rPr lang="en-US"/>
            <a:t>Case studies in digital transformation</a:t>
          </a:r>
        </a:p>
      </dgm:t>
    </dgm:pt>
    <dgm:pt modelId="{AA604E9A-C017-4657-9F1A-2BFF1C26437D}" type="parTrans" cxnId="{D5F304DE-8EB3-4404-8EE2-8806938071C1}">
      <dgm:prSet/>
      <dgm:spPr/>
      <dgm:t>
        <a:bodyPr/>
        <a:lstStyle/>
        <a:p>
          <a:endParaRPr lang="en-US"/>
        </a:p>
      </dgm:t>
    </dgm:pt>
    <dgm:pt modelId="{D49E1395-5262-4653-B463-96D1D10867CD}" type="sibTrans" cxnId="{D5F304DE-8EB3-4404-8EE2-8806938071C1}">
      <dgm:prSet/>
      <dgm:spPr/>
      <dgm:t>
        <a:bodyPr/>
        <a:lstStyle/>
        <a:p>
          <a:endParaRPr lang="en-US"/>
        </a:p>
      </dgm:t>
    </dgm:pt>
    <dgm:pt modelId="{C77F362B-EAA2-49F4-9015-EF306EFE9971}" type="pres">
      <dgm:prSet presAssocID="{BCFD8EDA-123F-4F4D-9A84-5A55D4F4CBDF}" presName="root" presStyleCnt="0">
        <dgm:presLayoutVars>
          <dgm:dir/>
          <dgm:resizeHandles val="exact"/>
        </dgm:presLayoutVars>
      </dgm:prSet>
      <dgm:spPr/>
    </dgm:pt>
    <dgm:pt modelId="{0EEBA481-A427-4063-8A6C-FB7A15B3734B}" type="pres">
      <dgm:prSet presAssocID="{E61CEB0E-6CD2-4D22-BCF3-977CBA0E72C3}" presName="compNode" presStyleCnt="0"/>
      <dgm:spPr/>
    </dgm:pt>
    <dgm:pt modelId="{D6904432-0017-40A6-9B08-9133748E3553}" type="pres">
      <dgm:prSet presAssocID="{E61CEB0E-6CD2-4D22-BCF3-977CBA0E72C3}" presName="bgRect" presStyleLbl="bgShp" presStyleIdx="0" presStyleCnt="3"/>
      <dgm:spPr/>
    </dgm:pt>
    <dgm:pt modelId="{6C3DE026-9EAD-4326-B342-9A33E351C82A}" type="pres">
      <dgm:prSet presAssocID="{E61CEB0E-6CD2-4D22-BCF3-977CBA0E72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674E6D8-5D2D-4657-9C62-E2A0DB833FD7}" type="pres">
      <dgm:prSet presAssocID="{E61CEB0E-6CD2-4D22-BCF3-977CBA0E72C3}" presName="spaceRect" presStyleCnt="0"/>
      <dgm:spPr/>
    </dgm:pt>
    <dgm:pt modelId="{6D999806-9025-4A6D-9552-EBB08466F6C9}" type="pres">
      <dgm:prSet presAssocID="{E61CEB0E-6CD2-4D22-BCF3-977CBA0E72C3}" presName="parTx" presStyleLbl="revTx" presStyleIdx="0" presStyleCnt="3">
        <dgm:presLayoutVars>
          <dgm:chMax val="0"/>
          <dgm:chPref val="0"/>
        </dgm:presLayoutVars>
      </dgm:prSet>
      <dgm:spPr/>
    </dgm:pt>
    <dgm:pt modelId="{D30461FA-4DAB-4841-BFFC-707FFBBC5517}" type="pres">
      <dgm:prSet presAssocID="{E00D7924-63B1-4730-97D0-0A2A75757225}" presName="sibTrans" presStyleCnt="0"/>
      <dgm:spPr/>
    </dgm:pt>
    <dgm:pt modelId="{2C6D483F-4123-4D7B-A079-64681D86D6F4}" type="pres">
      <dgm:prSet presAssocID="{711B6AC6-4B49-4E51-BA64-DBED71C68F12}" presName="compNode" presStyleCnt="0"/>
      <dgm:spPr/>
    </dgm:pt>
    <dgm:pt modelId="{226BE107-F5B4-405C-B127-25ED99A09D16}" type="pres">
      <dgm:prSet presAssocID="{711B6AC6-4B49-4E51-BA64-DBED71C68F12}" presName="bgRect" presStyleLbl="bgShp" presStyleIdx="1" presStyleCnt="3"/>
      <dgm:spPr/>
    </dgm:pt>
    <dgm:pt modelId="{E5E5E4C2-D1A0-4C15-830F-5277963AD540}" type="pres">
      <dgm:prSet presAssocID="{711B6AC6-4B49-4E51-BA64-DBED71C68F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5294BFA7-B93B-4370-9A43-F89CD3A06B20}" type="pres">
      <dgm:prSet presAssocID="{711B6AC6-4B49-4E51-BA64-DBED71C68F12}" presName="spaceRect" presStyleCnt="0"/>
      <dgm:spPr/>
    </dgm:pt>
    <dgm:pt modelId="{DB3D8609-5A91-44F7-9EB9-348CC28A3ECC}" type="pres">
      <dgm:prSet presAssocID="{711B6AC6-4B49-4E51-BA64-DBED71C68F12}" presName="parTx" presStyleLbl="revTx" presStyleIdx="1" presStyleCnt="3">
        <dgm:presLayoutVars>
          <dgm:chMax val="0"/>
          <dgm:chPref val="0"/>
        </dgm:presLayoutVars>
      </dgm:prSet>
      <dgm:spPr/>
    </dgm:pt>
    <dgm:pt modelId="{B7382688-FACF-4C21-A4FF-51A5AA71244E}" type="pres">
      <dgm:prSet presAssocID="{59BA5B86-CFC9-4583-8D95-EACC7D6AC218}" presName="sibTrans" presStyleCnt="0"/>
      <dgm:spPr/>
    </dgm:pt>
    <dgm:pt modelId="{2E1A2F84-A45D-4003-92A0-80CA5EAAC8C5}" type="pres">
      <dgm:prSet presAssocID="{BA02CCE6-EC25-42FE-BBEB-D7C6E04A6B1F}" presName="compNode" presStyleCnt="0"/>
      <dgm:spPr/>
    </dgm:pt>
    <dgm:pt modelId="{8842A244-8E18-496A-B674-2878F1B7C29C}" type="pres">
      <dgm:prSet presAssocID="{BA02CCE6-EC25-42FE-BBEB-D7C6E04A6B1F}" presName="bgRect" presStyleLbl="bgShp" presStyleIdx="2" presStyleCnt="3"/>
      <dgm:spPr/>
    </dgm:pt>
    <dgm:pt modelId="{3910F891-4F04-479C-8C89-647A31CB7846}" type="pres">
      <dgm:prSet presAssocID="{BA02CCE6-EC25-42FE-BBEB-D7C6E04A6B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B304A4D-0792-4C25-B7A0-E4FA73FC7718}" type="pres">
      <dgm:prSet presAssocID="{BA02CCE6-EC25-42FE-BBEB-D7C6E04A6B1F}" presName="spaceRect" presStyleCnt="0"/>
      <dgm:spPr/>
    </dgm:pt>
    <dgm:pt modelId="{C635E0FD-F169-4196-B334-D30B08E278BF}" type="pres">
      <dgm:prSet presAssocID="{BA02CCE6-EC25-42FE-BBEB-D7C6E04A6B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C76B03-FBD9-4539-B8C4-5D6CCA30B24C}" type="presOf" srcId="{BCFD8EDA-123F-4F4D-9A84-5A55D4F4CBDF}" destId="{C77F362B-EAA2-49F4-9015-EF306EFE9971}" srcOrd="0" destOrd="0" presId="urn:microsoft.com/office/officeart/2018/2/layout/IconVerticalSolidList"/>
    <dgm:cxn modelId="{2786C217-F812-447C-9FBB-2D5EF1B64C3D}" type="presOf" srcId="{E61CEB0E-6CD2-4D22-BCF3-977CBA0E72C3}" destId="{6D999806-9025-4A6D-9552-EBB08466F6C9}" srcOrd="0" destOrd="0" presId="urn:microsoft.com/office/officeart/2018/2/layout/IconVerticalSolidList"/>
    <dgm:cxn modelId="{F6FAD21E-3554-4205-AC89-59539D857E4B}" srcId="{BCFD8EDA-123F-4F4D-9A84-5A55D4F4CBDF}" destId="{711B6AC6-4B49-4E51-BA64-DBED71C68F12}" srcOrd="1" destOrd="0" parTransId="{A31EBA82-3121-4E47-BA54-7E2AF7FEA746}" sibTransId="{59BA5B86-CFC9-4583-8D95-EACC7D6AC218}"/>
    <dgm:cxn modelId="{19D5A22A-D710-4F94-AF80-28F4F449631E}" type="presOf" srcId="{BA02CCE6-EC25-42FE-BBEB-D7C6E04A6B1F}" destId="{C635E0FD-F169-4196-B334-D30B08E278BF}" srcOrd="0" destOrd="0" presId="urn:microsoft.com/office/officeart/2018/2/layout/IconVerticalSolidList"/>
    <dgm:cxn modelId="{BCA8052C-A22D-4F30-8C37-2E9E4FB4DDEE}" srcId="{BCFD8EDA-123F-4F4D-9A84-5A55D4F4CBDF}" destId="{E61CEB0E-6CD2-4D22-BCF3-977CBA0E72C3}" srcOrd="0" destOrd="0" parTransId="{CE2AA1B9-A3CA-446F-A8D6-9F32707D69BE}" sibTransId="{E00D7924-63B1-4730-97D0-0A2A75757225}"/>
    <dgm:cxn modelId="{46DE5D93-C1FE-4EAB-8E9A-961616809A50}" type="presOf" srcId="{711B6AC6-4B49-4E51-BA64-DBED71C68F12}" destId="{DB3D8609-5A91-44F7-9EB9-348CC28A3ECC}" srcOrd="0" destOrd="0" presId="urn:microsoft.com/office/officeart/2018/2/layout/IconVerticalSolidList"/>
    <dgm:cxn modelId="{D5F304DE-8EB3-4404-8EE2-8806938071C1}" srcId="{BCFD8EDA-123F-4F4D-9A84-5A55D4F4CBDF}" destId="{BA02CCE6-EC25-42FE-BBEB-D7C6E04A6B1F}" srcOrd="2" destOrd="0" parTransId="{AA604E9A-C017-4657-9F1A-2BFF1C26437D}" sibTransId="{D49E1395-5262-4653-B463-96D1D10867CD}"/>
    <dgm:cxn modelId="{23BCD958-37E8-413B-BC8F-E4480BCFAC6B}" type="presParOf" srcId="{C77F362B-EAA2-49F4-9015-EF306EFE9971}" destId="{0EEBA481-A427-4063-8A6C-FB7A15B3734B}" srcOrd="0" destOrd="0" presId="urn:microsoft.com/office/officeart/2018/2/layout/IconVerticalSolidList"/>
    <dgm:cxn modelId="{45B3EA4C-D54E-4C7F-A30B-6FC106A0125C}" type="presParOf" srcId="{0EEBA481-A427-4063-8A6C-FB7A15B3734B}" destId="{D6904432-0017-40A6-9B08-9133748E3553}" srcOrd="0" destOrd="0" presId="urn:microsoft.com/office/officeart/2018/2/layout/IconVerticalSolidList"/>
    <dgm:cxn modelId="{2F2545F6-C0A2-4544-9FB9-73B73333CD5E}" type="presParOf" srcId="{0EEBA481-A427-4063-8A6C-FB7A15B3734B}" destId="{6C3DE026-9EAD-4326-B342-9A33E351C82A}" srcOrd="1" destOrd="0" presId="urn:microsoft.com/office/officeart/2018/2/layout/IconVerticalSolidList"/>
    <dgm:cxn modelId="{C71F36FA-6B21-4915-B62C-E3B4117435D2}" type="presParOf" srcId="{0EEBA481-A427-4063-8A6C-FB7A15B3734B}" destId="{4674E6D8-5D2D-4657-9C62-E2A0DB833FD7}" srcOrd="2" destOrd="0" presId="urn:microsoft.com/office/officeart/2018/2/layout/IconVerticalSolidList"/>
    <dgm:cxn modelId="{76B83F18-DE68-4FF7-AC18-66E2B9C9D203}" type="presParOf" srcId="{0EEBA481-A427-4063-8A6C-FB7A15B3734B}" destId="{6D999806-9025-4A6D-9552-EBB08466F6C9}" srcOrd="3" destOrd="0" presId="urn:microsoft.com/office/officeart/2018/2/layout/IconVerticalSolidList"/>
    <dgm:cxn modelId="{C549146C-782A-4486-BCCC-4B58E480DA47}" type="presParOf" srcId="{C77F362B-EAA2-49F4-9015-EF306EFE9971}" destId="{D30461FA-4DAB-4841-BFFC-707FFBBC5517}" srcOrd="1" destOrd="0" presId="urn:microsoft.com/office/officeart/2018/2/layout/IconVerticalSolidList"/>
    <dgm:cxn modelId="{7F91CA1C-3C69-4520-88DC-BD4076F52173}" type="presParOf" srcId="{C77F362B-EAA2-49F4-9015-EF306EFE9971}" destId="{2C6D483F-4123-4D7B-A079-64681D86D6F4}" srcOrd="2" destOrd="0" presId="urn:microsoft.com/office/officeart/2018/2/layout/IconVerticalSolidList"/>
    <dgm:cxn modelId="{1F828D62-FC2E-48E7-B21C-E6C1473BE4FE}" type="presParOf" srcId="{2C6D483F-4123-4D7B-A079-64681D86D6F4}" destId="{226BE107-F5B4-405C-B127-25ED99A09D16}" srcOrd="0" destOrd="0" presId="urn:microsoft.com/office/officeart/2018/2/layout/IconVerticalSolidList"/>
    <dgm:cxn modelId="{19D81E78-2A5E-4E4D-B6ED-CF3F7F56A508}" type="presParOf" srcId="{2C6D483F-4123-4D7B-A079-64681D86D6F4}" destId="{E5E5E4C2-D1A0-4C15-830F-5277963AD540}" srcOrd="1" destOrd="0" presId="urn:microsoft.com/office/officeart/2018/2/layout/IconVerticalSolidList"/>
    <dgm:cxn modelId="{83660B71-53F9-471D-9709-7CB4CFCA7C39}" type="presParOf" srcId="{2C6D483F-4123-4D7B-A079-64681D86D6F4}" destId="{5294BFA7-B93B-4370-9A43-F89CD3A06B20}" srcOrd="2" destOrd="0" presId="urn:microsoft.com/office/officeart/2018/2/layout/IconVerticalSolidList"/>
    <dgm:cxn modelId="{CF0A1171-D280-495D-8078-3E27CAF7F25E}" type="presParOf" srcId="{2C6D483F-4123-4D7B-A079-64681D86D6F4}" destId="{DB3D8609-5A91-44F7-9EB9-348CC28A3ECC}" srcOrd="3" destOrd="0" presId="urn:microsoft.com/office/officeart/2018/2/layout/IconVerticalSolidList"/>
    <dgm:cxn modelId="{A8261A24-3731-45FA-9518-CA788C6BDC27}" type="presParOf" srcId="{C77F362B-EAA2-49F4-9015-EF306EFE9971}" destId="{B7382688-FACF-4C21-A4FF-51A5AA71244E}" srcOrd="3" destOrd="0" presId="urn:microsoft.com/office/officeart/2018/2/layout/IconVerticalSolidList"/>
    <dgm:cxn modelId="{01A7FF9B-504E-4755-AD38-85CA2F078B63}" type="presParOf" srcId="{C77F362B-EAA2-49F4-9015-EF306EFE9971}" destId="{2E1A2F84-A45D-4003-92A0-80CA5EAAC8C5}" srcOrd="4" destOrd="0" presId="urn:microsoft.com/office/officeart/2018/2/layout/IconVerticalSolidList"/>
    <dgm:cxn modelId="{AA2D2269-64DF-4A0F-A487-A48BCDE16A58}" type="presParOf" srcId="{2E1A2F84-A45D-4003-92A0-80CA5EAAC8C5}" destId="{8842A244-8E18-496A-B674-2878F1B7C29C}" srcOrd="0" destOrd="0" presId="urn:microsoft.com/office/officeart/2018/2/layout/IconVerticalSolidList"/>
    <dgm:cxn modelId="{1FC9D10D-800E-426F-9000-3A2698FF7B91}" type="presParOf" srcId="{2E1A2F84-A45D-4003-92A0-80CA5EAAC8C5}" destId="{3910F891-4F04-479C-8C89-647A31CB7846}" srcOrd="1" destOrd="0" presId="urn:microsoft.com/office/officeart/2018/2/layout/IconVerticalSolidList"/>
    <dgm:cxn modelId="{7C16A879-DFE2-42A8-8B59-CA40EA678F5B}" type="presParOf" srcId="{2E1A2F84-A45D-4003-92A0-80CA5EAAC8C5}" destId="{FB304A4D-0792-4C25-B7A0-E4FA73FC7718}" srcOrd="2" destOrd="0" presId="urn:microsoft.com/office/officeart/2018/2/layout/IconVerticalSolidList"/>
    <dgm:cxn modelId="{9BBFEA73-EE6D-4D42-87AA-5A26E8E4EB9A}" type="presParOf" srcId="{2E1A2F84-A45D-4003-92A0-80CA5EAAC8C5}" destId="{C635E0FD-F169-4196-B334-D30B08E278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4EB7B-60F3-456F-B8E7-272315E865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E545F1-0BE9-4B01-8588-A68D41C7C135}">
      <dgm:prSet/>
      <dgm:spPr/>
      <dgm:t>
        <a:bodyPr/>
        <a:lstStyle/>
        <a:p>
          <a:r>
            <a:rPr lang="en-US"/>
            <a:t>Open data principles and policies</a:t>
          </a:r>
        </a:p>
      </dgm:t>
    </dgm:pt>
    <dgm:pt modelId="{97373F34-812C-4499-9F4A-484DA07221BA}" type="parTrans" cxnId="{0C6A1115-8557-40C4-B753-A114F9851363}">
      <dgm:prSet/>
      <dgm:spPr/>
      <dgm:t>
        <a:bodyPr/>
        <a:lstStyle/>
        <a:p>
          <a:endParaRPr lang="en-US"/>
        </a:p>
      </dgm:t>
    </dgm:pt>
    <dgm:pt modelId="{2F8AFE06-722C-4D64-87D6-05C0E4732ED4}" type="sibTrans" cxnId="{0C6A1115-8557-40C4-B753-A114F9851363}">
      <dgm:prSet/>
      <dgm:spPr/>
      <dgm:t>
        <a:bodyPr/>
        <a:lstStyle/>
        <a:p>
          <a:endParaRPr lang="en-US"/>
        </a:p>
      </dgm:t>
    </dgm:pt>
    <dgm:pt modelId="{057E6BDB-524A-4629-938A-5115C8596B26}">
      <dgm:prSet/>
      <dgm:spPr/>
      <dgm:t>
        <a:bodyPr/>
        <a:lstStyle/>
        <a:p>
          <a:r>
            <a:rPr lang="en-US"/>
            <a:t>Benefits and challenges of open government data</a:t>
          </a:r>
        </a:p>
      </dgm:t>
    </dgm:pt>
    <dgm:pt modelId="{E16CA836-213A-45DC-A061-EEC99C7298C6}" type="parTrans" cxnId="{7A45A1C4-0824-4096-A5A4-52AA30FFC619}">
      <dgm:prSet/>
      <dgm:spPr/>
      <dgm:t>
        <a:bodyPr/>
        <a:lstStyle/>
        <a:p>
          <a:endParaRPr lang="en-US"/>
        </a:p>
      </dgm:t>
    </dgm:pt>
    <dgm:pt modelId="{4F7F820C-82EA-41F3-BF51-625C2157209B}" type="sibTrans" cxnId="{7A45A1C4-0824-4096-A5A4-52AA30FFC619}">
      <dgm:prSet/>
      <dgm:spPr/>
      <dgm:t>
        <a:bodyPr/>
        <a:lstStyle/>
        <a:p>
          <a:endParaRPr lang="en-US"/>
        </a:p>
      </dgm:t>
    </dgm:pt>
    <dgm:pt modelId="{58D8319B-2BAE-4C66-8088-301A9C8A07B4}">
      <dgm:prSet/>
      <dgm:spPr/>
      <dgm:t>
        <a:bodyPr/>
        <a:lstStyle/>
        <a:p>
          <a:r>
            <a:rPr lang="en-US"/>
            <a:t>Data-driven decision-making in government</a:t>
          </a:r>
        </a:p>
      </dgm:t>
    </dgm:pt>
    <dgm:pt modelId="{9D7AC524-E417-419D-9E0E-CB682C901905}" type="parTrans" cxnId="{FC81A0FD-0B0F-4D18-94C0-90B70B0F30F0}">
      <dgm:prSet/>
      <dgm:spPr/>
      <dgm:t>
        <a:bodyPr/>
        <a:lstStyle/>
        <a:p>
          <a:endParaRPr lang="en-US"/>
        </a:p>
      </dgm:t>
    </dgm:pt>
    <dgm:pt modelId="{BAC514DA-9EE9-40FA-B6C4-A6A152394335}" type="sibTrans" cxnId="{FC81A0FD-0B0F-4D18-94C0-90B70B0F30F0}">
      <dgm:prSet/>
      <dgm:spPr/>
      <dgm:t>
        <a:bodyPr/>
        <a:lstStyle/>
        <a:p>
          <a:endParaRPr lang="en-US"/>
        </a:p>
      </dgm:t>
    </dgm:pt>
    <dgm:pt modelId="{08CC3F29-6101-49F5-BA15-C7430C999884}" type="pres">
      <dgm:prSet presAssocID="{DBF4EB7B-60F3-456F-B8E7-272315E865A5}" presName="root" presStyleCnt="0">
        <dgm:presLayoutVars>
          <dgm:dir/>
          <dgm:resizeHandles val="exact"/>
        </dgm:presLayoutVars>
      </dgm:prSet>
      <dgm:spPr/>
    </dgm:pt>
    <dgm:pt modelId="{B131F798-D184-4688-81C9-E8B0AE8310AA}" type="pres">
      <dgm:prSet presAssocID="{60E545F1-0BE9-4B01-8588-A68D41C7C135}" presName="compNode" presStyleCnt="0"/>
      <dgm:spPr/>
    </dgm:pt>
    <dgm:pt modelId="{E0C420BD-CC7B-41D1-B0B9-8F1F2E742FBD}" type="pres">
      <dgm:prSet presAssocID="{60E545F1-0BE9-4B01-8588-A68D41C7C135}" presName="bgRect" presStyleLbl="bgShp" presStyleIdx="0" presStyleCnt="3"/>
      <dgm:spPr/>
    </dgm:pt>
    <dgm:pt modelId="{CD5C3B69-6B2D-4BCA-B14E-145E681F1A67}" type="pres">
      <dgm:prSet presAssocID="{60E545F1-0BE9-4B01-8588-A68D41C7C1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4AAE395-D2FA-4C71-8449-7ACDFB3F1893}" type="pres">
      <dgm:prSet presAssocID="{60E545F1-0BE9-4B01-8588-A68D41C7C135}" presName="spaceRect" presStyleCnt="0"/>
      <dgm:spPr/>
    </dgm:pt>
    <dgm:pt modelId="{800A4B09-20BE-4A90-8949-A990E42E809C}" type="pres">
      <dgm:prSet presAssocID="{60E545F1-0BE9-4B01-8588-A68D41C7C135}" presName="parTx" presStyleLbl="revTx" presStyleIdx="0" presStyleCnt="3">
        <dgm:presLayoutVars>
          <dgm:chMax val="0"/>
          <dgm:chPref val="0"/>
        </dgm:presLayoutVars>
      </dgm:prSet>
      <dgm:spPr/>
    </dgm:pt>
    <dgm:pt modelId="{771066C1-5279-4409-AA0B-634CBD89264B}" type="pres">
      <dgm:prSet presAssocID="{2F8AFE06-722C-4D64-87D6-05C0E4732ED4}" presName="sibTrans" presStyleCnt="0"/>
      <dgm:spPr/>
    </dgm:pt>
    <dgm:pt modelId="{B025714C-1503-4B5B-BE78-E5BA3BA9FC3D}" type="pres">
      <dgm:prSet presAssocID="{057E6BDB-524A-4629-938A-5115C8596B26}" presName="compNode" presStyleCnt="0"/>
      <dgm:spPr/>
    </dgm:pt>
    <dgm:pt modelId="{CB745BF0-7686-417D-8EAF-6628DB264964}" type="pres">
      <dgm:prSet presAssocID="{057E6BDB-524A-4629-938A-5115C8596B26}" presName="bgRect" presStyleLbl="bgShp" presStyleIdx="1" presStyleCnt="3"/>
      <dgm:spPr/>
    </dgm:pt>
    <dgm:pt modelId="{2DB424A9-500C-443D-AA3A-3891BB7F1D1B}" type="pres">
      <dgm:prSet presAssocID="{057E6BDB-524A-4629-938A-5115C8596B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F41C538-AEB6-4BB1-BC34-26FF67236710}" type="pres">
      <dgm:prSet presAssocID="{057E6BDB-524A-4629-938A-5115C8596B26}" presName="spaceRect" presStyleCnt="0"/>
      <dgm:spPr/>
    </dgm:pt>
    <dgm:pt modelId="{4EE862B9-EF20-418A-98B2-AC22539A6695}" type="pres">
      <dgm:prSet presAssocID="{057E6BDB-524A-4629-938A-5115C8596B26}" presName="parTx" presStyleLbl="revTx" presStyleIdx="1" presStyleCnt="3">
        <dgm:presLayoutVars>
          <dgm:chMax val="0"/>
          <dgm:chPref val="0"/>
        </dgm:presLayoutVars>
      </dgm:prSet>
      <dgm:spPr/>
    </dgm:pt>
    <dgm:pt modelId="{60A564D2-5A18-4BC5-9B41-5D232541AFA8}" type="pres">
      <dgm:prSet presAssocID="{4F7F820C-82EA-41F3-BF51-625C2157209B}" presName="sibTrans" presStyleCnt="0"/>
      <dgm:spPr/>
    </dgm:pt>
    <dgm:pt modelId="{44A767C6-C3B9-4EA1-8CE5-CFBF935C7B8E}" type="pres">
      <dgm:prSet presAssocID="{58D8319B-2BAE-4C66-8088-301A9C8A07B4}" presName="compNode" presStyleCnt="0"/>
      <dgm:spPr/>
    </dgm:pt>
    <dgm:pt modelId="{11FD8649-7BC0-4599-AAC0-97FB31B4B903}" type="pres">
      <dgm:prSet presAssocID="{58D8319B-2BAE-4C66-8088-301A9C8A07B4}" presName="bgRect" presStyleLbl="bgShp" presStyleIdx="2" presStyleCnt="3"/>
      <dgm:spPr/>
    </dgm:pt>
    <dgm:pt modelId="{768B699D-40BE-4E76-A7F9-22105610B088}" type="pres">
      <dgm:prSet presAssocID="{58D8319B-2BAE-4C66-8088-301A9C8A07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3A38E5B-BC76-4919-8944-FA92FB49B8FA}" type="pres">
      <dgm:prSet presAssocID="{58D8319B-2BAE-4C66-8088-301A9C8A07B4}" presName="spaceRect" presStyleCnt="0"/>
      <dgm:spPr/>
    </dgm:pt>
    <dgm:pt modelId="{2E529523-5F79-4F1B-9A15-1169E4539B09}" type="pres">
      <dgm:prSet presAssocID="{58D8319B-2BAE-4C66-8088-301A9C8A07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6A1115-8557-40C4-B753-A114F9851363}" srcId="{DBF4EB7B-60F3-456F-B8E7-272315E865A5}" destId="{60E545F1-0BE9-4B01-8588-A68D41C7C135}" srcOrd="0" destOrd="0" parTransId="{97373F34-812C-4499-9F4A-484DA07221BA}" sibTransId="{2F8AFE06-722C-4D64-87D6-05C0E4732ED4}"/>
    <dgm:cxn modelId="{553D9927-D71C-4A2B-ACDE-038368815EC4}" type="presOf" srcId="{DBF4EB7B-60F3-456F-B8E7-272315E865A5}" destId="{08CC3F29-6101-49F5-BA15-C7430C999884}" srcOrd="0" destOrd="0" presId="urn:microsoft.com/office/officeart/2018/2/layout/IconVerticalSolidList"/>
    <dgm:cxn modelId="{D128E544-0DC9-488E-9696-9A6B10B0B20C}" type="presOf" srcId="{057E6BDB-524A-4629-938A-5115C8596B26}" destId="{4EE862B9-EF20-418A-98B2-AC22539A6695}" srcOrd="0" destOrd="0" presId="urn:microsoft.com/office/officeart/2018/2/layout/IconVerticalSolidList"/>
    <dgm:cxn modelId="{133C9CBF-2D4B-4251-B601-D0A9A4618E97}" type="presOf" srcId="{60E545F1-0BE9-4B01-8588-A68D41C7C135}" destId="{800A4B09-20BE-4A90-8949-A990E42E809C}" srcOrd="0" destOrd="0" presId="urn:microsoft.com/office/officeart/2018/2/layout/IconVerticalSolidList"/>
    <dgm:cxn modelId="{7A45A1C4-0824-4096-A5A4-52AA30FFC619}" srcId="{DBF4EB7B-60F3-456F-B8E7-272315E865A5}" destId="{057E6BDB-524A-4629-938A-5115C8596B26}" srcOrd="1" destOrd="0" parTransId="{E16CA836-213A-45DC-A061-EEC99C7298C6}" sibTransId="{4F7F820C-82EA-41F3-BF51-625C2157209B}"/>
    <dgm:cxn modelId="{104CB7E4-FD24-49AE-9874-15CF226869D3}" type="presOf" srcId="{58D8319B-2BAE-4C66-8088-301A9C8A07B4}" destId="{2E529523-5F79-4F1B-9A15-1169E4539B09}" srcOrd="0" destOrd="0" presId="urn:microsoft.com/office/officeart/2018/2/layout/IconVerticalSolidList"/>
    <dgm:cxn modelId="{FC81A0FD-0B0F-4D18-94C0-90B70B0F30F0}" srcId="{DBF4EB7B-60F3-456F-B8E7-272315E865A5}" destId="{58D8319B-2BAE-4C66-8088-301A9C8A07B4}" srcOrd="2" destOrd="0" parTransId="{9D7AC524-E417-419D-9E0E-CB682C901905}" sibTransId="{BAC514DA-9EE9-40FA-B6C4-A6A152394335}"/>
    <dgm:cxn modelId="{4B2FF9C7-0F83-4366-A395-2595A3DE716B}" type="presParOf" srcId="{08CC3F29-6101-49F5-BA15-C7430C999884}" destId="{B131F798-D184-4688-81C9-E8B0AE8310AA}" srcOrd="0" destOrd="0" presId="urn:microsoft.com/office/officeart/2018/2/layout/IconVerticalSolidList"/>
    <dgm:cxn modelId="{EA12351A-2972-4059-A836-B45A7EC5F13D}" type="presParOf" srcId="{B131F798-D184-4688-81C9-E8B0AE8310AA}" destId="{E0C420BD-CC7B-41D1-B0B9-8F1F2E742FBD}" srcOrd="0" destOrd="0" presId="urn:microsoft.com/office/officeart/2018/2/layout/IconVerticalSolidList"/>
    <dgm:cxn modelId="{CFD55833-EF69-4D7A-9623-8D8364B17288}" type="presParOf" srcId="{B131F798-D184-4688-81C9-E8B0AE8310AA}" destId="{CD5C3B69-6B2D-4BCA-B14E-145E681F1A67}" srcOrd="1" destOrd="0" presId="urn:microsoft.com/office/officeart/2018/2/layout/IconVerticalSolidList"/>
    <dgm:cxn modelId="{7C90C3EF-7DD7-44E7-B408-891C6BA84860}" type="presParOf" srcId="{B131F798-D184-4688-81C9-E8B0AE8310AA}" destId="{94AAE395-D2FA-4C71-8449-7ACDFB3F1893}" srcOrd="2" destOrd="0" presId="urn:microsoft.com/office/officeart/2018/2/layout/IconVerticalSolidList"/>
    <dgm:cxn modelId="{C8FD4A11-85C8-4181-A2F7-C29B16940650}" type="presParOf" srcId="{B131F798-D184-4688-81C9-E8B0AE8310AA}" destId="{800A4B09-20BE-4A90-8949-A990E42E809C}" srcOrd="3" destOrd="0" presId="urn:microsoft.com/office/officeart/2018/2/layout/IconVerticalSolidList"/>
    <dgm:cxn modelId="{80F7C72D-B363-4007-B854-1EB2DDD6359C}" type="presParOf" srcId="{08CC3F29-6101-49F5-BA15-C7430C999884}" destId="{771066C1-5279-4409-AA0B-634CBD89264B}" srcOrd="1" destOrd="0" presId="urn:microsoft.com/office/officeart/2018/2/layout/IconVerticalSolidList"/>
    <dgm:cxn modelId="{A7F360E8-3BE1-4DFF-9466-1581CEFC821F}" type="presParOf" srcId="{08CC3F29-6101-49F5-BA15-C7430C999884}" destId="{B025714C-1503-4B5B-BE78-E5BA3BA9FC3D}" srcOrd="2" destOrd="0" presId="urn:microsoft.com/office/officeart/2018/2/layout/IconVerticalSolidList"/>
    <dgm:cxn modelId="{991C805F-EAF1-40D6-BF5E-9B5D2FFD5E0A}" type="presParOf" srcId="{B025714C-1503-4B5B-BE78-E5BA3BA9FC3D}" destId="{CB745BF0-7686-417D-8EAF-6628DB264964}" srcOrd="0" destOrd="0" presId="urn:microsoft.com/office/officeart/2018/2/layout/IconVerticalSolidList"/>
    <dgm:cxn modelId="{EAFC6AF8-6F92-4E70-9110-2F8C346B5D62}" type="presParOf" srcId="{B025714C-1503-4B5B-BE78-E5BA3BA9FC3D}" destId="{2DB424A9-500C-443D-AA3A-3891BB7F1D1B}" srcOrd="1" destOrd="0" presId="urn:microsoft.com/office/officeart/2018/2/layout/IconVerticalSolidList"/>
    <dgm:cxn modelId="{89AC9464-297B-4012-91F5-3A9E0EA7AE72}" type="presParOf" srcId="{B025714C-1503-4B5B-BE78-E5BA3BA9FC3D}" destId="{7F41C538-AEB6-4BB1-BC34-26FF67236710}" srcOrd="2" destOrd="0" presId="urn:microsoft.com/office/officeart/2018/2/layout/IconVerticalSolidList"/>
    <dgm:cxn modelId="{A706EDBC-AB27-46AD-BE23-114965941324}" type="presParOf" srcId="{B025714C-1503-4B5B-BE78-E5BA3BA9FC3D}" destId="{4EE862B9-EF20-418A-98B2-AC22539A6695}" srcOrd="3" destOrd="0" presId="urn:microsoft.com/office/officeart/2018/2/layout/IconVerticalSolidList"/>
    <dgm:cxn modelId="{1F49E690-F5FE-407B-83CD-10058994240F}" type="presParOf" srcId="{08CC3F29-6101-49F5-BA15-C7430C999884}" destId="{60A564D2-5A18-4BC5-9B41-5D232541AFA8}" srcOrd="3" destOrd="0" presId="urn:microsoft.com/office/officeart/2018/2/layout/IconVerticalSolidList"/>
    <dgm:cxn modelId="{BE3412F0-80C9-49BD-8055-7393DAF89957}" type="presParOf" srcId="{08CC3F29-6101-49F5-BA15-C7430C999884}" destId="{44A767C6-C3B9-4EA1-8CE5-CFBF935C7B8E}" srcOrd="4" destOrd="0" presId="urn:microsoft.com/office/officeart/2018/2/layout/IconVerticalSolidList"/>
    <dgm:cxn modelId="{B1465FB2-B9FA-42B3-8A69-50FBDD12CA6D}" type="presParOf" srcId="{44A767C6-C3B9-4EA1-8CE5-CFBF935C7B8E}" destId="{11FD8649-7BC0-4599-AAC0-97FB31B4B903}" srcOrd="0" destOrd="0" presId="urn:microsoft.com/office/officeart/2018/2/layout/IconVerticalSolidList"/>
    <dgm:cxn modelId="{37C20B10-7D3E-4AC4-9A58-F89148BE175A}" type="presParOf" srcId="{44A767C6-C3B9-4EA1-8CE5-CFBF935C7B8E}" destId="{768B699D-40BE-4E76-A7F9-22105610B088}" srcOrd="1" destOrd="0" presId="urn:microsoft.com/office/officeart/2018/2/layout/IconVerticalSolidList"/>
    <dgm:cxn modelId="{67151463-D970-425A-A2C7-E889A737BCCC}" type="presParOf" srcId="{44A767C6-C3B9-4EA1-8CE5-CFBF935C7B8E}" destId="{A3A38E5B-BC76-4919-8944-FA92FB49B8FA}" srcOrd="2" destOrd="0" presId="urn:microsoft.com/office/officeart/2018/2/layout/IconVerticalSolidList"/>
    <dgm:cxn modelId="{8559580D-F1D1-46EF-9FBD-C947DA7C7B12}" type="presParOf" srcId="{44A767C6-C3B9-4EA1-8CE5-CFBF935C7B8E}" destId="{2E529523-5F79-4F1B-9A15-1169E4539B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CA88E-DB53-4D71-BBAF-1D3FA1D240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673626-493F-4199-8D34-D21CB3EFEF36}">
      <dgm:prSet/>
      <dgm:spPr/>
      <dgm:t>
        <a:bodyPr/>
        <a:lstStyle/>
        <a:p>
          <a:r>
            <a:rPr lang="en-US"/>
            <a:t>Online service delivery models</a:t>
          </a:r>
        </a:p>
      </dgm:t>
    </dgm:pt>
    <dgm:pt modelId="{0456F849-E1DA-4AEA-910E-B46DD3D4DAED}" type="parTrans" cxnId="{6B4D812C-4CED-4E65-A54E-9DFD02C09271}">
      <dgm:prSet/>
      <dgm:spPr/>
      <dgm:t>
        <a:bodyPr/>
        <a:lstStyle/>
        <a:p>
          <a:endParaRPr lang="en-US"/>
        </a:p>
      </dgm:t>
    </dgm:pt>
    <dgm:pt modelId="{3DDED62A-C7A0-4D44-82B2-ACDECEEF3E9C}" type="sibTrans" cxnId="{6B4D812C-4CED-4E65-A54E-9DFD02C09271}">
      <dgm:prSet/>
      <dgm:spPr/>
      <dgm:t>
        <a:bodyPr/>
        <a:lstStyle/>
        <a:p>
          <a:endParaRPr lang="en-US"/>
        </a:p>
      </dgm:t>
    </dgm:pt>
    <dgm:pt modelId="{3120C0F5-6AC9-4FFE-8BD1-70E32DE7AE0F}">
      <dgm:prSet/>
      <dgm:spPr/>
      <dgm:t>
        <a:bodyPr/>
        <a:lstStyle/>
        <a:p>
          <a:r>
            <a:rPr lang="en-US"/>
            <a:t>User-centric design and usability</a:t>
          </a:r>
        </a:p>
      </dgm:t>
    </dgm:pt>
    <dgm:pt modelId="{84E507A4-285F-4817-ABDB-FC93D410354A}" type="parTrans" cxnId="{26344F69-F4B9-411A-8239-4FDE33EB39FE}">
      <dgm:prSet/>
      <dgm:spPr/>
      <dgm:t>
        <a:bodyPr/>
        <a:lstStyle/>
        <a:p>
          <a:endParaRPr lang="en-US"/>
        </a:p>
      </dgm:t>
    </dgm:pt>
    <dgm:pt modelId="{54FE09AC-42A0-47E7-8ACD-A123EED93725}" type="sibTrans" cxnId="{26344F69-F4B9-411A-8239-4FDE33EB39FE}">
      <dgm:prSet/>
      <dgm:spPr/>
      <dgm:t>
        <a:bodyPr/>
        <a:lstStyle/>
        <a:p>
          <a:endParaRPr lang="en-US"/>
        </a:p>
      </dgm:t>
    </dgm:pt>
    <dgm:pt modelId="{70ADC366-D36E-4246-AF05-58CB5963853E}">
      <dgm:prSet/>
      <dgm:spPr/>
      <dgm:t>
        <a:bodyPr/>
        <a:lstStyle/>
        <a:p>
          <a:r>
            <a:rPr lang="en-US"/>
            <a:t>Government portals and online platforms</a:t>
          </a:r>
        </a:p>
      </dgm:t>
    </dgm:pt>
    <dgm:pt modelId="{74AD7671-4CF6-4637-8FAA-982DDA68A3ED}" type="parTrans" cxnId="{8A5A97AC-C559-4515-BD54-0FC956C8F1DC}">
      <dgm:prSet/>
      <dgm:spPr/>
      <dgm:t>
        <a:bodyPr/>
        <a:lstStyle/>
        <a:p>
          <a:endParaRPr lang="en-US"/>
        </a:p>
      </dgm:t>
    </dgm:pt>
    <dgm:pt modelId="{0297A7F9-287B-4087-9B61-EEA89ADDC58B}" type="sibTrans" cxnId="{8A5A97AC-C559-4515-BD54-0FC956C8F1DC}">
      <dgm:prSet/>
      <dgm:spPr/>
      <dgm:t>
        <a:bodyPr/>
        <a:lstStyle/>
        <a:p>
          <a:endParaRPr lang="en-US"/>
        </a:p>
      </dgm:t>
    </dgm:pt>
    <dgm:pt modelId="{74DA23CB-73B2-4293-BFF4-D303C797CCDB}" type="pres">
      <dgm:prSet presAssocID="{744CA88E-DB53-4D71-BBAF-1D3FA1D240C6}" presName="root" presStyleCnt="0">
        <dgm:presLayoutVars>
          <dgm:dir/>
          <dgm:resizeHandles val="exact"/>
        </dgm:presLayoutVars>
      </dgm:prSet>
      <dgm:spPr/>
    </dgm:pt>
    <dgm:pt modelId="{A5858C95-F035-4E6D-B230-A75664AF0617}" type="pres">
      <dgm:prSet presAssocID="{1C673626-493F-4199-8D34-D21CB3EFEF36}" presName="compNode" presStyleCnt="0"/>
      <dgm:spPr/>
    </dgm:pt>
    <dgm:pt modelId="{0BFCAD2A-74E8-49DC-8F61-F911549CA035}" type="pres">
      <dgm:prSet presAssocID="{1C673626-493F-4199-8D34-D21CB3EFEF36}" presName="bgRect" presStyleLbl="bgShp" presStyleIdx="0" presStyleCnt="3"/>
      <dgm:spPr/>
    </dgm:pt>
    <dgm:pt modelId="{CD30D958-BBFC-4604-9BF9-4B8FC4586862}" type="pres">
      <dgm:prSet presAssocID="{1C673626-493F-4199-8D34-D21CB3EFEF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38B1071-3238-4AC3-A6F8-CCDB44CA6C12}" type="pres">
      <dgm:prSet presAssocID="{1C673626-493F-4199-8D34-D21CB3EFEF36}" presName="spaceRect" presStyleCnt="0"/>
      <dgm:spPr/>
    </dgm:pt>
    <dgm:pt modelId="{68D7CE67-403C-4C6F-AB7F-E68EE8634ED4}" type="pres">
      <dgm:prSet presAssocID="{1C673626-493F-4199-8D34-D21CB3EFEF36}" presName="parTx" presStyleLbl="revTx" presStyleIdx="0" presStyleCnt="3">
        <dgm:presLayoutVars>
          <dgm:chMax val="0"/>
          <dgm:chPref val="0"/>
        </dgm:presLayoutVars>
      </dgm:prSet>
      <dgm:spPr/>
    </dgm:pt>
    <dgm:pt modelId="{102B8767-5792-463B-9FCE-A07BD7F3F594}" type="pres">
      <dgm:prSet presAssocID="{3DDED62A-C7A0-4D44-82B2-ACDECEEF3E9C}" presName="sibTrans" presStyleCnt="0"/>
      <dgm:spPr/>
    </dgm:pt>
    <dgm:pt modelId="{CE9275CA-C540-4D42-942A-939D186DF030}" type="pres">
      <dgm:prSet presAssocID="{3120C0F5-6AC9-4FFE-8BD1-70E32DE7AE0F}" presName="compNode" presStyleCnt="0"/>
      <dgm:spPr/>
    </dgm:pt>
    <dgm:pt modelId="{9D26B996-38AF-490F-887E-63D1E88E70E0}" type="pres">
      <dgm:prSet presAssocID="{3120C0F5-6AC9-4FFE-8BD1-70E32DE7AE0F}" presName="bgRect" presStyleLbl="bgShp" presStyleIdx="1" presStyleCnt="3"/>
      <dgm:spPr/>
    </dgm:pt>
    <dgm:pt modelId="{37559401-B7FE-4A52-BC7B-ACEF7B7EBE64}" type="pres">
      <dgm:prSet presAssocID="{3120C0F5-6AC9-4FFE-8BD1-70E32DE7AE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E77AA82A-E6F8-485A-95BF-59BED4CE2A26}" type="pres">
      <dgm:prSet presAssocID="{3120C0F5-6AC9-4FFE-8BD1-70E32DE7AE0F}" presName="spaceRect" presStyleCnt="0"/>
      <dgm:spPr/>
    </dgm:pt>
    <dgm:pt modelId="{9784FF28-E086-4406-BBB5-F9C088DC3C30}" type="pres">
      <dgm:prSet presAssocID="{3120C0F5-6AC9-4FFE-8BD1-70E32DE7AE0F}" presName="parTx" presStyleLbl="revTx" presStyleIdx="1" presStyleCnt="3">
        <dgm:presLayoutVars>
          <dgm:chMax val="0"/>
          <dgm:chPref val="0"/>
        </dgm:presLayoutVars>
      </dgm:prSet>
      <dgm:spPr/>
    </dgm:pt>
    <dgm:pt modelId="{CA522E8A-BEEC-40C5-BB5C-99516DD490CF}" type="pres">
      <dgm:prSet presAssocID="{54FE09AC-42A0-47E7-8ACD-A123EED93725}" presName="sibTrans" presStyleCnt="0"/>
      <dgm:spPr/>
    </dgm:pt>
    <dgm:pt modelId="{C9D05E97-7257-40E2-94EF-239602BB2D5F}" type="pres">
      <dgm:prSet presAssocID="{70ADC366-D36E-4246-AF05-58CB5963853E}" presName="compNode" presStyleCnt="0"/>
      <dgm:spPr/>
    </dgm:pt>
    <dgm:pt modelId="{9B23E487-9B3C-4564-9C0F-D9A0E4CBFA60}" type="pres">
      <dgm:prSet presAssocID="{70ADC366-D36E-4246-AF05-58CB5963853E}" presName="bgRect" presStyleLbl="bgShp" presStyleIdx="2" presStyleCnt="3"/>
      <dgm:spPr/>
    </dgm:pt>
    <dgm:pt modelId="{32271505-6711-4203-A641-76BA51A45851}" type="pres">
      <dgm:prSet presAssocID="{70ADC366-D36E-4246-AF05-58CB596385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0F243483-5315-4C57-B2A2-811FA5831302}" type="pres">
      <dgm:prSet presAssocID="{70ADC366-D36E-4246-AF05-58CB5963853E}" presName="spaceRect" presStyleCnt="0"/>
      <dgm:spPr/>
    </dgm:pt>
    <dgm:pt modelId="{48D19A9A-1F05-4876-9669-4EF4329280D5}" type="pres">
      <dgm:prSet presAssocID="{70ADC366-D36E-4246-AF05-58CB596385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4D812C-4CED-4E65-A54E-9DFD02C09271}" srcId="{744CA88E-DB53-4D71-BBAF-1D3FA1D240C6}" destId="{1C673626-493F-4199-8D34-D21CB3EFEF36}" srcOrd="0" destOrd="0" parTransId="{0456F849-E1DA-4AEA-910E-B46DD3D4DAED}" sibTransId="{3DDED62A-C7A0-4D44-82B2-ACDECEEF3E9C}"/>
    <dgm:cxn modelId="{F87A2B48-7782-4DEE-86AE-C595330D06EE}" type="presOf" srcId="{1C673626-493F-4199-8D34-D21CB3EFEF36}" destId="{68D7CE67-403C-4C6F-AB7F-E68EE8634ED4}" srcOrd="0" destOrd="0" presId="urn:microsoft.com/office/officeart/2018/2/layout/IconVerticalSolidList"/>
    <dgm:cxn modelId="{26344F69-F4B9-411A-8239-4FDE33EB39FE}" srcId="{744CA88E-DB53-4D71-BBAF-1D3FA1D240C6}" destId="{3120C0F5-6AC9-4FFE-8BD1-70E32DE7AE0F}" srcOrd="1" destOrd="0" parTransId="{84E507A4-285F-4817-ABDB-FC93D410354A}" sibTransId="{54FE09AC-42A0-47E7-8ACD-A123EED93725}"/>
    <dgm:cxn modelId="{B1AEFA73-FE94-4A16-BA26-AEF2A49B24B2}" type="presOf" srcId="{3120C0F5-6AC9-4FFE-8BD1-70E32DE7AE0F}" destId="{9784FF28-E086-4406-BBB5-F9C088DC3C30}" srcOrd="0" destOrd="0" presId="urn:microsoft.com/office/officeart/2018/2/layout/IconVerticalSolidList"/>
    <dgm:cxn modelId="{8A5A97AC-C559-4515-BD54-0FC956C8F1DC}" srcId="{744CA88E-DB53-4D71-BBAF-1D3FA1D240C6}" destId="{70ADC366-D36E-4246-AF05-58CB5963853E}" srcOrd="2" destOrd="0" parTransId="{74AD7671-4CF6-4637-8FAA-982DDA68A3ED}" sibTransId="{0297A7F9-287B-4087-9B61-EEA89ADDC58B}"/>
    <dgm:cxn modelId="{EC7BCACA-F081-456A-A76D-0A559D708C41}" type="presOf" srcId="{744CA88E-DB53-4D71-BBAF-1D3FA1D240C6}" destId="{74DA23CB-73B2-4293-BFF4-D303C797CCDB}" srcOrd="0" destOrd="0" presId="urn:microsoft.com/office/officeart/2018/2/layout/IconVerticalSolidList"/>
    <dgm:cxn modelId="{749C4CEC-9F6E-495A-B7FF-2B3BFD307299}" type="presOf" srcId="{70ADC366-D36E-4246-AF05-58CB5963853E}" destId="{48D19A9A-1F05-4876-9669-4EF4329280D5}" srcOrd="0" destOrd="0" presId="urn:microsoft.com/office/officeart/2018/2/layout/IconVerticalSolidList"/>
    <dgm:cxn modelId="{0F9745B0-C14A-460C-B4B0-CC53B9C06F60}" type="presParOf" srcId="{74DA23CB-73B2-4293-BFF4-D303C797CCDB}" destId="{A5858C95-F035-4E6D-B230-A75664AF0617}" srcOrd="0" destOrd="0" presId="urn:microsoft.com/office/officeart/2018/2/layout/IconVerticalSolidList"/>
    <dgm:cxn modelId="{FBC4801B-76A0-4A99-AA2A-1C2FAC20C651}" type="presParOf" srcId="{A5858C95-F035-4E6D-B230-A75664AF0617}" destId="{0BFCAD2A-74E8-49DC-8F61-F911549CA035}" srcOrd="0" destOrd="0" presId="urn:microsoft.com/office/officeart/2018/2/layout/IconVerticalSolidList"/>
    <dgm:cxn modelId="{A7DC77F0-B39A-481D-81E8-17886847CBE2}" type="presParOf" srcId="{A5858C95-F035-4E6D-B230-A75664AF0617}" destId="{CD30D958-BBFC-4604-9BF9-4B8FC4586862}" srcOrd="1" destOrd="0" presId="urn:microsoft.com/office/officeart/2018/2/layout/IconVerticalSolidList"/>
    <dgm:cxn modelId="{39CB1532-D1FE-468C-8EBD-5D0AA6EAFFAD}" type="presParOf" srcId="{A5858C95-F035-4E6D-B230-A75664AF0617}" destId="{338B1071-3238-4AC3-A6F8-CCDB44CA6C12}" srcOrd="2" destOrd="0" presId="urn:microsoft.com/office/officeart/2018/2/layout/IconVerticalSolidList"/>
    <dgm:cxn modelId="{8036B97D-0876-424C-B724-FDA1713909E4}" type="presParOf" srcId="{A5858C95-F035-4E6D-B230-A75664AF0617}" destId="{68D7CE67-403C-4C6F-AB7F-E68EE8634ED4}" srcOrd="3" destOrd="0" presId="urn:microsoft.com/office/officeart/2018/2/layout/IconVerticalSolidList"/>
    <dgm:cxn modelId="{39DD4748-236E-4B0C-9FB3-FD4B1EE3E25C}" type="presParOf" srcId="{74DA23CB-73B2-4293-BFF4-D303C797CCDB}" destId="{102B8767-5792-463B-9FCE-A07BD7F3F594}" srcOrd="1" destOrd="0" presId="urn:microsoft.com/office/officeart/2018/2/layout/IconVerticalSolidList"/>
    <dgm:cxn modelId="{C436F563-1888-4B39-8337-3FEE4E660484}" type="presParOf" srcId="{74DA23CB-73B2-4293-BFF4-D303C797CCDB}" destId="{CE9275CA-C540-4D42-942A-939D186DF030}" srcOrd="2" destOrd="0" presId="urn:microsoft.com/office/officeart/2018/2/layout/IconVerticalSolidList"/>
    <dgm:cxn modelId="{C1E560FB-E188-4923-90BA-DE5D6E024D97}" type="presParOf" srcId="{CE9275CA-C540-4D42-942A-939D186DF030}" destId="{9D26B996-38AF-490F-887E-63D1E88E70E0}" srcOrd="0" destOrd="0" presId="urn:microsoft.com/office/officeart/2018/2/layout/IconVerticalSolidList"/>
    <dgm:cxn modelId="{80CBC1D8-7B5D-45A4-9AA1-10082DA0E795}" type="presParOf" srcId="{CE9275CA-C540-4D42-942A-939D186DF030}" destId="{37559401-B7FE-4A52-BC7B-ACEF7B7EBE64}" srcOrd="1" destOrd="0" presId="urn:microsoft.com/office/officeart/2018/2/layout/IconVerticalSolidList"/>
    <dgm:cxn modelId="{D8B6D4B2-DCCD-44C4-939E-0732A34DBBE6}" type="presParOf" srcId="{CE9275CA-C540-4D42-942A-939D186DF030}" destId="{E77AA82A-E6F8-485A-95BF-59BED4CE2A26}" srcOrd="2" destOrd="0" presId="urn:microsoft.com/office/officeart/2018/2/layout/IconVerticalSolidList"/>
    <dgm:cxn modelId="{E7DFAFDD-5C5E-492E-B44E-EC0B054F0DE3}" type="presParOf" srcId="{CE9275CA-C540-4D42-942A-939D186DF030}" destId="{9784FF28-E086-4406-BBB5-F9C088DC3C30}" srcOrd="3" destOrd="0" presId="urn:microsoft.com/office/officeart/2018/2/layout/IconVerticalSolidList"/>
    <dgm:cxn modelId="{BCF4903D-BF06-48A0-B7C9-F5A397B22F0C}" type="presParOf" srcId="{74DA23CB-73B2-4293-BFF4-D303C797CCDB}" destId="{CA522E8A-BEEC-40C5-BB5C-99516DD490CF}" srcOrd="3" destOrd="0" presId="urn:microsoft.com/office/officeart/2018/2/layout/IconVerticalSolidList"/>
    <dgm:cxn modelId="{38AA632D-84F5-400B-9801-B68122EEBCC7}" type="presParOf" srcId="{74DA23CB-73B2-4293-BFF4-D303C797CCDB}" destId="{C9D05E97-7257-40E2-94EF-239602BB2D5F}" srcOrd="4" destOrd="0" presId="urn:microsoft.com/office/officeart/2018/2/layout/IconVerticalSolidList"/>
    <dgm:cxn modelId="{C0D8C659-3986-43D6-AC94-3207CDE868AF}" type="presParOf" srcId="{C9D05E97-7257-40E2-94EF-239602BB2D5F}" destId="{9B23E487-9B3C-4564-9C0F-D9A0E4CBFA60}" srcOrd="0" destOrd="0" presId="urn:microsoft.com/office/officeart/2018/2/layout/IconVerticalSolidList"/>
    <dgm:cxn modelId="{E274414D-C351-4333-A815-4E5BAFF49731}" type="presParOf" srcId="{C9D05E97-7257-40E2-94EF-239602BB2D5F}" destId="{32271505-6711-4203-A641-76BA51A45851}" srcOrd="1" destOrd="0" presId="urn:microsoft.com/office/officeart/2018/2/layout/IconVerticalSolidList"/>
    <dgm:cxn modelId="{C5397378-F005-4F67-8D63-F05316F8B81C}" type="presParOf" srcId="{C9D05E97-7257-40E2-94EF-239602BB2D5F}" destId="{0F243483-5315-4C57-B2A2-811FA5831302}" srcOrd="2" destOrd="0" presId="urn:microsoft.com/office/officeart/2018/2/layout/IconVerticalSolidList"/>
    <dgm:cxn modelId="{4405769C-A09D-4CB8-A916-00D619B882EF}" type="presParOf" srcId="{C9D05E97-7257-40E2-94EF-239602BB2D5F}" destId="{48D19A9A-1F05-4876-9669-4EF4329280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FB457-D7D3-4E82-AD15-40657E7A31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59489B-B9C9-40D3-B8DA-ECAA4A96FFE0}">
      <dgm:prSet/>
      <dgm:spPr/>
      <dgm:t>
        <a:bodyPr/>
        <a:lstStyle/>
        <a:p>
          <a:r>
            <a:rPr lang="en-US"/>
            <a:t>Cyber threats and vulnerabilities</a:t>
          </a:r>
        </a:p>
      </dgm:t>
    </dgm:pt>
    <dgm:pt modelId="{75588211-9E49-4DD4-9036-02805167539C}" type="parTrans" cxnId="{30EB2351-D182-4372-9007-073EDEB7D9A1}">
      <dgm:prSet/>
      <dgm:spPr/>
      <dgm:t>
        <a:bodyPr/>
        <a:lstStyle/>
        <a:p>
          <a:endParaRPr lang="en-US"/>
        </a:p>
      </dgm:t>
    </dgm:pt>
    <dgm:pt modelId="{FE550B54-1BDE-4298-9E28-71191B36BB48}" type="sibTrans" cxnId="{30EB2351-D182-4372-9007-073EDEB7D9A1}">
      <dgm:prSet/>
      <dgm:spPr/>
      <dgm:t>
        <a:bodyPr/>
        <a:lstStyle/>
        <a:p>
          <a:endParaRPr lang="en-US"/>
        </a:p>
      </dgm:t>
    </dgm:pt>
    <dgm:pt modelId="{571ABF6F-5DB5-43C6-AFE8-5089B1E3799E}">
      <dgm:prSet/>
      <dgm:spPr/>
      <dgm:t>
        <a:bodyPr/>
        <a:lstStyle/>
        <a:p>
          <a:r>
            <a:rPr lang="en-US"/>
            <a:t>Government cybersecurity strategies</a:t>
          </a:r>
        </a:p>
      </dgm:t>
    </dgm:pt>
    <dgm:pt modelId="{DD9C5739-456D-450E-ABAA-EF62E551C1B9}" type="parTrans" cxnId="{60A15513-C1CD-4D33-BA5C-D72D457D6008}">
      <dgm:prSet/>
      <dgm:spPr/>
      <dgm:t>
        <a:bodyPr/>
        <a:lstStyle/>
        <a:p>
          <a:endParaRPr lang="en-US"/>
        </a:p>
      </dgm:t>
    </dgm:pt>
    <dgm:pt modelId="{A85EC4AD-310A-4212-9623-AF7712801EA2}" type="sibTrans" cxnId="{60A15513-C1CD-4D33-BA5C-D72D457D6008}">
      <dgm:prSet/>
      <dgm:spPr/>
      <dgm:t>
        <a:bodyPr/>
        <a:lstStyle/>
        <a:p>
          <a:endParaRPr lang="en-US"/>
        </a:p>
      </dgm:t>
    </dgm:pt>
    <dgm:pt modelId="{FA9D6B08-5E46-4882-99C9-308A9B0ED873}">
      <dgm:prSet/>
      <dgm:spPr/>
      <dgm:t>
        <a:bodyPr/>
        <a:lstStyle/>
        <a:p>
          <a:r>
            <a:rPr lang="en-US"/>
            <a:t>Case studies in cybersecurity incidents</a:t>
          </a:r>
        </a:p>
      </dgm:t>
    </dgm:pt>
    <dgm:pt modelId="{D59BC9B1-4FD1-4957-B410-F6F540F7BF53}" type="parTrans" cxnId="{411DC635-C8D8-49EA-B1EF-3811C24B11E3}">
      <dgm:prSet/>
      <dgm:spPr/>
      <dgm:t>
        <a:bodyPr/>
        <a:lstStyle/>
        <a:p>
          <a:endParaRPr lang="en-US"/>
        </a:p>
      </dgm:t>
    </dgm:pt>
    <dgm:pt modelId="{DA794F5C-D176-41BC-8B58-9E246AB89A2E}" type="sibTrans" cxnId="{411DC635-C8D8-49EA-B1EF-3811C24B11E3}">
      <dgm:prSet/>
      <dgm:spPr/>
      <dgm:t>
        <a:bodyPr/>
        <a:lstStyle/>
        <a:p>
          <a:endParaRPr lang="en-US"/>
        </a:p>
      </dgm:t>
    </dgm:pt>
    <dgm:pt modelId="{3C8C81ED-883E-4BFF-8257-0EDF8C319427}" type="pres">
      <dgm:prSet presAssocID="{541FB457-D7D3-4E82-AD15-40657E7A31EC}" presName="root" presStyleCnt="0">
        <dgm:presLayoutVars>
          <dgm:dir/>
          <dgm:resizeHandles val="exact"/>
        </dgm:presLayoutVars>
      </dgm:prSet>
      <dgm:spPr/>
    </dgm:pt>
    <dgm:pt modelId="{89CD891D-DE3E-4F6F-AE11-C6AAEC29A180}" type="pres">
      <dgm:prSet presAssocID="{4659489B-B9C9-40D3-B8DA-ECAA4A96FFE0}" presName="compNode" presStyleCnt="0"/>
      <dgm:spPr/>
    </dgm:pt>
    <dgm:pt modelId="{1E12952B-8648-4247-B703-33FDC5AD40B1}" type="pres">
      <dgm:prSet presAssocID="{4659489B-B9C9-40D3-B8DA-ECAA4A96FFE0}" presName="bgRect" presStyleLbl="bgShp" presStyleIdx="0" presStyleCnt="3"/>
      <dgm:spPr/>
    </dgm:pt>
    <dgm:pt modelId="{95DD3AD8-D2BF-4382-BD7D-5831B5535F2A}" type="pres">
      <dgm:prSet presAssocID="{4659489B-B9C9-40D3-B8DA-ECAA4A96FF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4A83615-5229-4DEB-9E5C-5CC9225ECB9A}" type="pres">
      <dgm:prSet presAssocID="{4659489B-B9C9-40D3-B8DA-ECAA4A96FFE0}" presName="spaceRect" presStyleCnt="0"/>
      <dgm:spPr/>
    </dgm:pt>
    <dgm:pt modelId="{B8EFD577-341E-4436-AD91-D068E8BC47E7}" type="pres">
      <dgm:prSet presAssocID="{4659489B-B9C9-40D3-B8DA-ECAA4A96FFE0}" presName="parTx" presStyleLbl="revTx" presStyleIdx="0" presStyleCnt="3">
        <dgm:presLayoutVars>
          <dgm:chMax val="0"/>
          <dgm:chPref val="0"/>
        </dgm:presLayoutVars>
      </dgm:prSet>
      <dgm:spPr/>
    </dgm:pt>
    <dgm:pt modelId="{74BB6F5D-C418-41DA-86E9-4D7139F3CDD8}" type="pres">
      <dgm:prSet presAssocID="{FE550B54-1BDE-4298-9E28-71191B36BB48}" presName="sibTrans" presStyleCnt="0"/>
      <dgm:spPr/>
    </dgm:pt>
    <dgm:pt modelId="{DFC853EF-434C-46B9-9816-0E988EE70702}" type="pres">
      <dgm:prSet presAssocID="{571ABF6F-5DB5-43C6-AFE8-5089B1E3799E}" presName="compNode" presStyleCnt="0"/>
      <dgm:spPr/>
    </dgm:pt>
    <dgm:pt modelId="{B6FE2D25-139A-4FAD-B0CC-7C8C5922855E}" type="pres">
      <dgm:prSet presAssocID="{571ABF6F-5DB5-43C6-AFE8-5089B1E3799E}" presName="bgRect" presStyleLbl="bgShp" presStyleIdx="1" presStyleCnt="3"/>
      <dgm:spPr/>
    </dgm:pt>
    <dgm:pt modelId="{D66AB237-76BB-4FFE-96A3-FBED16F147F3}" type="pres">
      <dgm:prSet presAssocID="{571ABF6F-5DB5-43C6-AFE8-5089B1E379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45338AE-04B4-4690-8CC0-BA7CFFD79340}" type="pres">
      <dgm:prSet presAssocID="{571ABF6F-5DB5-43C6-AFE8-5089B1E3799E}" presName="spaceRect" presStyleCnt="0"/>
      <dgm:spPr/>
    </dgm:pt>
    <dgm:pt modelId="{CA70DA87-BECB-47FB-8E5D-B6D823E36D25}" type="pres">
      <dgm:prSet presAssocID="{571ABF6F-5DB5-43C6-AFE8-5089B1E3799E}" presName="parTx" presStyleLbl="revTx" presStyleIdx="1" presStyleCnt="3">
        <dgm:presLayoutVars>
          <dgm:chMax val="0"/>
          <dgm:chPref val="0"/>
        </dgm:presLayoutVars>
      </dgm:prSet>
      <dgm:spPr/>
    </dgm:pt>
    <dgm:pt modelId="{93D1B1D7-9F16-402A-A248-88D9D508B45D}" type="pres">
      <dgm:prSet presAssocID="{A85EC4AD-310A-4212-9623-AF7712801EA2}" presName="sibTrans" presStyleCnt="0"/>
      <dgm:spPr/>
    </dgm:pt>
    <dgm:pt modelId="{8F8DF530-2454-4285-92D1-1ED0E683191B}" type="pres">
      <dgm:prSet presAssocID="{FA9D6B08-5E46-4882-99C9-308A9B0ED873}" presName="compNode" presStyleCnt="0"/>
      <dgm:spPr/>
    </dgm:pt>
    <dgm:pt modelId="{564A26BD-12A1-416D-A9E7-342CD785545E}" type="pres">
      <dgm:prSet presAssocID="{FA9D6B08-5E46-4882-99C9-308A9B0ED873}" presName="bgRect" presStyleLbl="bgShp" presStyleIdx="2" presStyleCnt="3"/>
      <dgm:spPr/>
    </dgm:pt>
    <dgm:pt modelId="{351D02BB-D175-49D0-A7A6-6B412EEBE56B}" type="pres">
      <dgm:prSet presAssocID="{FA9D6B08-5E46-4882-99C9-308A9B0ED8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B9849D6-C740-4A4F-9F0A-731512CC19D3}" type="pres">
      <dgm:prSet presAssocID="{FA9D6B08-5E46-4882-99C9-308A9B0ED873}" presName="spaceRect" presStyleCnt="0"/>
      <dgm:spPr/>
    </dgm:pt>
    <dgm:pt modelId="{258166C7-C19F-4697-A2F1-220585E177E4}" type="pres">
      <dgm:prSet presAssocID="{FA9D6B08-5E46-4882-99C9-308A9B0ED8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0A15513-C1CD-4D33-BA5C-D72D457D6008}" srcId="{541FB457-D7D3-4E82-AD15-40657E7A31EC}" destId="{571ABF6F-5DB5-43C6-AFE8-5089B1E3799E}" srcOrd="1" destOrd="0" parTransId="{DD9C5739-456D-450E-ABAA-EF62E551C1B9}" sibTransId="{A85EC4AD-310A-4212-9623-AF7712801EA2}"/>
    <dgm:cxn modelId="{411DC635-C8D8-49EA-B1EF-3811C24B11E3}" srcId="{541FB457-D7D3-4E82-AD15-40657E7A31EC}" destId="{FA9D6B08-5E46-4882-99C9-308A9B0ED873}" srcOrd="2" destOrd="0" parTransId="{D59BC9B1-4FD1-4957-B410-F6F540F7BF53}" sibTransId="{DA794F5C-D176-41BC-8B58-9E246AB89A2E}"/>
    <dgm:cxn modelId="{30EB2351-D182-4372-9007-073EDEB7D9A1}" srcId="{541FB457-D7D3-4E82-AD15-40657E7A31EC}" destId="{4659489B-B9C9-40D3-B8DA-ECAA4A96FFE0}" srcOrd="0" destOrd="0" parTransId="{75588211-9E49-4DD4-9036-02805167539C}" sibTransId="{FE550B54-1BDE-4298-9E28-71191B36BB48}"/>
    <dgm:cxn modelId="{D76D8053-517A-4E00-8385-9BEF4C0B4E8C}" type="presOf" srcId="{FA9D6B08-5E46-4882-99C9-308A9B0ED873}" destId="{258166C7-C19F-4697-A2F1-220585E177E4}" srcOrd="0" destOrd="0" presId="urn:microsoft.com/office/officeart/2018/2/layout/IconVerticalSolidList"/>
    <dgm:cxn modelId="{E348C763-BF68-41CC-9EA7-425A0C9690D5}" type="presOf" srcId="{571ABF6F-5DB5-43C6-AFE8-5089B1E3799E}" destId="{CA70DA87-BECB-47FB-8E5D-B6D823E36D25}" srcOrd="0" destOrd="0" presId="urn:microsoft.com/office/officeart/2018/2/layout/IconVerticalSolidList"/>
    <dgm:cxn modelId="{66E953B4-3AC1-4478-BF41-13B8A58AD310}" type="presOf" srcId="{4659489B-B9C9-40D3-B8DA-ECAA4A96FFE0}" destId="{B8EFD577-341E-4436-AD91-D068E8BC47E7}" srcOrd="0" destOrd="0" presId="urn:microsoft.com/office/officeart/2018/2/layout/IconVerticalSolidList"/>
    <dgm:cxn modelId="{0F29E8D3-7F0B-48BF-B0A9-C4E252580523}" type="presOf" srcId="{541FB457-D7D3-4E82-AD15-40657E7A31EC}" destId="{3C8C81ED-883E-4BFF-8257-0EDF8C319427}" srcOrd="0" destOrd="0" presId="urn:microsoft.com/office/officeart/2018/2/layout/IconVerticalSolidList"/>
    <dgm:cxn modelId="{EC344809-0DC0-4C61-BC13-15FD57CB0848}" type="presParOf" srcId="{3C8C81ED-883E-4BFF-8257-0EDF8C319427}" destId="{89CD891D-DE3E-4F6F-AE11-C6AAEC29A180}" srcOrd="0" destOrd="0" presId="urn:microsoft.com/office/officeart/2018/2/layout/IconVerticalSolidList"/>
    <dgm:cxn modelId="{AEE10C93-C13A-4500-A5AE-FCF3D08F0935}" type="presParOf" srcId="{89CD891D-DE3E-4F6F-AE11-C6AAEC29A180}" destId="{1E12952B-8648-4247-B703-33FDC5AD40B1}" srcOrd="0" destOrd="0" presId="urn:microsoft.com/office/officeart/2018/2/layout/IconVerticalSolidList"/>
    <dgm:cxn modelId="{14E16B3A-BA69-475E-99E7-EBC7C3A56746}" type="presParOf" srcId="{89CD891D-DE3E-4F6F-AE11-C6AAEC29A180}" destId="{95DD3AD8-D2BF-4382-BD7D-5831B5535F2A}" srcOrd="1" destOrd="0" presId="urn:microsoft.com/office/officeart/2018/2/layout/IconVerticalSolidList"/>
    <dgm:cxn modelId="{130D21D3-A2B5-49B0-BB40-F6080F44246F}" type="presParOf" srcId="{89CD891D-DE3E-4F6F-AE11-C6AAEC29A180}" destId="{54A83615-5229-4DEB-9E5C-5CC9225ECB9A}" srcOrd="2" destOrd="0" presId="urn:microsoft.com/office/officeart/2018/2/layout/IconVerticalSolidList"/>
    <dgm:cxn modelId="{7634307C-C041-41BF-A04B-09CB85A51E95}" type="presParOf" srcId="{89CD891D-DE3E-4F6F-AE11-C6AAEC29A180}" destId="{B8EFD577-341E-4436-AD91-D068E8BC47E7}" srcOrd="3" destOrd="0" presId="urn:microsoft.com/office/officeart/2018/2/layout/IconVerticalSolidList"/>
    <dgm:cxn modelId="{05A02CBC-CBC7-4CBD-A666-B2B9DCF42F73}" type="presParOf" srcId="{3C8C81ED-883E-4BFF-8257-0EDF8C319427}" destId="{74BB6F5D-C418-41DA-86E9-4D7139F3CDD8}" srcOrd="1" destOrd="0" presId="urn:microsoft.com/office/officeart/2018/2/layout/IconVerticalSolidList"/>
    <dgm:cxn modelId="{D00B9F54-0C8D-44F1-861F-63B852066919}" type="presParOf" srcId="{3C8C81ED-883E-4BFF-8257-0EDF8C319427}" destId="{DFC853EF-434C-46B9-9816-0E988EE70702}" srcOrd="2" destOrd="0" presId="urn:microsoft.com/office/officeart/2018/2/layout/IconVerticalSolidList"/>
    <dgm:cxn modelId="{930309C2-C61F-4AEC-BF5A-C8F7E49D0EEC}" type="presParOf" srcId="{DFC853EF-434C-46B9-9816-0E988EE70702}" destId="{B6FE2D25-139A-4FAD-B0CC-7C8C5922855E}" srcOrd="0" destOrd="0" presId="urn:microsoft.com/office/officeart/2018/2/layout/IconVerticalSolidList"/>
    <dgm:cxn modelId="{5C9EE185-5D22-405C-ADC0-BA36849FA693}" type="presParOf" srcId="{DFC853EF-434C-46B9-9816-0E988EE70702}" destId="{D66AB237-76BB-4FFE-96A3-FBED16F147F3}" srcOrd="1" destOrd="0" presId="urn:microsoft.com/office/officeart/2018/2/layout/IconVerticalSolidList"/>
    <dgm:cxn modelId="{8C1DA761-CCA6-4B4D-9095-63E681DF1925}" type="presParOf" srcId="{DFC853EF-434C-46B9-9816-0E988EE70702}" destId="{645338AE-04B4-4690-8CC0-BA7CFFD79340}" srcOrd="2" destOrd="0" presId="urn:microsoft.com/office/officeart/2018/2/layout/IconVerticalSolidList"/>
    <dgm:cxn modelId="{C92A83AE-2820-4809-B39F-F39C18FD45DA}" type="presParOf" srcId="{DFC853EF-434C-46B9-9816-0E988EE70702}" destId="{CA70DA87-BECB-47FB-8E5D-B6D823E36D25}" srcOrd="3" destOrd="0" presId="urn:microsoft.com/office/officeart/2018/2/layout/IconVerticalSolidList"/>
    <dgm:cxn modelId="{2331C636-9D2C-46C0-9194-8168F67EF6FF}" type="presParOf" srcId="{3C8C81ED-883E-4BFF-8257-0EDF8C319427}" destId="{93D1B1D7-9F16-402A-A248-88D9D508B45D}" srcOrd="3" destOrd="0" presId="urn:microsoft.com/office/officeart/2018/2/layout/IconVerticalSolidList"/>
    <dgm:cxn modelId="{DD33E233-086A-47F9-B6AA-C4DBEA49A5D5}" type="presParOf" srcId="{3C8C81ED-883E-4BFF-8257-0EDF8C319427}" destId="{8F8DF530-2454-4285-92D1-1ED0E683191B}" srcOrd="4" destOrd="0" presId="urn:microsoft.com/office/officeart/2018/2/layout/IconVerticalSolidList"/>
    <dgm:cxn modelId="{08BFE6B0-2D89-4FF9-A85F-CBBCFE938F61}" type="presParOf" srcId="{8F8DF530-2454-4285-92D1-1ED0E683191B}" destId="{564A26BD-12A1-416D-A9E7-342CD785545E}" srcOrd="0" destOrd="0" presId="urn:microsoft.com/office/officeart/2018/2/layout/IconVerticalSolidList"/>
    <dgm:cxn modelId="{236E09C1-D435-4D8F-A0F4-B56393DB8972}" type="presParOf" srcId="{8F8DF530-2454-4285-92D1-1ED0E683191B}" destId="{351D02BB-D175-49D0-A7A6-6B412EEBE56B}" srcOrd="1" destOrd="0" presId="urn:microsoft.com/office/officeart/2018/2/layout/IconVerticalSolidList"/>
    <dgm:cxn modelId="{2A118EC4-FC84-479E-929F-A9712674C4A1}" type="presParOf" srcId="{8F8DF530-2454-4285-92D1-1ED0E683191B}" destId="{FB9849D6-C740-4A4F-9F0A-731512CC19D3}" srcOrd="2" destOrd="0" presId="urn:microsoft.com/office/officeart/2018/2/layout/IconVerticalSolidList"/>
    <dgm:cxn modelId="{F05682A9-16C8-4E6E-BCED-D09C44D2EFF6}" type="presParOf" srcId="{8F8DF530-2454-4285-92D1-1ED0E683191B}" destId="{258166C7-C19F-4697-A2F1-220585E177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8A0AC4-3604-470D-B656-4C36A72DB6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1A8E04-872B-4406-8909-EFDB36BE192F}">
      <dgm:prSet/>
      <dgm:spPr/>
      <dgm:t>
        <a:bodyPr/>
        <a:lstStyle/>
        <a:p>
          <a:r>
            <a:rPr lang="en-US"/>
            <a:t>Blockchain, AI, IoT, and their applications</a:t>
          </a:r>
        </a:p>
      </dgm:t>
    </dgm:pt>
    <dgm:pt modelId="{756E68B9-A6DA-4EA9-93E7-31A69E7BDACE}" type="parTrans" cxnId="{51BCDDF4-211D-4202-BF11-EAA09F8E3070}">
      <dgm:prSet/>
      <dgm:spPr/>
      <dgm:t>
        <a:bodyPr/>
        <a:lstStyle/>
        <a:p>
          <a:endParaRPr lang="en-US"/>
        </a:p>
      </dgm:t>
    </dgm:pt>
    <dgm:pt modelId="{95222EBD-0E1D-43E7-BB0D-688A7837E99B}" type="sibTrans" cxnId="{51BCDDF4-211D-4202-BF11-EAA09F8E3070}">
      <dgm:prSet/>
      <dgm:spPr/>
      <dgm:t>
        <a:bodyPr/>
        <a:lstStyle/>
        <a:p>
          <a:endParaRPr lang="en-US"/>
        </a:p>
      </dgm:t>
    </dgm:pt>
    <dgm:pt modelId="{C246FA95-43F3-4F2E-A409-BD45C887658D}">
      <dgm:prSet/>
      <dgm:spPr/>
      <dgm:t>
        <a:bodyPr/>
        <a:lstStyle/>
        <a:p>
          <a:r>
            <a:rPr lang="en-US"/>
            <a:t>Ethics and governance of emerging tech</a:t>
          </a:r>
        </a:p>
      </dgm:t>
    </dgm:pt>
    <dgm:pt modelId="{67A745E8-0B9C-4E2E-8F21-8A03B07E7310}" type="parTrans" cxnId="{EFE0174E-BADC-4FD0-98ED-22D830088746}">
      <dgm:prSet/>
      <dgm:spPr/>
      <dgm:t>
        <a:bodyPr/>
        <a:lstStyle/>
        <a:p>
          <a:endParaRPr lang="en-US"/>
        </a:p>
      </dgm:t>
    </dgm:pt>
    <dgm:pt modelId="{5FC19D85-ECD8-4F8C-A4A6-6F2115EB88FA}" type="sibTrans" cxnId="{EFE0174E-BADC-4FD0-98ED-22D830088746}">
      <dgm:prSet/>
      <dgm:spPr/>
      <dgm:t>
        <a:bodyPr/>
        <a:lstStyle/>
        <a:p>
          <a:endParaRPr lang="en-US"/>
        </a:p>
      </dgm:t>
    </dgm:pt>
    <dgm:pt modelId="{78F3A0A6-46AA-44EC-878B-D0FF4E5A5978}">
      <dgm:prSet/>
      <dgm:spPr/>
      <dgm:t>
        <a:bodyPr/>
        <a:lstStyle/>
        <a:p>
          <a:r>
            <a:rPr lang="en-US"/>
            <a:t>Future trends in digital government</a:t>
          </a:r>
        </a:p>
      </dgm:t>
    </dgm:pt>
    <dgm:pt modelId="{0F5622DA-090A-49A5-AA38-85F4E6DC40D6}" type="parTrans" cxnId="{170A95D3-3F59-4D4E-A8B0-6F84F4D4D1F9}">
      <dgm:prSet/>
      <dgm:spPr/>
      <dgm:t>
        <a:bodyPr/>
        <a:lstStyle/>
        <a:p>
          <a:endParaRPr lang="en-US"/>
        </a:p>
      </dgm:t>
    </dgm:pt>
    <dgm:pt modelId="{DFAF15FE-39FA-44AE-B024-BB0CFB9267A4}" type="sibTrans" cxnId="{170A95D3-3F59-4D4E-A8B0-6F84F4D4D1F9}">
      <dgm:prSet/>
      <dgm:spPr/>
      <dgm:t>
        <a:bodyPr/>
        <a:lstStyle/>
        <a:p>
          <a:endParaRPr lang="en-US"/>
        </a:p>
      </dgm:t>
    </dgm:pt>
    <dgm:pt modelId="{11EE0954-F8FC-4544-8C77-A9780DFBAD50}" type="pres">
      <dgm:prSet presAssocID="{2C8A0AC4-3604-470D-B656-4C36A72DB636}" presName="root" presStyleCnt="0">
        <dgm:presLayoutVars>
          <dgm:dir/>
          <dgm:resizeHandles val="exact"/>
        </dgm:presLayoutVars>
      </dgm:prSet>
      <dgm:spPr/>
    </dgm:pt>
    <dgm:pt modelId="{DCA74800-D7B7-47CE-8617-F2430C5DE11C}" type="pres">
      <dgm:prSet presAssocID="{9C1A8E04-872B-4406-8909-EFDB36BE192F}" presName="compNode" presStyleCnt="0"/>
      <dgm:spPr/>
    </dgm:pt>
    <dgm:pt modelId="{D353CC61-32CC-43A9-85E4-F008D4E3D641}" type="pres">
      <dgm:prSet presAssocID="{9C1A8E04-872B-4406-8909-EFDB36BE192F}" presName="bgRect" presStyleLbl="bgShp" presStyleIdx="0" presStyleCnt="3"/>
      <dgm:spPr/>
    </dgm:pt>
    <dgm:pt modelId="{BDB41493-A6A6-402A-AF3E-9A3F3FC04EE4}" type="pres">
      <dgm:prSet presAssocID="{9C1A8E04-872B-4406-8909-EFDB36BE192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4CD57A9-1938-46E5-92D4-7A3C101F2E62}" type="pres">
      <dgm:prSet presAssocID="{9C1A8E04-872B-4406-8909-EFDB36BE192F}" presName="spaceRect" presStyleCnt="0"/>
      <dgm:spPr/>
    </dgm:pt>
    <dgm:pt modelId="{AEF45CA4-8B35-47DC-B395-DDEB97BCCAB2}" type="pres">
      <dgm:prSet presAssocID="{9C1A8E04-872B-4406-8909-EFDB36BE192F}" presName="parTx" presStyleLbl="revTx" presStyleIdx="0" presStyleCnt="3">
        <dgm:presLayoutVars>
          <dgm:chMax val="0"/>
          <dgm:chPref val="0"/>
        </dgm:presLayoutVars>
      </dgm:prSet>
      <dgm:spPr/>
    </dgm:pt>
    <dgm:pt modelId="{05B9FC87-8080-4229-9568-C7AEFE90D0B2}" type="pres">
      <dgm:prSet presAssocID="{95222EBD-0E1D-43E7-BB0D-688A7837E99B}" presName="sibTrans" presStyleCnt="0"/>
      <dgm:spPr/>
    </dgm:pt>
    <dgm:pt modelId="{B379A111-03BE-4345-A84C-708A6E395690}" type="pres">
      <dgm:prSet presAssocID="{C246FA95-43F3-4F2E-A409-BD45C887658D}" presName="compNode" presStyleCnt="0"/>
      <dgm:spPr/>
    </dgm:pt>
    <dgm:pt modelId="{11AEF384-BBC6-419D-9085-761762026800}" type="pres">
      <dgm:prSet presAssocID="{C246FA95-43F3-4F2E-A409-BD45C887658D}" presName="bgRect" presStyleLbl="bgShp" presStyleIdx="1" presStyleCnt="3"/>
      <dgm:spPr/>
    </dgm:pt>
    <dgm:pt modelId="{956DE258-3C2B-40C7-90DA-313EB0F26E0A}" type="pres">
      <dgm:prSet presAssocID="{C246FA95-43F3-4F2E-A409-BD45C88765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AC42798-6695-484C-B789-B92B314F81E8}" type="pres">
      <dgm:prSet presAssocID="{C246FA95-43F3-4F2E-A409-BD45C887658D}" presName="spaceRect" presStyleCnt="0"/>
      <dgm:spPr/>
    </dgm:pt>
    <dgm:pt modelId="{B8C4D3A2-B3A1-4519-91E7-B5B8A55E5FD1}" type="pres">
      <dgm:prSet presAssocID="{C246FA95-43F3-4F2E-A409-BD45C887658D}" presName="parTx" presStyleLbl="revTx" presStyleIdx="1" presStyleCnt="3">
        <dgm:presLayoutVars>
          <dgm:chMax val="0"/>
          <dgm:chPref val="0"/>
        </dgm:presLayoutVars>
      </dgm:prSet>
      <dgm:spPr/>
    </dgm:pt>
    <dgm:pt modelId="{71856DEE-D9F0-4244-B0B9-969295B83CB7}" type="pres">
      <dgm:prSet presAssocID="{5FC19D85-ECD8-4F8C-A4A6-6F2115EB88FA}" presName="sibTrans" presStyleCnt="0"/>
      <dgm:spPr/>
    </dgm:pt>
    <dgm:pt modelId="{5920DB13-AABF-4B4F-B0FC-E292A7339CD1}" type="pres">
      <dgm:prSet presAssocID="{78F3A0A6-46AA-44EC-878B-D0FF4E5A5978}" presName="compNode" presStyleCnt="0"/>
      <dgm:spPr/>
    </dgm:pt>
    <dgm:pt modelId="{655A0937-1E58-40F4-BE59-09631948DEB5}" type="pres">
      <dgm:prSet presAssocID="{78F3A0A6-46AA-44EC-878B-D0FF4E5A5978}" presName="bgRect" presStyleLbl="bgShp" presStyleIdx="2" presStyleCnt="3"/>
      <dgm:spPr/>
    </dgm:pt>
    <dgm:pt modelId="{FE15D7E5-D310-4121-95AF-43E75D57F72E}" type="pres">
      <dgm:prSet presAssocID="{78F3A0A6-46AA-44EC-878B-D0FF4E5A59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C95D48F-EC79-4133-A8B5-18F4712173A9}" type="pres">
      <dgm:prSet presAssocID="{78F3A0A6-46AA-44EC-878B-D0FF4E5A5978}" presName="spaceRect" presStyleCnt="0"/>
      <dgm:spPr/>
    </dgm:pt>
    <dgm:pt modelId="{9D28120F-607E-490B-9587-26D2D4B6371E}" type="pres">
      <dgm:prSet presAssocID="{78F3A0A6-46AA-44EC-878B-D0FF4E5A59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E0174E-BADC-4FD0-98ED-22D830088746}" srcId="{2C8A0AC4-3604-470D-B656-4C36A72DB636}" destId="{C246FA95-43F3-4F2E-A409-BD45C887658D}" srcOrd="1" destOrd="0" parTransId="{67A745E8-0B9C-4E2E-8F21-8A03B07E7310}" sibTransId="{5FC19D85-ECD8-4F8C-A4A6-6F2115EB88FA}"/>
    <dgm:cxn modelId="{DE74C45F-E8B1-4762-B5A2-37726152C43D}" type="presOf" srcId="{C246FA95-43F3-4F2E-A409-BD45C887658D}" destId="{B8C4D3A2-B3A1-4519-91E7-B5B8A55E5FD1}" srcOrd="0" destOrd="0" presId="urn:microsoft.com/office/officeart/2018/2/layout/IconVerticalSolidList"/>
    <dgm:cxn modelId="{22AD838D-A280-49B5-9FA1-8C54345BD2AE}" type="presOf" srcId="{78F3A0A6-46AA-44EC-878B-D0FF4E5A5978}" destId="{9D28120F-607E-490B-9587-26D2D4B6371E}" srcOrd="0" destOrd="0" presId="urn:microsoft.com/office/officeart/2018/2/layout/IconVerticalSolidList"/>
    <dgm:cxn modelId="{9392E1CB-EA8E-4338-B6DC-A26FB930053A}" type="presOf" srcId="{9C1A8E04-872B-4406-8909-EFDB36BE192F}" destId="{AEF45CA4-8B35-47DC-B395-DDEB97BCCAB2}" srcOrd="0" destOrd="0" presId="urn:microsoft.com/office/officeart/2018/2/layout/IconVerticalSolidList"/>
    <dgm:cxn modelId="{170A95D3-3F59-4D4E-A8B0-6F84F4D4D1F9}" srcId="{2C8A0AC4-3604-470D-B656-4C36A72DB636}" destId="{78F3A0A6-46AA-44EC-878B-D0FF4E5A5978}" srcOrd="2" destOrd="0" parTransId="{0F5622DA-090A-49A5-AA38-85F4E6DC40D6}" sibTransId="{DFAF15FE-39FA-44AE-B024-BB0CFB9267A4}"/>
    <dgm:cxn modelId="{51BCDDF4-211D-4202-BF11-EAA09F8E3070}" srcId="{2C8A0AC4-3604-470D-B656-4C36A72DB636}" destId="{9C1A8E04-872B-4406-8909-EFDB36BE192F}" srcOrd="0" destOrd="0" parTransId="{756E68B9-A6DA-4EA9-93E7-31A69E7BDACE}" sibTransId="{95222EBD-0E1D-43E7-BB0D-688A7837E99B}"/>
    <dgm:cxn modelId="{2F5EF8FB-8CA6-427D-942A-1A2B895D823B}" type="presOf" srcId="{2C8A0AC4-3604-470D-B656-4C36A72DB636}" destId="{11EE0954-F8FC-4544-8C77-A9780DFBAD50}" srcOrd="0" destOrd="0" presId="urn:microsoft.com/office/officeart/2018/2/layout/IconVerticalSolidList"/>
    <dgm:cxn modelId="{3E77FAA9-0CC1-4165-A35D-2904672C10FD}" type="presParOf" srcId="{11EE0954-F8FC-4544-8C77-A9780DFBAD50}" destId="{DCA74800-D7B7-47CE-8617-F2430C5DE11C}" srcOrd="0" destOrd="0" presId="urn:microsoft.com/office/officeart/2018/2/layout/IconVerticalSolidList"/>
    <dgm:cxn modelId="{096F57F3-DF56-4A6E-A773-947D35DA04F6}" type="presParOf" srcId="{DCA74800-D7B7-47CE-8617-F2430C5DE11C}" destId="{D353CC61-32CC-43A9-85E4-F008D4E3D641}" srcOrd="0" destOrd="0" presId="urn:microsoft.com/office/officeart/2018/2/layout/IconVerticalSolidList"/>
    <dgm:cxn modelId="{2EEB1085-0686-4FCC-920D-EE438BC0A1C9}" type="presParOf" srcId="{DCA74800-D7B7-47CE-8617-F2430C5DE11C}" destId="{BDB41493-A6A6-402A-AF3E-9A3F3FC04EE4}" srcOrd="1" destOrd="0" presId="urn:microsoft.com/office/officeart/2018/2/layout/IconVerticalSolidList"/>
    <dgm:cxn modelId="{835E96AC-4DED-4DC3-9EC4-39C04F30B0D4}" type="presParOf" srcId="{DCA74800-D7B7-47CE-8617-F2430C5DE11C}" destId="{94CD57A9-1938-46E5-92D4-7A3C101F2E62}" srcOrd="2" destOrd="0" presId="urn:microsoft.com/office/officeart/2018/2/layout/IconVerticalSolidList"/>
    <dgm:cxn modelId="{921CDB20-F4C1-4086-9D36-596119B18117}" type="presParOf" srcId="{DCA74800-D7B7-47CE-8617-F2430C5DE11C}" destId="{AEF45CA4-8B35-47DC-B395-DDEB97BCCAB2}" srcOrd="3" destOrd="0" presId="urn:microsoft.com/office/officeart/2018/2/layout/IconVerticalSolidList"/>
    <dgm:cxn modelId="{FD97E15A-912C-48F7-B501-7BF25925A900}" type="presParOf" srcId="{11EE0954-F8FC-4544-8C77-A9780DFBAD50}" destId="{05B9FC87-8080-4229-9568-C7AEFE90D0B2}" srcOrd="1" destOrd="0" presId="urn:microsoft.com/office/officeart/2018/2/layout/IconVerticalSolidList"/>
    <dgm:cxn modelId="{BEA13428-3DEB-4A3E-AC31-BE06FBFFCE99}" type="presParOf" srcId="{11EE0954-F8FC-4544-8C77-A9780DFBAD50}" destId="{B379A111-03BE-4345-A84C-708A6E395690}" srcOrd="2" destOrd="0" presId="urn:microsoft.com/office/officeart/2018/2/layout/IconVerticalSolidList"/>
    <dgm:cxn modelId="{76345E7B-CBC9-47FB-B4D5-403D556E3F49}" type="presParOf" srcId="{B379A111-03BE-4345-A84C-708A6E395690}" destId="{11AEF384-BBC6-419D-9085-761762026800}" srcOrd="0" destOrd="0" presId="urn:microsoft.com/office/officeart/2018/2/layout/IconVerticalSolidList"/>
    <dgm:cxn modelId="{DD5A8EC2-3D16-4DF3-83CB-C6A7B07B4EC8}" type="presParOf" srcId="{B379A111-03BE-4345-A84C-708A6E395690}" destId="{956DE258-3C2B-40C7-90DA-313EB0F26E0A}" srcOrd="1" destOrd="0" presId="urn:microsoft.com/office/officeart/2018/2/layout/IconVerticalSolidList"/>
    <dgm:cxn modelId="{EDD9082A-A8D1-4428-920A-585FD8EC1EB6}" type="presParOf" srcId="{B379A111-03BE-4345-A84C-708A6E395690}" destId="{4AC42798-6695-484C-B789-B92B314F81E8}" srcOrd="2" destOrd="0" presId="urn:microsoft.com/office/officeart/2018/2/layout/IconVerticalSolidList"/>
    <dgm:cxn modelId="{33DFF4AA-802A-409C-BDC8-C71AB60042AD}" type="presParOf" srcId="{B379A111-03BE-4345-A84C-708A6E395690}" destId="{B8C4D3A2-B3A1-4519-91E7-B5B8A55E5FD1}" srcOrd="3" destOrd="0" presId="urn:microsoft.com/office/officeart/2018/2/layout/IconVerticalSolidList"/>
    <dgm:cxn modelId="{E803E47D-EF0A-41E9-BE2B-6079830915F4}" type="presParOf" srcId="{11EE0954-F8FC-4544-8C77-A9780DFBAD50}" destId="{71856DEE-D9F0-4244-B0B9-969295B83CB7}" srcOrd="3" destOrd="0" presId="urn:microsoft.com/office/officeart/2018/2/layout/IconVerticalSolidList"/>
    <dgm:cxn modelId="{05379424-0697-4E73-A599-AC151A2EDD4E}" type="presParOf" srcId="{11EE0954-F8FC-4544-8C77-A9780DFBAD50}" destId="{5920DB13-AABF-4B4F-B0FC-E292A7339CD1}" srcOrd="4" destOrd="0" presId="urn:microsoft.com/office/officeart/2018/2/layout/IconVerticalSolidList"/>
    <dgm:cxn modelId="{9BB1377B-747B-4DF4-A55A-07DCE400E80E}" type="presParOf" srcId="{5920DB13-AABF-4B4F-B0FC-E292A7339CD1}" destId="{655A0937-1E58-40F4-BE59-09631948DEB5}" srcOrd="0" destOrd="0" presId="urn:microsoft.com/office/officeart/2018/2/layout/IconVerticalSolidList"/>
    <dgm:cxn modelId="{B1C18479-C2DD-400E-8651-748270D8CD9D}" type="presParOf" srcId="{5920DB13-AABF-4B4F-B0FC-E292A7339CD1}" destId="{FE15D7E5-D310-4121-95AF-43E75D57F72E}" srcOrd="1" destOrd="0" presId="urn:microsoft.com/office/officeart/2018/2/layout/IconVerticalSolidList"/>
    <dgm:cxn modelId="{8B16E26B-D3BB-4CD5-92E8-57207538F121}" type="presParOf" srcId="{5920DB13-AABF-4B4F-B0FC-E292A7339CD1}" destId="{8C95D48F-EC79-4133-A8B5-18F4712173A9}" srcOrd="2" destOrd="0" presId="urn:microsoft.com/office/officeart/2018/2/layout/IconVerticalSolidList"/>
    <dgm:cxn modelId="{AFF8EDA6-F3FB-45E7-A8F3-71CE15C298B7}" type="presParOf" srcId="{5920DB13-AABF-4B4F-B0FC-E292A7339CD1}" destId="{9D28120F-607E-490B-9587-26D2D4B637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08382D-AE04-403E-B238-7152DD0F6D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81D260-2E35-46A0-BEF7-4B7A39394CE4}">
      <dgm:prSet/>
      <dgm:spPr/>
      <dgm:t>
        <a:bodyPr/>
        <a:lstStyle/>
        <a:p>
          <a:r>
            <a:rPr lang="en-US"/>
            <a:t>Legal and regulatory frameworks</a:t>
          </a:r>
        </a:p>
      </dgm:t>
    </dgm:pt>
    <dgm:pt modelId="{32A233C5-A0E5-42D1-BED9-0B8F2700A059}" type="parTrans" cxnId="{0774DCD1-096D-4E13-9718-E741D6FB5D35}">
      <dgm:prSet/>
      <dgm:spPr/>
      <dgm:t>
        <a:bodyPr/>
        <a:lstStyle/>
        <a:p>
          <a:endParaRPr lang="en-US"/>
        </a:p>
      </dgm:t>
    </dgm:pt>
    <dgm:pt modelId="{BE5220BE-77AF-450F-85B9-C4295EA4032E}" type="sibTrans" cxnId="{0774DCD1-096D-4E13-9718-E741D6FB5D35}">
      <dgm:prSet/>
      <dgm:spPr/>
      <dgm:t>
        <a:bodyPr/>
        <a:lstStyle/>
        <a:p>
          <a:endParaRPr lang="en-US"/>
        </a:p>
      </dgm:t>
    </dgm:pt>
    <dgm:pt modelId="{FCB33589-0B6F-4795-A54C-9547CD143813}">
      <dgm:prSet/>
      <dgm:spPr/>
      <dgm:t>
        <a:bodyPr/>
        <a:lstStyle/>
        <a:p>
          <a:r>
            <a:rPr lang="en-US"/>
            <a:t>Privacy and data protection</a:t>
          </a:r>
        </a:p>
      </dgm:t>
    </dgm:pt>
    <dgm:pt modelId="{9519E4A5-69D4-461D-83FE-BF6EC9034F84}" type="parTrans" cxnId="{F2DCBB3A-182E-467B-8383-49AB822A2636}">
      <dgm:prSet/>
      <dgm:spPr/>
      <dgm:t>
        <a:bodyPr/>
        <a:lstStyle/>
        <a:p>
          <a:endParaRPr lang="en-US"/>
        </a:p>
      </dgm:t>
    </dgm:pt>
    <dgm:pt modelId="{6C68A0DC-AC82-4EB1-AE3D-7C65BF0C7A30}" type="sibTrans" cxnId="{F2DCBB3A-182E-467B-8383-49AB822A2636}">
      <dgm:prSet/>
      <dgm:spPr/>
      <dgm:t>
        <a:bodyPr/>
        <a:lstStyle/>
        <a:p>
          <a:endParaRPr lang="en-US"/>
        </a:p>
      </dgm:t>
    </dgm:pt>
    <dgm:pt modelId="{74C3105E-AB1E-483C-B3DF-80828E1B6948}">
      <dgm:prSet/>
      <dgm:spPr/>
      <dgm:t>
        <a:bodyPr/>
        <a:lstStyle/>
        <a:p>
          <a:r>
            <a:rPr lang="en-US"/>
            <a:t>Digital government in international contexts</a:t>
          </a:r>
        </a:p>
      </dgm:t>
    </dgm:pt>
    <dgm:pt modelId="{CD4A54B9-1778-4EFF-8B39-3D34A7511DC1}" type="parTrans" cxnId="{77DC0550-52EB-407E-B987-D5F59BE2DDFD}">
      <dgm:prSet/>
      <dgm:spPr/>
      <dgm:t>
        <a:bodyPr/>
        <a:lstStyle/>
        <a:p>
          <a:endParaRPr lang="en-US"/>
        </a:p>
      </dgm:t>
    </dgm:pt>
    <dgm:pt modelId="{B795C084-4039-453C-AB61-6B2476E99E6E}" type="sibTrans" cxnId="{77DC0550-52EB-407E-B987-D5F59BE2DDFD}">
      <dgm:prSet/>
      <dgm:spPr/>
      <dgm:t>
        <a:bodyPr/>
        <a:lstStyle/>
        <a:p>
          <a:endParaRPr lang="en-US"/>
        </a:p>
      </dgm:t>
    </dgm:pt>
    <dgm:pt modelId="{10562EC0-60B4-4626-9B89-46004336B55D}" type="pres">
      <dgm:prSet presAssocID="{BD08382D-AE04-403E-B238-7152DD0F6D53}" presName="root" presStyleCnt="0">
        <dgm:presLayoutVars>
          <dgm:dir/>
          <dgm:resizeHandles val="exact"/>
        </dgm:presLayoutVars>
      </dgm:prSet>
      <dgm:spPr/>
    </dgm:pt>
    <dgm:pt modelId="{7E5978EC-0102-4011-A96E-F063FC086AA3}" type="pres">
      <dgm:prSet presAssocID="{AB81D260-2E35-46A0-BEF7-4B7A39394CE4}" presName="compNode" presStyleCnt="0"/>
      <dgm:spPr/>
    </dgm:pt>
    <dgm:pt modelId="{B3383EB2-EE3A-4C9C-9FF1-4183DE2F7819}" type="pres">
      <dgm:prSet presAssocID="{AB81D260-2E35-46A0-BEF7-4B7A39394CE4}" presName="bgRect" presStyleLbl="bgShp" presStyleIdx="0" presStyleCnt="3"/>
      <dgm:spPr/>
    </dgm:pt>
    <dgm:pt modelId="{C44709CC-F2E4-4CBC-8BAD-896C857D47F6}" type="pres">
      <dgm:prSet presAssocID="{AB81D260-2E35-46A0-BEF7-4B7A39394C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875F535-3FAC-4D34-9C94-ACD76EFEE1A6}" type="pres">
      <dgm:prSet presAssocID="{AB81D260-2E35-46A0-BEF7-4B7A39394CE4}" presName="spaceRect" presStyleCnt="0"/>
      <dgm:spPr/>
    </dgm:pt>
    <dgm:pt modelId="{C880D168-F696-4D9F-8F9C-E9C0D5258640}" type="pres">
      <dgm:prSet presAssocID="{AB81D260-2E35-46A0-BEF7-4B7A39394CE4}" presName="parTx" presStyleLbl="revTx" presStyleIdx="0" presStyleCnt="3">
        <dgm:presLayoutVars>
          <dgm:chMax val="0"/>
          <dgm:chPref val="0"/>
        </dgm:presLayoutVars>
      </dgm:prSet>
      <dgm:spPr/>
    </dgm:pt>
    <dgm:pt modelId="{28A7236E-20A3-46FC-8FBA-19768694DE4F}" type="pres">
      <dgm:prSet presAssocID="{BE5220BE-77AF-450F-85B9-C4295EA4032E}" presName="sibTrans" presStyleCnt="0"/>
      <dgm:spPr/>
    </dgm:pt>
    <dgm:pt modelId="{E668E826-73E6-443A-81BA-3652DDFE2427}" type="pres">
      <dgm:prSet presAssocID="{FCB33589-0B6F-4795-A54C-9547CD143813}" presName="compNode" presStyleCnt="0"/>
      <dgm:spPr/>
    </dgm:pt>
    <dgm:pt modelId="{A647DE78-6AA0-459E-B29C-997ADFFBEB3F}" type="pres">
      <dgm:prSet presAssocID="{FCB33589-0B6F-4795-A54C-9547CD143813}" presName="bgRect" presStyleLbl="bgShp" presStyleIdx="1" presStyleCnt="3"/>
      <dgm:spPr/>
    </dgm:pt>
    <dgm:pt modelId="{51549A3D-2D46-414C-A6ED-F9AF88970B79}" type="pres">
      <dgm:prSet presAssocID="{FCB33589-0B6F-4795-A54C-9547CD1438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B510485-E013-40D5-BC80-65B6C0A32226}" type="pres">
      <dgm:prSet presAssocID="{FCB33589-0B6F-4795-A54C-9547CD143813}" presName="spaceRect" presStyleCnt="0"/>
      <dgm:spPr/>
    </dgm:pt>
    <dgm:pt modelId="{46144D8B-FDE9-4456-A389-50CB73467465}" type="pres">
      <dgm:prSet presAssocID="{FCB33589-0B6F-4795-A54C-9547CD143813}" presName="parTx" presStyleLbl="revTx" presStyleIdx="1" presStyleCnt="3">
        <dgm:presLayoutVars>
          <dgm:chMax val="0"/>
          <dgm:chPref val="0"/>
        </dgm:presLayoutVars>
      </dgm:prSet>
      <dgm:spPr/>
    </dgm:pt>
    <dgm:pt modelId="{8E2E530B-86C4-484E-9809-C408DF173E09}" type="pres">
      <dgm:prSet presAssocID="{6C68A0DC-AC82-4EB1-AE3D-7C65BF0C7A30}" presName="sibTrans" presStyleCnt="0"/>
      <dgm:spPr/>
    </dgm:pt>
    <dgm:pt modelId="{DDF8EFA5-BC86-4D68-990B-BEF1D317B131}" type="pres">
      <dgm:prSet presAssocID="{74C3105E-AB1E-483C-B3DF-80828E1B6948}" presName="compNode" presStyleCnt="0"/>
      <dgm:spPr/>
    </dgm:pt>
    <dgm:pt modelId="{CB5D5141-3EFA-4576-A42E-2946DDA6B517}" type="pres">
      <dgm:prSet presAssocID="{74C3105E-AB1E-483C-B3DF-80828E1B6948}" presName="bgRect" presStyleLbl="bgShp" presStyleIdx="2" presStyleCnt="3"/>
      <dgm:spPr/>
    </dgm:pt>
    <dgm:pt modelId="{665907FF-D043-4426-9A84-567180C2B51A}" type="pres">
      <dgm:prSet presAssocID="{74C3105E-AB1E-483C-B3DF-80828E1B69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576C669-727A-4778-B905-A712BC9B0B02}" type="pres">
      <dgm:prSet presAssocID="{74C3105E-AB1E-483C-B3DF-80828E1B6948}" presName="spaceRect" presStyleCnt="0"/>
      <dgm:spPr/>
    </dgm:pt>
    <dgm:pt modelId="{9A617C5A-668C-49BA-BEF8-DE8BF2EAA4D1}" type="pres">
      <dgm:prSet presAssocID="{74C3105E-AB1E-483C-B3DF-80828E1B69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AF7D1A-F0A6-4277-BE31-1A4D286E41E3}" type="presOf" srcId="{BD08382D-AE04-403E-B238-7152DD0F6D53}" destId="{10562EC0-60B4-4626-9B89-46004336B55D}" srcOrd="0" destOrd="0" presId="urn:microsoft.com/office/officeart/2018/2/layout/IconVerticalSolidList"/>
    <dgm:cxn modelId="{4C0AFA32-39A7-402C-B46D-C2B85E0A1C51}" type="presOf" srcId="{AB81D260-2E35-46A0-BEF7-4B7A39394CE4}" destId="{C880D168-F696-4D9F-8F9C-E9C0D5258640}" srcOrd="0" destOrd="0" presId="urn:microsoft.com/office/officeart/2018/2/layout/IconVerticalSolidList"/>
    <dgm:cxn modelId="{F2DCBB3A-182E-467B-8383-49AB822A2636}" srcId="{BD08382D-AE04-403E-B238-7152DD0F6D53}" destId="{FCB33589-0B6F-4795-A54C-9547CD143813}" srcOrd="1" destOrd="0" parTransId="{9519E4A5-69D4-461D-83FE-BF6EC9034F84}" sibTransId="{6C68A0DC-AC82-4EB1-AE3D-7C65BF0C7A30}"/>
    <dgm:cxn modelId="{77DC0550-52EB-407E-B987-D5F59BE2DDFD}" srcId="{BD08382D-AE04-403E-B238-7152DD0F6D53}" destId="{74C3105E-AB1E-483C-B3DF-80828E1B6948}" srcOrd="2" destOrd="0" parTransId="{CD4A54B9-1778-4EFF-8B39-3D34A7511DC1}" sibTransId="{B795C084-4039-453C-AB61-6B2476E99E6E}"/>
    <dgm:cxn modelId="{19844983-DCC9-4816-83EF-01F0F26BAA19}" type="presOf" srcId="{74C3105E-AB1E-483C-B3DF-80828E1B6948}" destId="{9A617C5A-668C-49BA-BEF8-DE8BF2EAA4D1}" srcOrd="0" destOrd="0" presId="urn:microsoft.com/office/officeart/2018/2/layout/IconVerticalSolidList"/>
    <dgm:cxn modelId="{0774DCD1-096D-4E13-9718-E741D6FB5D35}" srcId="{BD08382D-AE04-403E-B238-7152DD0F6D53}" destId="{AB81D260-2E35-46A0-BEF7-4B7A39394CE4}" srcOrd="0" destOrd="0" parTransId="{32A233C5-A0E5-42D1-BED9-0B8F2700A059}" sibTransId="{BE5220BE-77AF-450F-85B9-C4295EA4032E}"/>
    <dgm:cxn modelId="{C62A75FC-B02F-4FA1-AF49-8320527E8390}" type="presOf" srcId="{FCB33589-0B6F-4795-A54C-9547CD143813}" destId="{46144D8B-FDE9-4456-A389-50CB73467465}" srcOrd="0" destOrd="0" presId="urn:microsoft.com/office/officeart/2018/2/layout/IconVerticalSolidList"/>
    <dgm:cxn modelId="{7C4A2C90-A03E-4410-8A28-39975AD80D79}" type="presParOf" srcId="{10562EC0-60B4-4626-9B89-46004336B55D}" destId="{7E5978EC-0102-4011-A96E-F063FC086AA3}" srcOrd="0" destOrd="0" presId="urn:microsoft.com/office/officeart/2018/2/layout/IconVerticalSolidList"/>
    <dgm:cxn modelId="{413CD50B-8FB6-4B6E-8869-EBAF419AC09F}" type="presParOf" srcId="{7E5978EC-0102-4011-A96E-F063FC086AA3}" destId="{B3383EB2-EE3A-4C9C-9FF1-4183DE2F7819}" srcOrd="0" destOrd="0" presId="urn:microsoft.com/office/officeart/2018/2/layout/IconVerticalSolidList"/>
    <dgm:cxn modelId="{7A3DC4D7-D72A-47A9-AC85-9A329C9A12B2}" type="presParOf" srcId="{7E5978EC-0102-4011-A96E-F063FC086AA3}" destId="{C44709CC-F2E4-4CBC-8BAD-896C857D47F6}" srcOrd="1" destOrd="0" presId="urn:microsoft.com/office/officeart/2018/2/layout/IconVerticalSolidList"/>
    <dgm:cxn modelId="{335C4F31-2C8B-4CDB-AE4D-8364B9B5DEF5}" type="presParOf" srcId="{7E5978EC-0102-4011-A96E-F063FC086AA3}" destId="{4875F535-3FAC-4D34-9C94-ACD76EFEE1A6}" srcOrd="2" destOrd="0" presId="urn:microsoft.com/office/officeart/2018/2/layout/IconVerticalSolidList"/>
    <dgm:cxn modelId="{F2D7A484-B92A-44DF-B5AC-465ADECB1B15}" type="presParOf" srcId="{7E5978EC-0102-4011-A96E-F063FC086AA3}" destId="{C880D168-F696-4D9F-8F9C-E9C0D5258640}" srcOrd="3" destOrd="0" presId="urn:microsoft.com/office/officeart/2018/2/layout/IconVerticalSolidList"/>
    <dgm:cxn modelId="{3FAEB8A2-8B86-4F4C-B0FC-6E25D042FD04}" type="presParOf" srcId="{10562EC0-60B4-4626-9B89-46004336B55D}" destId="{28A7236E-20A3-46FC-8FBA-19768694DE4F}" srcOrd="1" destOrd="0" presId="urn:microsoft.com/office/officeart/2018/2/layout/IconVerticalSolidList"/>
    <dgm:cxn modelId="{E1B60555-E272-45D1-B334-BC64500A787E}" type="presParOf" srcId="{10562EC0-60B4-4626-9B89-46004336B55D}" destId="{E668E826-73E6-443A-81BA-3652DDFE2427}" srcOrd="2" destOrd="0" presId="urn:microsoft.com/office/officeart/2018/2/layout/IconVerticalSolidList"/>
    <dgm:cxn modelId="{8D2524C8-ABFC-482E-BBDF-AB207350691A}" type="presParOf" srcId="{E668E826-73E6-443A-81BA-3652DDFE2427}" destId="{A647DE78-6AA0-459E-B29C-997ADFFBEB3F}" srcOrd="0" destOrd="0" presId="urn:microsoft.com/office/officeart/2018/2/layout/IconVerticalSolidList"/>
    <dgm:cxn modelId="{07E66BD2-78FA-4AF9-B28A-30078318069D}" type="presParOf" srcId="{E668E826-73E6-443A-81BA-3652DDFE2427}" destId="{51549A3D-2D46-414C-A6ED-F9AF88970B79}" srcOrd="1" destOrd="0" presId="urn:microsoft.com/office/officeart/2018/2/layout/IconVerticalSolidList"/>
    <dgm:cxn modelId="{759673F7-2199-4772-B49A-13129D3A5269}" type="presParOf" srcId="{E668E826-73E6-443A-81BA-3652DDFE2427}" destId="{6B510485-E013-40D5-BC80-65B6C0A32226}" srcOrd="2" destOrd="0" presId="urn:microsoft.com/office/officeart/2018/2/layout/IconVerticalSolidList"/>
    <dgm:cxn modelId="{3E55BCFE-3BFC-43F4-94B3-0F9C413586CA}" type="presParOf" srcId="{E668E826-73E6-443A-81BA-3652DDFE2427}" destId="{46144D8B-FDE9-4456-A389-50CB73467465}" srcOrd="3" destOrd="0" presId="urn:microsoft.com/office/officeart/2018/2/layout/IconVerticalSolidList"/>
    <dgm:cxn modelId="{E67E2F2D-840F-4E7E-ADB1-E43DAB4B22F5}" type="presParOf" srcId="{10562EC0-60B4-4626-9B89-46004336B55D}" destId="{8E2E530B-86C4-484E-9809-C408DF173E09}" srcOrd="3" destOrd="0" presId="urn:microsoft.com/office/officeart/2018/2/layout/IconVerticalSolidList"/>
    <dgm:cxn modelId="{5F1EBF8B-D953-405C-B524-314DEEF0296F}" type="presParOf" srcId="{10562EC0-60B4-4626-9B89-46004336B55D}" destId="{DDF8EFA5-BC86-4D68-990B-BEF1D317B131}" srcOrd="4" destOrd="0" presId="urn:microsoft.com/office/officeart/2018/2/layout/IconVerticalSolidList"/>
    <dgm:cxn modelId="{BD1BF331-94DC-4DB9-8150-F4A4541E7A09}" type="presParOf" srcId="{DDF8EFA5-BC86-4D68-990B-BEF1D317B131}" destId="{CB5D5141-3EFA-4576-A42E-2946DDA6B517}" srcOrd="0" destOrd="0" presId="urn:microsoft.com/office/officeart/2018/2/layout/IconVerticalSolidList"/>
    <dgm:cxn modelId="{3178B0E9-FD4E-401D-B24B-136CD478619A}" type="presParOf" srcId="{DDF8EFA5-BC86-4D68-990B-BEF1D317B131}" destId="{665907FF-D043-4426-9A84-567180C2B51A}" srcOrd="1" destOrd="0" presId="urn:microsoft.com/office/officeart/2018/2/layout/IconVerticalSolidList"/>
    <dgm:cxn modelId="{30DB311D-A2B5-4476-B785-8899BA0FF04D}" type="presParOf" srcId="{DDF8EFA5-BC86-4D68-990B-BEF1D317B131}" destId="{5576C669-727A-4778-B905-A712BC9B0B02}" srcOrd="2" destOrd="0" presId="urn:microsoft.com/office/officeart/2018/2/layout/IconVerticalSolidList"/>
    <dgm:cxn modelId="{3416A26B-D98C-4B0B-B845-877BCA9A27D4}" type="presParOf" srcId="{DDF8EFA5-BC86-4D68-990B-BEF1D317B131}" destId="{9A617C5A-668C-49BA-BEF8-DE8BF2EAA4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755A8F-B04A-453B-A2F4-C7C5014BF7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032436-2C13-4656-8120-164750EA731C}">
      <dgm:prSet/>
      <dgm:spPr/>
      <dgm:t>
        <a:bodyPr/>
        <a:lstStyle/>
        <a:p>
          <a:r>
            <a:rPr lang="en-US"/>
            <a:t>Analysis of digital government initiatives</a:t>
          </a:r>
        </a:p>
      </dgm:t>
    </dgm:pt>
    <dgm:pt modelId="{5EC3D657-4F10-4FC8-8260-CC8DDBBC5291}" type="parTrans" cxnId="{7EA3B794-CE8E-4132-8E04-9A55C129A961}">
      <dgm:prSet/>
      <dgm:spPr/>
      <dgm:t>
        <a:bodyPr/>
        <a:lstStyle/>
        <a:p>
          <a:endParaRPr lang="en-US"/>
        </a:p>
      </dgm:t>
    </dgm:pt>
    <dgm:pt modelId="{6B0545AB-4723-4310-A331-38E14781EB8D}" type="sibTrans" cxnId="{7EA3B794-CE8E-4132-8E04-9A55C129A961}">
      <dgm:prSet/>
      <dgm:spPr/>
      <dgm:t>
        <a:bodyPr/>
        <a:lstStyle/>
        <a:p>
          <a:endParaRPr lang="en-US"/>
        </a:p>
      </dgm:t>
    </dgm:pt>
    <dgm:pt modelId="{2ABF96C4-12A0-4EE0-ABDF-C66CC413C518}">
      <dgm:prSet/>
      <dgm:spPr/>
      <dgm:t>
        <a:bodyPr/>
        <a:lstStyle/>
        <a:p>
          <a:r>
            <a:rPr lang="en-US"/>
            <a:t>Successes and failures</a:t>
          </a:r>
        </a:p>
      </dgm:t>
    </dgm:pt>
    <dgm:pt modelId="{E7140907-1CBB-4110-A62A-3FB1B46331EB}" type="parTrans" cxnId="{0423FB3A-7561-4DD5-85AB-735E33D710B0}">
      <dgm:prSet/>
      <dgm:spPr/>
      <dgm:t>
        <a:bodyPr/>
        <a:lstStyle/>
        <a:p>
          <a:endParaRPr lang="en-US"/>
        </a:p>
      </dgm:t>
    </dgm:pt>
    <dgm:pt modelId="{F5AEBC91-ABA6-4B79-B6DA-01451E2D6EA3}" type="sibTrans" cxnId="{0423FB3A-7561-4DD5-85AB-735E33D710B0}">
      <dgm:prSet/>
      <dgm:spPr/>
      <dgm:t>
        <a:bodyPr/>
        <a:lstStyle/>
        <a:p>
          <a:endParaRPr lang="en-US"/>
        </a:p>
      </dgm:t>
    </dgm:pt>
    <dgm:pt modelId="{4119C384-F321-4BD5-8FDD-EA4B8EAE0EC4}">
      <dgm:prSet/>
      <dgm:spPr/>
      <dgm:t>
        <a:bodyPr/>
        <a:lstStyle/>
        <a:p>
          <a:r>
            <a:rPr lang="en-US"/>
            <a:t>Best practices and lessons learned</a:t>
          </a:r>
        </a:p>
      </dgm:t>
    </dgm:pt>
    <dgm:pt modelId="{E4AD0D3E-38CF-488A-93DB-DFF375BB3F6E}" type="parTrans" cxnId="{53EBE57B-383E-46F6-B349-32F64ECF1E22}">
      <dgm:prSet/>
      <dgm:spPr/>
      <dgm:t>
        <a:bodyPr/>
        <a:lstStyle/>
        <a:p>
          <a:endParaRPr lang="en-US"/>
        </a:p>
      </dgm:t>
    </dgm:pt>
    <dgm:pt modelId="{578C5AE0-74C0-43C8-94CE-F26E89241DFF}" type="sibTrans" cxnId="{53EBE57B-383E-46F6-B349-32F64ECF1E22}">
      <dgm:prSet/>
      <dgm:spPr/>
      <dgm:t>
        <a:bodyPr/>
        <a:lstStyle/>
        <a:p>
          <a:endParaRPr lang="en-US"/>
        </a:p>
      </dgm:t>
    </dgm:pt>
    <dgm:pt modelId="{1388B7FB-60E2-400E-A53C-89C70570BC79}" type="pres">
      <dgm:prSet presAssocID="{92755A8F-B04A-453B-A2F4-C7C5014BF791}" presName="root" presStyleCnt="0">
        <dgm:presLayoutVars>
          <dgm:dir/>
          <dgm:resizeHandles val="exact"/>
        </dgm:presLayoutVars>
      </dgm:prSet>
      <dgm:spPr/>
    </dgm:pt>
    <dgm:pt modelId="{859BF7D4-99B1-4106-970A-626EC2E40626}" type="pres">
      <dgm:prSet presAssocID="{3A032436-2C13-4656-8120-164750EA731C}" presName="compNode" presStyleCnt="0"/>
      <dgm:spPr/>
    </dgm:pt>
    <dgm:pt modelId="{4BE57E14-DC84-41AA-9913-15798EE060F1}" type="pres">
      <dgm:prSet presAssocID="{3A032436-2C13-4656-8120-164750EA731C}" presName="bgRect" presStyleLbl="bgShp" presStyleIdx="0" presStyleCnt="3"/>
      <dgm:spPr/>
    </dgm:pt>
    <dgm:pt modelId="{A5986B68-4271-4CB0-875B-5B368B2566DD}" type="pres">
      <dgm:prSet presAssocID="{3A032436-2C13-4656-8120-164750EA73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AC3940C-0075-47D1-996E-96C1DA20286B}" type="pres">
      <dgm:prSet presAssocID="{3A032436-2C13-4656-8120-164750EA731C}" presName="spaceRect" presStyleCnt="0"/>
      <dgm:spPr/>
    </dgm:pt>
    <dgm:pt modelId="{DB941DE1-56EB-45AB-B5F1-50BAB613AE15}" type="pres">
      <dgm:prSet presAssocID="{3A032436-2C13-4656-8120-164750EA731C}" presName="parTx" presStyleLbl="revTx" presStyleIdx="0" presStyleCnt="3">
        <dgm:presLayoutVars>
          <dgm:chMax val="0"/>
          <dgm:chPref val="0"/>
        </dgm:presLayoutVars>
      </dgm:prSet>
      <dgm:spPr/>
    </dgm:pt>
    <dgm:pt modelId="{6A9CF989-BD8D-49D9-A052-75332CA01F2C}" type="pres">
      <dgm:prSet presAssocID="{6B0545AB-4723-4310-A331-38E14781EB8D}" presName="sibTrans" presStyleCnt="0"/>
      <dgm:spPr/>
    </dgm:pt>
    <dgm:pt modelId="{975197DF-7F3D-40BA-B080-5A17A0009E64}" type="pres">
      <dgm:prSet presAssocID="{2ABF96C4-12A0-4EE0-ABDF-C66CC413C518}" presName="compNode" presStyleCnt="0"/>
      <dgm:spPr/>
    </dgm:pt>
    <dgm:pt modelId="{6808874F-41BA-43BC-8CD9-8DB10A25A696}" type="pres">
      <dgm:prSet presAssocID="{2ABF96C4-12A0-4EE0-ABDF-C66CC413C518}" presName="bgRect" presStyleLbl="bgShp" presStyleIdx="1" presStyleCnt="3"/>
      <dgm:spPr/>
    </dgm:pt>
    <dgm:pt modelId="{B0F2E6E0-2498-4D4D-809E-54BE6E7BA498}" type="pres">
      <dgm:prSet presAssocID="{2ABF96C4-12A0-4EE0-ABDF-C66CC413C5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D1218D7B-F05B-43F6-90EB-63FBCB9B8901}" type="pres">
      <dgm:prSet presAssocID="{2ABF96C4-12A0-4EE0-ABDF-C66CC413C518}" presName="spaceRect" presStyleCnt="0"/>
      <dgm:spPr/>
    </dgm:pt>
    <dgm:pt modelId="{77E8523D-125E-409C-91B4-5CBDEF19F5A4}" type="pres">
      <dgm:prSet presAssocID="{2ABF96C4-12A0-4EE0-ABDF-C66CC413C518}" presName="parTx" presStyleLbl="revTx" presStyleIdx="1" presStyleCnt="3">
        <dgm:presLayoutVars>
          <dgm:chMax val="0"/>
          <dgm:chPref val="0"/>
        </dgm:presLayoutVars>
      </dgm:prSet>
      <dgm:spPr/>
    </dgm:pt>
    <dgm:pt modelId="{D9B07015-8907-46C5-894E-909AE5F2264A}" type="pres">
      <dgm:prSet presAssocID="{F5AEBC91-ABA6-4B79-B6DA-01451E2D6EA3}" presName="sibTrans" presStyleCnt="0"/>
      <dgm:spPr/>
    </dgm:pt>
    <dgm:pt modelId="{7B103A4E-BA1D-4C06-B92A-4A07631673E0}" type="pres">
      <dgm:prSet presAssocID="{4119C384-F321-4BD5-8FDD-EA4B8EAE0EC4}" presName="compNode" presStyleCnt="0"/>
      <dgm:spPr/>
    </dgm:pt>
    <dgm:pt modelId="{1C37FEBB-D275-44D5-8477-FE80BA815DEE}" type="pres">
      <dgm:prSet presAssocID="{4119C384-F321-4BD5-8FDD-EA4B8EAE0EC4}" presName="bgRect" presStyleLbl="bgShp" presStyleIdx="2" presStyleCnt="3"/>
      <dgm:spPr/>
    </dgm:pt>
    <dgm:pt modelId="{1AF091D2-7E3E-4773-A06B-CD29A567A105}" type="pres">
      <dgm:prSet presAssocID="{4119C384-F321-4BD5-8FDD-EA4B8EAE0E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B00D312-1182-4698-A395-5D0369493B55}" type="pres">
      <dgm:prSet presAssocID="{4119C384-F321-4BD5-8FDD-EA4B8EAE0EC4}" presName="spaceRect" presStyleCnt="0"/>
      <dgm:spPr/>
    </dgm:pt>
    <dgm:pt modelId="{0ADB722A-D371-48A4-BD73-9566DEB68729}" type="pres">
      <dgm:prSet presAssocID="{4119C384-F321-4BD5-8FDD-EA4B8EAE0E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76BE32-FE40-4EA6-AF26-B30F17BEB228}" type="presOf" srcId="{4119C384-F321-4BD5-8FDD-EA4B8EAE0EC4}" destId="{0ADB722A-D371-48A4-BD73-9566DEB68729}" srcOrd="0" destOrd="0" presId="urn:microsoft.com/office/officeart/2018/2/layout/IconVerticalSolidList"/>
    <dgm:cxn modelId="{0423FB3A-7561-4DD5-85AB-735E33D710B0}" srcId="{92755A8F-B04A-453B-A2F4-C7C5014BF791}" destId="{2ABF96C4-12A0-4EE0-ABDF-C66CC413C518}" srcOrd="1" destOrd="0" parTransId="{E7140907-1CBB-4110-A62A-3FB1B46331EB}" sibTransId="{F5AEBC91-ABA6-4B79-B6DA-01451E2D6EA3}"/>
    <dgm:cxn modelId="{429FDE41-682B-4751-BA02-79822BC45A14}" type="presOf" srcId="{92755A8F-B04A-453B-A2F4-C7C5014BF791}" destId="{1388B7FB-60E2-400E-A53C-89C70570BC79}" srcOrd="0" destOrd="0" presId="urn:microsoft.com/office/officeart/2018/2/layout/IconVerticalSolidList"/>
    <dgm:cxn modelId="{53EBE57B-383E-46F6-B349-32F64ECF1E22}" srcId="{92755A8F-B04A-453B-A2F4-C7C5014BF791}" destId="{4119C384-F321-4BD5-8FDD-EA4B8EAE0EC4}" srcOrd="2" destOrd="0" parTransId="{E4AD0D3E-38CF-488A-93DB-DFF375BB3F6E}" sibTransId="{578C5AE0-74C0-43C8-94CE-F26E89241DFF}"/>
    <dgm:cxn modelId="{7EA3B794-CE8E-4132-8E04-9A55C129A961}" srcId="{92755A8F-B04A-453B-A2F4-C7C5014BF791}" destId="{3A032436-2C13-4656-8120-164750EA731C}" srcOrd="0" destOrd="0" parTransId="{5EC3D657-4F10-4FC8-8260-CC8DDBBC5291}" sibTransId="{6B0545AB-4723-4310-A331-38E14781EB8D}"/>
    <dgm:cxn modelId="{09FE2AD7-0220-436D-ABB0-14DF73F97DB5}" type="presOf" srcId="{2ABF96C4-12A0-4EE0-ABDF-C66CC413C518}" destId="{77E8523D-125E-409C-91B4-5CBDEF19F5A4}" srcOrd="0" destOrd="0" presId="urn:microsoft.com/office/officeart/2018/2/layout/IconVerticalSolidList"/>
    <dgm:cxn modelId="{FADFEAEE-73D1-4066-8621-0BD94FC153CF}" type="presOf" srcId="{3A032436-2C13-4656-8120-164750EA731C}" destId="{DB941DE1-56EB-45AB-B5F1-50BAB613AE15}" srcOrd="0" destOrd="0" presId="urn:microsoft.com/office/officeart/2018/2/layout/IconVerticalSolidList"/>
    <dgm:cxn modelId="{F72FD220-4633-4D8E-B186-6E10AE2B92CE}" type="presParOf" srcId="{1388B7FB-60E2-400E-A53C-89C70570BC79}" destId="{859BF7D4-99B1-4106-970A-626EC2E40626}" srcOrd="0" destOrd="0" presId="urn:microsoft.com/office/officeart/2018/2/layout/IconVerticalSolidList"/>
    <dgm:cxn modelId="{EC2782BA-4512-419A-A3C3-411FE57F4F7A}" type="presParOf" srcId="{859BF7D4-99B1-4106-970A-626EC2E40626}" destId="{4BE57E14-DC84-41AA-9913-15798EE060F1}" srcOrd="0" destOrd="0" presId="urn:microsoft.com/office/officeart/2018/2/layout/IconVerticalSolidList"/>
    <dgm:cxn modelId="{E2B1558C-C706-41FB-8E97-5CFFC9D4C5F6}" type="presParOf" srcId="{859BF7D4-99B1-4106-970A-626EC2E40626}" destId="{A5986B68-4271-4CB0-875B-5B368B2566DD}" srcOrd="1" destOrd="0" presId="urn:microsoft.com/office/officeart/2018/2/layout/IconVerticalSolidList"/>
    <dgm:cxn modelId="{36F03907-3EF8-48F7-BDD0-EB0109CBABF1}" type="presParOf" srcId="{859BF7D4-99B1-4106-970A-626EC2E40626}" destId="{0AC3940C-0075-47D1-996E-96C1DA20286B}" srcOrd="2" destOrd="0" presId="urn:microsoft.com/office/officeart/2018/2/layout/IconVerticalSolidList"/>
    <dgm:cxn modelId="{578899EC-E5CB-4CDC-9FF3-70D5784631BB}" type="presParOf" srcId="{859BF7D4-99B1-4106-970A-626EC2E40626}" destId="{DB941DE1-56EB-45AB-B5F1-50BAB613AE15}" srcOrd="3" destOrd="0" presId="urn:microsoft.com/office/officeart/2018/2/layout/IconVerticalSolidList"/>
    <dgm:cxn modelId="{1D6D0B06-65B5-4DA2-A6F5-A707280A6C2B}" type="presParOf" srcId="{1388B7FB-60E2-400E-A53C-89C70570BC79}" destId="{6A9CF989-BD8D-49D9-A052-75332CA01F2C}" srcOrd="1" destOrd="0" presId="urn:microsoft.com/office/officeart/2018/2/layout/IconVerticalSolidList"/>
    <dgm:cxn modelId="{81128F48-E7DC-4141-AC03-AD80CFC721D4}" type="presParOf" srcId="{1388B7FB-60E2-400E-A53C-89C70570BC79}" destId="{975197DF-7F3D-40BA-B080-5A17A0009E64}" srcOrd="2" destOrd="0" presId="urn:microsoft.com/office/officeart/2018/2/layout/IconVerticalSolidList"/>
    <dgm:cxn modelId="{38F2C599-8996-483B-9047-CAB61720F776}" type="presParOf" srcId="{975197DF-7F3D-40BA-B080-5A17A0009E64}" destId="{6808874F-41BA-43BC-8CD9-8DB10A25A696}" srcOrd="0" destOrd="0" presId="urn:microsoft.com/office/officeart/2018/2/layout/IconVerticalSolidList"/>
    <dgm:cxn modelId="{831FC6FA-F45A-404E-A094-B59A1A9B7DF1}" type="presParOf" srcId="{975197DF-7F3D-40BA-B080-5A17A0009E64}" destId="{B0F2E6E0-2498-4D4D-809E-54BE6E7BA498}" srcOrd="1" destOrd="0" presId="urn:microsoft.com/office/officeart/2018/2/layout/IconVerticalSolidList"/>
    <dgm:cxn modelId="{E6328439-8A7B-48F9-A0B7-F17426031C30}" type="presParOf" srcId="{975197DF-7F3D-40BA-B080-5A17A0009E64}" destId="{D1218D7B-F05B-43F6-90EB-63FBCB9B8901}" srcOrd="2" destOrd="0" presId="urn:microsoft.com/office/officeart/2018/2/layout/IconVerticalSolidList"/>
    <dgm:cxn modelId="{2F2AD200-2272-4F65-9777-16D9CAA5343B}" type="presParOf" srcId="{975197DF-7F3D-40BA-B080-5A17A0009E64}" destId="{77E8523D-125E-409C-91B4-5CBDEF19F5A4}" srcOrd="3" destOrd="0" presId="urn:microsoft.com/office/officeart/2018/2/layout/IconVerticalSolidList"/>
    <dgm:cxn modelId="{8A01ED70-7675-4A54-BC39-D7DAFE621F61}" type="presParOf" srcId="{1388B7FB-60E2-400E-A53C-89C70570BC79}" destId="{D9B07015-8907-46C5-894E-909AE5F2264A}" srcOrd="3" destOrd="0" presId="urn:microsoft.com/office/officeart/2018/2/layout/IconVerticalSolidList"/>
    <dgm:cxn modelId="{21D699F4-2110-4DF6-80E0-5F64F8E85A46}" type="presParOf" srcId="{1388B7FB-60E2-400E-A53C-89C70570BC79}" destId="{7B103A4E-BA1D-4C06-B92A-4A07631673E0}" srcOrd="4" destOrd="0" presId="urn:microsoft.com/office/officeart/2018/2/layout/IconVerticalSolidList"/>
    <dgm:cxn modelId="{13B7F718-BB48-42C1-BD93-8598E505E4A0}" type="presParOf" srcId="{7B103A4E-BA1D-4C06-B92A-4A07631673E0}" destId="{1C37FEBB-D275-44D5-8477-FE80BA815DEE}" srcOrd="0" destOrd="0" presId="urn:microsoft.com/office/officeart/2018/2/layout/IconVerticalSolidList"/>
    <dgm:cxn modelId="{F215E5C0-76F2-442A-A275-A61CE00C17F5}" type="presParOf" srcId="{7B103A4E-BA1D-4C06-B92A-4A07631673E0}" destId="{1AF091D2-7E3E-4773-A06B-CD29A567A105}" srcOrd="1" destOrd="0" presId="urn:microsoft.com/office/officeart/2018/2/layout/IconVerticalSolidList"/>
    <dgm:cxn modelId="{2793389E-2A39-4E07-8BE4-C406B23C0DBB}" type="presParOf" srcId="{7B103A4E-BA1D-4C06-B92A-4A07631673E0}" destId="{CB00D312-1182-4698-A395-5D0369493B55}" srcOrd="2" destOrd="0" presId="urn:microsoft.com/office/officeart/2018/2/layout/IconVerticalSolidList"/>
    <dgm:cxn modelId="{94CF054F-C1D4-4A3E-BA87-69E94752FA74}" type="presParOf" srcId="{7B103A4E-BA1D-4C06-B92A-4A07631673E0}" destId="{0ADB722A-D371-48A4-BD73-9566DEB687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805D-4904-4AC9-AA45-67F06CFD3583}">
      <dsp:nvSpPr>
        <dsp:cNvPr id="0" name=""/>
        <dsp:cNvSpPr/>
      </dsp:nvSpPr>
      <dsp:spPr>
        <a:xfrm>
          <a:off x="0" y="5547"/>
          <a:ext cx="6728905" cy="684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3244-0010-4471-9BBC-522AFBFC4FAF}">
      <dsp:nvSpPr>
        <dsp:cNvPr id="0" name=""/>
        <dsp:cNvSpPr/>
      </dsp:nvSpPr>
      <dsp:spPr>
        <a:xfrm>
          <a:off x="206927" y="159460"/>
          <a:ext cx="376600" cy="376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E0A-7002-437A-9D03-9CD791081E2D}">
      <dsp:nvSpPr>
        <dsp:cNvPr id="0" name=""/>
        <dsp:cNvSpPr/>
      </dsp:nvSpPr>
      <dsp:spPr>
        <a:xfrm>
          <a:off x="790456" y="5547"/>
          <a:ext cx="5914506" cy="7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1" tIns="76921" rIns="76921" bIns="76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Course Overview</a:t>
          </a:r>
          <a:endParaRPr lang="en-US" sz="1400" kern="1200" dirty="0"/>
        </a:p>
      </dsp:txBody>
      <dsp:txXfrm>
        <a:off x="790456" y="5547"/>
        <a:ext cx="5914506" cy="726813"/>
      </dsp:txXfrm>
    </dsp:sp>
    <dsp:sp modelId="{6B4B4C77-A53D-4353-B67A-4CC02A63389B}">
      <dsp:nvSpPr>
        <dsp:cNvPr id="0" name=""/>
        <dsp:cNvSpPr/>
      </dsp:nvSpPr>
      <dsp:spPr>
        <a:xfrm>
          <a:off x="0" y="914063"/>
          <a:ext cx="6728905" cy="684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26AE-DF78-442D-800D-5DD9F3D4B9CA}">
      <dsp:nvSpPr>
        <dsp:cNvPr id="0" name=""/>
        <dsp:cNvSpPr/>
      </dsp:nvSpPr>
      <dsp:spPr>
        <a:xfrm>
          <a:off x="206927" y="1067976"/>
          <a:ext cx="376600" cy="3762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666A-E580-48F0-B620-528363D2418D}">
      <dsp:nvSpPr>
        <dsp:cNvPr id="0" name=""/>
        <dsp:cNvSpPr/>
      </dsp:nvSpPr>
      <dsp:spPr>
        <a:xfrm>
          <a:off x="790456" y="914063"/>
          <a:ext cx="5914506" cy="7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1" tIns="76921" rIns="76921" bIns="76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Student Introductions (Students briefly introduce themselves)</a:t>
          </a:r>
          <a:endParaRPr lang="en-US" sz="1400" kern="1200" dirty="0"/>
        </a:p>
      </dsp:txBody>
      <dsp:txXfrm>
        <a:off x="790456" y="914063"/>
        <a:ext cx="5914506" cy="726813"/>
      </dsp:txXfrm>
    </dsp:sp>
    <dsp:sp modelId="{D3266A0B-9FCD-42B6-91C0-C11D0CED2E3B}">
      <dsp:nvSpPr>
        <dsp:cNvPr id="0" name=""/>
        <dsp:cNvSpPr/>
      </dsp:nvSpPr>
      <dsp:spPr>
        <a:xfrm>
          <a:off x="0" y="1822579"/>
          <a:ext cx="6728905" cy="684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983B-7511-42A5-A418-30BFC7BE5951}">
      <dsp:nvSpPr>
        <dsp:cNvPr id="0" name=""/>
        <dsp:cNvSpPr/>
      </dsp:nvSpPr>
      <dsp:spPr>
        <a:xfrm>
          <a:off x="206927" y="1976493"/>
          <a:ext cx="376600" cy="3762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09C9-11DA-48C2-9313-9D632AFF3606}">
      <dsp:nvSpPr>
        <dsp:cNvPr id="0" name=""/>
        <dsp:cNvSpPr/>
      </dsp:nvSpPr>
      <dsp:spPr>
        <a:xfrm>
          <a:off x="790456" y="1822579"/>
          <a:ext cx="5914506" cy="7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1" tIns="76921" rIns="76921" bIns="76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Instructor Introduction (my background, qualifications, and contact information) </a:t>
          </a:r>
          <a:endParaRPr lang="en-US" sz="1400" kern="1200" dirty="0"/>
        </a:p>
      </dsp:txBody>
      <dsp:txXfrm>
        <a:off x="790456" y="1822579"/>
        <a:ext cx="5914506" cy="726813"/>
      </dsp:txXfrm>
    </dsp:sp>
    <dsp:sp modelId="{9465D178-0A81-4C89-9501-78F39FDB4439}">
      <dsp:nvSpPr>
        <dsp:cNvPr id="0" name=""/>
        <dsp:cNvSpPr/>
      </dsp:nvSpPr>
      <dsp:spPr>
        <a:xfrm>
          <a:off x="0" y="2731096"/>
          <a:ext cx="6728905" cy="684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4AB2-E4A2-4253-8879-C96FF779D5AE}">
      <dsp:nvSpPr>
        <dsp:cNvPr id="0" name=""/>
        <dsp:cNvSpPr/>
      </dsp:nvSpPr>
      <dsp:spPr>
        <a:xfrm>
          <a:off x="206927" y="2885009"/>
          <a:ext cx="376600" cy="3762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0088A-B25E-475A-8A4C-E8839C9479FE}">
      <dsp:nvSpPr>
        <dsp:cNvPr id="0" name=""/>
        <dsp:cNvSpPr/>
      </dsp:nvSpPr>
      <dsp:spPr>
        <a:xfrm>
          <a:off x="790456" y="2731096"/>
          <a:ext cx="5914506" cy="7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1" tIns="76921" rIns="76921" bIns="76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Grading and Attendance Policy, Participation Expectations, Assignment Submission Guidelines, Office Hours and Communication</a:t>
          </a:r>
          <a:endParaRPr lang="en-US" sz="1400" kern="1200" dirty="0"/>
        </a:p>
      </dsp:txBody>
      <dsp:txXfrm>
        <a:off x="790456" y="2731096"/>
        <a:ext cx="5914506" cy="726813"/>
      </dsp:txXfrm>
    </dsp:sp>
    <dsp:sp modelId="{A4E09D33-81F1-47AC-B966-5899DC55C1BB}">
      <dsp:nvSpPr>
        <dsp:cNvPr id="0" name=""/>
        <dsp:cNvSpPr/>
      </dsp:nvSpPr>
      <dsp:spPr>
        <a:xfrm>
          <a:off x="0" y="3639612"/>
          <a:ext cx="6728905" cy="684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D6EF5-D5EE-4D84-B74B-CCB5438F6830}">
      <dsp:nvSpPr>
        <dsp:cNvPr id="0" name=""/>
        <dsp:cNvSpPr/>
      </dsp:nvSpPr>
      <dsp:spPr>
        <a:xfrm>
          <a:off x="206927" y="3793526"/>
          <a:ext cx="376600" cy="3762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EA671-F85D-437A-834D-E3F09CAA6D75}">
      <dsp:nvSpPr>
        <dsp:cNvPr id="0" name=""/>
        <dsp:cNvSpPr/>
      </dsp:nvSpPr>
      <dsp:spPr>
        <a:xfrm>
          <a:off x="790456" y="3639612"/>
          <a:ext cx="5914506" cy="7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21" tIns="76921" rIns="76921" bIns="769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Q&amp;A</a:t>
          </a:r>
          <a:endParaRPr lang="en-US" sz="1400" kern="1200" dirty="0"/>
        </a:p>
      </dsp:txBody>
      <dsp:txXfrm>
        <a:off x="790456" y="3639612"/>
        <a:ext cx="5914506" cy="726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9F06E-9E74-42EA-8F26-6C9A9331FE53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431F-57F3-4334-8338-7895BB3EB710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86AD5-D1C9-4E12-9EF1-B0A241FD46A5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Digital government's impact on policy development</a:t>
          </a:r>
        </a:p>
      </dsp:txBody>
      <dsp:txXfrm>
        <a:off x="1553633" y="574"/>
        <a:ext cx="5458736" cy="1345137"/>
      </dsp:txXfrm>
    </dsp:sp>
    <dsp:sp modelId="{4E571B8A-B4AC-4434-8B58-462CAE2EAA4F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1D8F2-F652-4757-9EA2-64D28F09E97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A9927-069C-4E36-B984-0B95600077DF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Evidence-based policymaking</a:t>
          </a:r>
        </a:p>
      </dsp:txBody>
      <dsp:txXfrm>
        <a:off x="1553633" y="1681996"/>
        <a:ext cx="5458736" cy="1345137"/>
      </dsp:txXfrm>
    </dsp:sp>
    <dsp:sp modelId="{CC3A67B6-953D-4872-B16E-21C958957CE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F685B-E3D8-4C54-A497-1857354B9285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AFC6B-8A97-40A7-B8A1-AE5B556FCAFD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Policy challenges in the digital age</a:t>
          </a:r>
        </a:p>
      </dsp:txBody>
      <dsp:txXfrm>
        <a:off x="1553633" y="3363418"/>
        <a:ext cx="5458736" cy="13451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53C7D-1393-4DF2-A6C0-01507977AC16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5F1C5-8E2A-42EE-9CC2-7B9CB485373F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DAE6C-CA13-4131-BC39-5D61F9677DE4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Big data analytics in government</a:t>
          </a:r>
        </a:p>
      </dsp:txBody>
      <dsp:txXfrm>
        <a:off x="1553633" y="574"/>
        <a:ext cx="5458736" cy="1345137"/>
      </dsp:txXfrm>
    </dsp:sp>
    <dsp:sp modelId="{A625EB44-2881-4503-BA86-904DB0263740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1645B-E64B-4676-988D-25E1521B9A2B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4A2EA-0457-411A-A0CD-75B8E5E6B8E4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Predictive modeling and decision support</a:t>
          </a:r>
        </a:p>
      </dsp:txBody>
      <dsp:txXfrm>
        <a:off x="1553633" y="1681996"/>
        <a:ext cx="5458736" cy="1345137"/>
      </dsp:txXfrm>
    </dsp:sp>
    <dsp:sp modelId="{51027A4F-CF8D-4FFD-B76A-8BE34686EB86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C771-422C-495C-9BA3-F349C51563BA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CE244-7EEC-4B51-9B14-7647FE8D1501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Case studies in government analytics</a:t>
          </a:r>
        </a:p>
      </dsp:txBody>
      <dsp:txXfrm>
        <a:off x="1553633" y="3363418"/>
        <a:ext cx="5458736" cy="1345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58BFA-81FB-4A2E-AE60-9AD6A7E9CAD0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5498-E565-4C2C-A48B-9F35D5EE0528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43C4C-44E6-4010-B9C8-105C23C362BB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concept of smart cities</a:t>
          </a:r>
        </a:p>
      </dsp:txBody>
      <dsp:txXfrm>
        <a:off x="1553633" y="574"/>
        <a:ext cx="5458736" cy="1345137"/>
      </dsp:txXfrm>
    </dsp:sp>
    <dsp:sp modelId="{9DFF8823-351E-4B1E-B020-310E959E689D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9EF54-8910-42F0-8FC1-1854068E059E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DB966-1284-4305-87D6-36F549A3F201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IoT and urban infrastructure</a:t>
          </a:r>
        </a:p>
      </dsp:txBody>
      <dsp:txXfrm>
        <a:off x="1553633" y="1681996"/>
        <a:ext cx="5458736" cy="1345137"/>
      </dsp:txXfrm>
    </dsp:sp>
    <dsp:sp modelId="{393C40B5-512E-467F-91F3-6465B1257419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2C164-36C3-4BB7-82FB-EBD6FAC78A30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1E398-A9F8-48C2-A7BC-78D504F6204B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Case studies of smart city initiatives</a:t>
          </a:r>
        </a:p>
      </dsp:txBody>
      <dsp:txXfrm>
        <a:off x="1553633" y="3363418"/>
        <a:ext cx="5458736" cy="13451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A22E7-5CFA-4185-B037-C75A97DB4A4F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E3E20-4B58-4113-8914-F5E07FE9EBE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C2E7D-FE50-4691-ADFF-989A1EAC2E11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Ethical considerations in digital government</a:t>
          </a:r>
        </a:p>
      </dsp:txBody>
      <dsp:txXfrm>
        <a:off x="1553633" y="574"/>
        <a:ext cx="5458736" cy="1345137"/>
      </dsp:txXfrm>
    </dsp:sp>
    <dsp:sp modelId="{372A41A0-280A-44AC-8D46-6F0E08CC3BF7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402C2-3BFE-4570-9D23-08AA259C9920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09E3E-41F7-407D-918D-0BF45E445044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Accountability mechanisms</a:t>
          </a:r>
        </a:p>
      </dsp:txBody>
      <dsp:txXfrm>
        <a:off x="1553633" y="1681996"/>
        <a:ext cx="5458736" cy="1345137"/>
      </dsp:txXfrm>
    </dsp:sp>
    <dsp:sp modelId="{B11D849E-D97A-4DAC-9A0B-7E467DE633F3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00B18-2B99-4CCA-8986-565695FC495A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02388-D17D-4A89-A663-0D86633A3634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Ensuring transparency in digital government</a:t>
          </a:r>
        </a:p>
      </dsp:txBody>
      <dsp:txXfrm>
        <a:off x="1553633" y="3363418"/>
        <a:ext cx="5458736" cy="13451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8AD5-678F-4ADB-AF37-38B7E76A9778}">
      <dsp:nvSpPr>
        <dsp:cNvPr id="0" name=""/>
        <dsp:cNvSpPr/>
      </dsp:nvSpPr>
      <dsp:spPr>
        <a:xfrm>
          <a:off x="0" y="619820"/>
          <a:ext cx="11029950" cy="1144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2B0B4-4533-48F7-A4A5-7F4991CA153D}">
      <dsp:nvSpPr>
        <dsp:cNvPr id="0" name=""/>
        <dsp:cNvSpPr/>
      </dsp:nvSpPr>
      <dsp:spPr>
        <a:xfrm>
          <a:off x="346146" y="877284"/>
          <a:ext cx="629356" cy="629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3F8B9-C175-46A5-BCA1-9ABDF18F4CE5}">
      <dsp:nvSpPr>
        <dsp:cNvPr id="0" name=""/>
        <dsp:cNvSpPr/>
      </dsp:nvSpPr>
      <dsp:spPr>
        <a:xfrm>
          <a:off x="1321648" y="619820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present capstone project proposals</a:t>
          </a:r>
        </a:p>
      </dsp:txBody>
      <dsp:txXfrm>
        <a:off x="1321648" y="619820"/>
        <a:ext cx="9708301" cy="1144284"/>
      </dsp:txXfrm>
    </dsp:sp>
    <dsp:sp modelId="{EF617C1E-1503-4B2D-9405-6EBCD8976836}">
      <dsp:nvSpPr>
        <dsp:cNvPr id="0" name=""/>
        <dsp:cNvSpPr/>
      </dsp:nvSpPr>
      <dsp:spPr>
        <a:xfrm>
          <a:off x="0" y="2050176"/>
          <a:ext cx="11029950" cy="1144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9F61D-8540-4E09-AC47-F42025C58039}">
      <dsp:nvSpPr>
        <dsp:cNvPr id="0" name=""/>
        <dsp:cNvSpPr/>
      </dsp:nvSpPr>
      <dsp:spPr>
        <a:xfrm>
          <a:off x="346146" y="2307640"/>
          <a:ext cx="629356" cy="629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675F6-F69D-4A09-9CCE-0D1B3714D05F}">
      <dsp:nvSpPr>
        <dsp:cNvPr id="0" name=""/>
        <dsp:cNvSpPr/>
      </dsp:nvSpPr>
      <dsp:spPr>
        <a:xfrm>
          <a:off x="1321648" y="2050176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Discussion of future developments in digital government</a:t>
          </a:r>
        </a:p>
      </dsp:txBody>
      <dsp:txXfrm>
        <a:off x="1321648" y="2050176"/>
        <a:ext cx="9708301" cy="1144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8D7A-EF5D-4946-A737-366F894ED774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922E3-E65C-46B2-A202-B3ED0161371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14A3A-67FF-456A-83BD-3F85FAD8FFD6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Overview of the course and syllabus</a:t>
          </a:r>
        </a:p>
      </dsp:txBody>
      <dsp:txXfrm>
        <a:off x="1553633" y="574"/>
        <a:ext cx="5458736" cy="1345137"/>
      </dsp:txXfrm>
    </dsp:sp>
    <dsp:sp modelId="{5E945AE5-00D0-45D6-876E-1FB71A163459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5AB28-8FEC-44A2-9CE8-774FB12D8BE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3C85A-352C-41F7-B959-D08B103733AA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the digital government landscape</a:t>
          </a:r>
        </a:p>
      </dsp:txBody>
      <dsp:txXfrm>
        <a:off x="1553633" y="1681996"/>
        <a:ext cx="5458736" cy="1345137"/>
      </dsp:txXfrm>
    </dsp:sp>
    <dsp:sp modelId="{8F3A934E-6A64-428E-A979-815331B7ACB2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A2232-04D8-41D2-A508-0A4836236F3A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3B31-3D6C-4905-8A5B-74C4647B21B2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Historical perspectives and trends</a:t>
          </a:r>
        </a:p>
      </dsp:txBody>
      <dsp:txXfrm>
        <a:off x="1553633" y="3363418"/>
        <a:ext cx="5458736" cy="134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4432-0017-40A6-9B08-9133748E3553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DE026-9EAD-4326-B342-9A33E351C82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9806-9025-4A6D-9552-EBB08466F6C9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Definition and evolution of e-government</a:t>
          </a:r>
        </a:p>
      </dsp:txBody>
      <dsp:txXfrm>
        <a:off x="1553633" y="574"/>
        <a:ext cx="5458736" cy="1345137"/>
      </dsp:txXfrm>
    </dsp:sp>
    <dsp:sp modelId="{226BE107-F5B4-405C-B127-25ED99A09D16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5E4C2-D1A0-4C15-830F-5277963AD540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D8609-5A91-44F7-9EB9-348CC28A3ECC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Digital government maturity models</a:t>
          </a:r>
        </a:p>
      </dsp:txBody>
      <dsp:txXfrm>
        <a:off x="1553633" y="1681996"/>
        <a:ext cx="5458736" cy="1345137"/>
      </dsp:txXfrm>
    </dsp:sp>
    <dsp:sp modelId="{8842A244-8E18-496A-B674-2878F1B7C29C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0F891-4F04-479C-8C89-647A31CB7846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5E0FD-F169-4196-B334-D30B08E278BF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Case studies in digital transformation</a:t>
          </a:r>
        </a:p>
      </dsp:txBody>
      <dsp:txXfrm>
        <a:off x="1553633" y="3363418"/>
        <a:ext cx="5458736" cy="134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420BD-CC7B-41D1-B0B9-8F1F2E742FBD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C3B69-6B2D-4BCA-B14E-145E681F1A67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A4B09-20BE-4A90-8949-A990E42E809C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data principles and policies</a:t>
          </a:r>
        </a:p>
      </dsp:txBody>
      <dsp:txXfrm>
        <a:off x="1553633" y="574"/>
        <a:ext cx="5458736" cy="1345137"/>
      </dsp:txXfrm>
    </dsp:sp>
    <dsp:sp modelId="{CB745BF0-7686-417D-8EAF-6628DB264964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424A9-500C-443D-AA3A-3891BB7F1D1B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862B9-EF20-418A-98B2-AC22539A669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Benefits and challenges of open government data</a:t>
          </a:r>
        </a:p>
      </dsp:txBody>
      <dsp:txXfrm>
        <a:off x="1553633" y="1681996"/>
        <a:ext cx="5458736" cy="1345137"/>
      </dsp:txXfrm>
    </dsp:sp>
    <dsp:sp modelId="{11FD8649-7BC0-4599-AAC0-97FB31B4B903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B699D-40BE-4E76-A7F9-22105610B088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29523-5F79-4F1B-9A15-1169E4539B09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Data-driven decision-making in government</a:t>
          </a:r>
        </a:p>
      </dsp:txBody>
      <dsp:txXfrm>
        <a:off x="1553633" y="3363418"/>
        <a:ext cx="5458736" cy="1345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CAD2A-74E8-49DC-8F61-F911549CA035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0D958-BBFC-4604-9BF9-4B8FC4586862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CE67-403C-4C6F-AB7F-E68EE8634ED4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Online service delivery models</a:t>
          </a:r>
        </a:p>
      </dsp:txBody>
      <dsp:txXfrm>
        <a:off x="1553633" y="574"/>
        <a:ext cx="5458736" cy="1345137"/>
      </dsp:txXfrm>
    </dsp:sp>
    <dsp:sp modelId="{9D26B996-38AF-490F-887E-63D1E88E70E0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59401-B7FE-4A52-BC7B-ACEF7B7EBE6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4FF28-E086-4406-BBB5-F9C088DC3C30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User-centric design and usability</a:t>
          </a:r>
        </a:p>
      </dsp:txBody>
      <dsp:txXfrm>
        <a:off x="1553633" y="1681996"/>
        <a:ext cx="5458736" cy="1345137"/>
      </dsp:txXfrm>
    </dsp:sp>
    <dsp:sp modelId="{9B23E487-9B3C-4564-9C0F-D9A0E4CBFA60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71505-6711-4203-A641-76BA51A45851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19A9A-1F05-4876-9669-4EF4329280D5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Government portals and online platforms</a:t>
          </a:r>
        </a:p>
      </dsp:txBody>
      <dsp:txXfrm>
        <a:off x="1553633" y="3363418"/>
        <a:ext cx="5458736" cy="1345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2952B-8648-4247-B703-33FDC5AD40B1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D3AD8-D2BF-4382-BD7D-5831B5535F2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FD577-341E-4436-AD91-D068E8BC47E7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Cyber threats and vulnerabilities</a:t>
          </a:r>
        </a:p>
      </dsp:txBody>
      <dsp:txXfrm>
        <a:off x="1553633" y="574"/>
        <a:ext cx="5458736" cy="1345137"/>
      </dsp:txXfrm>
    </dsp:sp>
    <dsp:sp modelId="{B6FE2D25-139A-4FAD-B0CC-7C8C5922855E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AB237-76BB-4FFE-96A3-FBED16F147F3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0DA87-BECB-47FB-8E5D-B6D823E36D2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Government cybersecurity strategies</a:t>
          </a:r>
        </a:p>
      </dsp:txBody>
      <dsp:txXfrm>
        <a:off x="1553633" y="1681996"/>
        <a:ext cx="5458736" cy="1345137"/>
      </dsp:txXfrm>
    </dsp:sp>
    <dsp:sp modelId="{564A26BD-12A1-416D-A9E7-342CD785545E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D02BB-D175-49D0-A7A6-6B412EEBE56B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166C7-C19F-4697-A2F1-220585E177E4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Case studies in cybersecurity incidents</a:t>
          </a:r>
        </a:p>
      </dsp:txBody>
      <dsp:txXfrm>
        <a:off x="1553633" y="3363418"/>
        <a:ext cx="5458736" cy="1345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CC61-32CC-43A9-85E4-F008D4E3D641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41493-A6A6-402A-AF3E-9A3F3FC04EE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45CA4-8B35-47DC-B395-DDEB97BCCAB2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Blockchain, AI, IoT, and their applications</a:t>
          </a:r>
        </a:p>
      </dsp:txBody>
      <dsp:txXfrm>
        <a:off x="1553633" y="574"/>
        <a:ext cx="5458736" cy="1345137"/>
      </dsp:txXfrm>
    </dsp:sp>
    <dsp:sp modelId="{11AEF384-BBC6-419D-9085-761762026800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DE258-3C2B-40C7-90DA-313EB0F26E0A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4D3A2-B3A1-4519-91E7-B5B8A55E5FD1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Ethics and governance of emerging tech</a:t>
          </a:r>
        </a:p>
      </dsp:txBody>
      <dsp:txXfrm>
        <a:off x="1553633" y="1681996"/>
        <a:ext cx="5458736" cy="1345137"/>
      </dsp:txXfrm>
    </dsp:sp>
    <dsp:sp modelId="{655A0937-1E58-40F4-BE59-09631948DEB5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5D7E5-D310-4121-95AF-43E75D57F72E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8120F-607E-490B-9587-26D2D4B6371E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Future trends in digital government</a:t>
          </a:r>
        </a:p>
      </dsp:txBody>
      <dsp:txXfrm>
        <a:off x="1553633" y="3363418"/>
        <a:ext cx="5458736" cy="1345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83EB2-EE3A-4C9C-9FF1-4183DE2F7819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09CC-F2E4-4CBC-8BAD-896C857D47F6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D168-F696-4D9F-8F9C-E9C0D5258640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Legal and regulatory frameworks</a:t>
          </a:r>
        </a:p>
      </dsp:txBody>
      <dsp:txXfrm>
        <a:off x="1553633" y="574"/>
        <a:ext cx="5458736" cy="1345137"/>
      </dsp:txXfrm>
    </dsp:sp>
    <dsp:sp modelId="{A647DE78-6AA0-459E-B29C-997ADFFBEB3F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9A3D-2D46-414C-A6ED-F9AF88970B79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44D8B-FDE9-4456-A389-50CB7346746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Privacy and data protection</a:t>
          </a:r>
        </a:p>
      </dsp:txBody>
      <dsp:txXfrm>
        <a:off x="1553633" y="1681996"/>
        <a:ext cx="5458736" cy="1345137"/>
      </dsp:txXfrm>
    </dsp:sp>
    <dsp:sp modelId="{CB5D5141-3EFA-4576-A42E-2946DDA6B51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907FF-D043-4426-9A84-567180C2B51A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17C5A-668C-49BA-BEF8-DE8BF2EAA4D1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Digital government in international contexts</a:t>
          </a:r>
        </a:p>
      </dsp:txBody>
      <dsp:txXfrm>
        <a:off x="1553633" y="3363418"/>
        <a:ext cx="5458736" cy="1345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57E14-DC84-41AA-9913-15798EE060F1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86B68-4271-4CB0-875B-5B368B2566DD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41DE1-56EB-45AB-B5F1-50BAB613AE15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Analysis of digital government initiatives</a:t>
          </a:r>
        </a:p>
      </dsp:txBody>
      <dsp:txXfrm>
        <a:off x="1553633" y="574"/>
        <a:ext cx="5458736" cy="1345137"/>
      </dsp:txXfrm>
    </dsp:sp>
    <dsp:sp modelId="{6808874F-41BA-43BC-8CD9-8DB10A25A696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2E6E0-2498-4D4D-809E-54BE6E7BA498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523D-125E-409C-91B4-5CBDEF19F5A4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Successes and failures</a:t>
          </a:r>
        </a:p>
      </dsp:txBody>
      <dsp:txXfrm>
        <a:off x="1553633" y="1681996"/>
        <a:ext cx="5458736" cy="1345137"/>
      </dsp:txXfrm>
    </dsp:sp>
    <dsp:sp modelId="{1C37FEBB-D275-44D5-8477-FE80BA815DEE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091D2-7E3E-4773-A06B-CD29A567A105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B722A-D371-48A4-BD73-9566DEB68729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Best practices and lessons learned</a:t>
          </a:r>
        </a:p>
      </dsp:txBody>
      <dsp:txXfrm>
        <a:off x="1553633" y="3363418"/>
        <a:ext cx="5458736" cy="13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4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6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6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6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58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C23D6-B5B1-F40F-CA8D-4A628A297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9027" r="6996" b="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85801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Course Title: E/digital-government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C9197-302E-95D7-3B5D-0E58E94DF05D}"/>
              </a:ext>
            </a:extLst>
          </p:cNvPr>
          <p:cNvGrpSpPr/>
          <p:nvPr/>
        </p:nvGrpSpPr>
        <p:grpSpPr>
          <a:xfrm>
            <a:off x="7029531" y="5648998"/>
            <a:ext cx="4724401" cy="1071818"/>
            <a:chOff x="1419084" y="5705396"/>
            <a:chExt cx="4724401" cy="1071818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B4F99F43-0F36-ABF4-BC3C-AC65880F11D8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4FB5054C-557F-7068-49EC-E8BE830061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Week 2 - E-Government and Digital Transformation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2CE70049-1824-48A2-C8BF-78A72FB34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2773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64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3 - Government Data and Open Government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2069813-6138-86CA-7364-71F99EDCA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92902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94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/>
              <a:t>Week 4 - Digital Service Delivery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601F5F5-0105-6BBB-3C24-AE04AC814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0510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68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Week 5 - Digital Citizenship and Engagement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</a:rPr>
              <a:t>Citizen participation in the digital age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Social media and government communication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Digital inclusion and accessibility</a:t>
            </a:r>
          </a:p>
        </p:txBody>
      </p:sp>
      <p:pic>
        <p:nvPicPr>
          <p:cNvPr id="6" name="Picture 5" descr="Abstract background of data">
            <a:extLst>
              <a:ext uri="{FF2B5EF4-FFF2-40B4-BE49-F238E27FC236}">
                <a16:creationId xmlns:a16="http://schemas.microsoft.com/office/drawing/2014/main" id="{2CF0C4B8-F7B7-8540-E73D-F5EBC7D6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r="37237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Week 6 - Cybersecurity in Digital Government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55311CF-6609-7B8A-A86C-2ABAD59EE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02676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40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400" dirty="0"/>
              <a:t>Week 7 - Emerging Technologies in Government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07AD5607-356B-2C4D-6481-398092A4A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4641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6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rgbClr val="FFFFFF">
                    <a:alpha val="90000"/>
                  </a:srgbClr>
                </a:solidFill>
              </a:rPr>
              <a:t>Week 8 - Midterm Exam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631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9 - Digital Government Policies and Regulations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794101D-F5AC-CD09-4410-FD22F1490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23326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7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10 - Case Studies in Digital Government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7F62DFE-4C20-03F0-0F81-2F88CB67E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4283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38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11 - Digital Government and Public Policy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7BC49E7-9681-C458-219E-9FCFD0C10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600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49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89C6B-D1C0-9B2A-DC75-ADA7F211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856" y="3291074"/>
            <a:ext cx="5950409" cy="3523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06140-F9FD-DF55-D440-D9E3BA1B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" y="0"/>
            <a:ext cx="12175434" cy="106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5BCBF1-679B-CD30-2D7E-E36FEDC2573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5319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About me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Shape 65">
            <a:extLst>
              <a:ext uri="{FF2B5EF4-FFF2-40B4-BE49-F238E27FC236}">
                <a16:creationId xmlns:a16="http://schemas.microsoft.com/office/drawing/2014/main" id="{45CCC695-EC0B-89C0-F090-78F6C98AB021}"/>
              </a:ext>
            </a:extLst>
          </p:cNvPr>
          <p:cNvSpPr txBox="1">
            <a:spLocks/>
          </p:cNvSpPr>
          <p:nvPr/>
        </p:nvSpPr>
        <p:spPr>
          <a:xfrm>
            <a:off x="148676" y="1205948"/>
            <a:ext cx="6321286" cy="5430501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Researcher ID/Publons: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/>
              <a:t>Website</a:t>
            </a:r>
            <a:r>
              <a:rPr lang="id-ID" sz="2200" b="0" dirty="0"/>
              <a:t>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 indent="-234900">
              <a:spcBef>
                <a:spcPts val="0"/>
              </a:spcBef>
              <a:defRPr/>
            </a:pPr>
            <a:r>
              <a:rPr lang="en-US" sz="2200" b="0" dirty="0"/>
              <a:t>Ph.D. : </a:t>
            </a: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(2018-2021)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Lecturer: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/>
              <a:t>Research: </a:t>
            </a: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 indent="-234900">
              <a:spcBef>
                <a:spcPts val="0"/>
              </a:spcBef>
              <a:defRPr/>
            </a:pPr>
            <a:r>
              <a:rPr lang="en-US" sz="2200" b="0" dirty="0"/>
              <a:t>Chief Knowledge Officer: </a:t>
            </a:r>
          </a:p>
          <a:p>
            <a:pPr marL="108000" indent="0">
              <a:spcBef>
                <a:spcPts val="0"/>
              </a:spcBef>
              <a:buNone/>
              <a:defRPr/>
            </a:pPr>
            <a:r>
              <a:rPr lang="en-US" sz="2200" b="0" dirty="0">
                <a:solidFill>
                  <a:schemeClr val="accent1">
                    <a:lumMod val="50000"/>
                  </a:schemeClr>
                </a:solidFill>
              </a:rPr>
              <a:t>     Pro-Knowledge Research Group</a:t>
            </a:r>
            <a:endParaRPr lang="id-ID" sz="2200" b="0" dirty="0">
              <a:solidFill>
                <a:schemeClr val="accent1">
                  <a:lumMod val="50000"/>
                </a:schemeClr>
              </a:solidFill>
            </a:endParaRPr>
          </a:p>
          <a:p>
            <a:pPr indent="-234900">
              <a:spcBef>
                <a:spcPts val="0"/>
              </a:spcBef>
              <a:defRPr/>
            </a:pPr>
            <a:r>
              <a:rPr lang="id-ID" sz="2200" b="0" dirty="0" err="1"/>
              <a:t>Executive</a:t>
            </a:r>
            <a:r>
              <a:rPr lang="id-ID" sz="2200" b="0" dirty="0"/>
              <a:t>: 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Energy Research Centre (</a:t>
            </a:r>
            <a:r>
              <a:rPr lang="id-ID" sz="22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22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B480E-4C98-BD08-AA03-CE6D5C52F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2" y="0"/>
            <a:ext cx="4883838" cy="31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6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12 - Government Analytics and Big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13B28D7-624E-D456-B26F-D4F06654F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1842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8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Week 13 - Smart Cities and Urban Governance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3843360-99A0-3CC7-918E-7ECFBCAC9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03295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22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Week 14 - Ethics, Accountability, and Transparency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0EA1277-A983-48CF-08CD-296227EEA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57712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96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sz="3700" dirty="0"/>
              <a:t>Week 15 - Future Directions and Capstone Projects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AB75E356-85D2-9FAE-A456-545F3D8EA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39954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127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 marker on a calendar">
            <a:extLst>
              <a:ext uri="{FF2B5EF4-FFF2-40B4-BE49-F238E27FC236}">
                <a16:creationId xmlns:a16="http://schemas.microsoft.com/office/drawing/2014/main" id="{06760278-19A9-4464-1373-0C6E486A9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966184" y="938022"/>
            <a:ext cx="4389261" cy="1188720"/>
          </a:xfrm>
        </p:spPr>
        <p:txBody>
          <a:bodyPr>
            <a:normAutofit/>
          </a:bodyPr>
          <a:lstStyle/>
          <a:p>
            <a:r>
              <a:rPr lang="en-US" sz="2400" dirty="0"/>
              <a:t>Week 15 - Future Directions and Capstone Projects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966184" y="2340865"/>
            <a:ext cx="4389262" cy="37884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Week 16 - Final Exam</a:t>
            </a:r>
          </a:p>
        </p:txBody>
      </p:sp>
    </p:spTree>
    <p:extLst>
      <p:ext uri="{BB962C8B-B14F-4D97-AF65-F5344CB8AC3E}">
        <p14:creationId xmlns:p14="http://schemas.microsoft.com/office/powerpoint/2010/main" val="30413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ADB51B5-4353-EB8C-64A0-84E8AD8D4D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2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A517B8-0AE9-6723-72E1-EAC0B9EB42D7}"/>
              </a:ext>
            </a:extLst>
          </p:cNvPr>
          <p:cNvSpPr txBox="1">
            <a:spLocks/>
          </p:cNvSpPr>
          <p:nvPr/>
        </p:nvSpPr>
        <p:spPr bwMode="auto">
          <a:xfrm>
            <a:off x="815575" y="2895945"/>
            <a:ext cx="38862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b="0" dirty="0" err="1">
                <a:solidFill>
                  <a:schemeClr val="tx1"/>
                </a:solidFill>
              </a:rPr>
              <a:t>Penilaian</a:t>
            </a:r>
            <a:r>
              <a:rPr lang="en-US" sz="2600" b="0" dirty="0">
                <a:solidFill>
                  <a:schemeClr val="tx1"/>
                </a:solidFill>
              </a:rPr>
              <a:t> (UAS, UTS, </a:t>
            </a:r>
            <a:r>
              <a:rPr lang="en-US" sz="2600" b="0" dirty="0" err="1">
                <a:solidFill>
                  <a:schemeClr val="tx1"/>
                </a:solidFill>
              </a:rPr>
              <a:t>Mandiri</a:t>
            </a:r>
            <a:r>
              <a:rPr lang="en-US" sz="2600" b="0" dirty="0">
                <a:solidFill>
                  <a:schemeClr val="tx1"/>
                </a:solidFill>
              </a:rPr>
              <a:t>, </a:t>
            </a:r>
            <a:r>
              <a:rPr lang="en-US" sz="2600" b="0" dirty="0" err="1">
                <a:solidFill>
                  <a:schemeClr val="tx1"/>
                </a:solidFill>
              </a:rPr>
              <a:t>Terstruktur</a:t>
            </a:r>
            <a:r>
              <a:rPr lang="en-US" sz="2600" b="0" dirty="0">
                <a:solidFill>
                  <a:schemeClr val="tx1"/>
                </a:solidFill>
              </a:rPr>
              <a:t>) </a:t>
            </a:r>
            <a:r>
              <a:rPr lang="en-US" sz="2600" b="0" dirty="0" err="1">
                <a:solidFill>
                  <a:schemeClr val="tx1"/>
                </a:solidFill>
              </a:rPr>
              <a:t>mengacu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err="1">
                <a:solidFill>
                  <a:schemeClr val="tx1"/>
                </a:solidFill>
              </a:rPr>
              <a:t>ke</a:t>
            </a:r>
            <a:r>
              <a:rPr lang="en-US" sz="2600" b="0" dirty="0">
                <a:solidFill>
                  <a:schemeClr val="tx1"/>
                </a:solidFill>
              </a:rPr>
              <a:t> Default </a:t>
            </a:r>
            <a:r>
              <a:rPr lang="en-US" sz="2600" b="0" dirty="0" err="1">
                <a:solidFill>
                  <a:schemeClr val="tx1"/>
                </a:solidFill>
              </a:rPr>
              <a:t>sistem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en-US" sz="2600" b="0" dirty="0" err="1">
                <a:solidFill>
                  <a:schemeClr val="tx1"/>
                </a:solidFill>
              </a:rPr>
              <a:t>iRaise</a:t>
            </a:r>
            <a:endParaRPr lang="en-US" b="0" dirty="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17FB1B-AE46-D7AB-76D0-C2F501EDC3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954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BDE89-00D4-2C2B-3773-DACF40D95E7D}"/>
              </a:ext>
            </a:extLst>
          </p:cNvPr>
          <p:cNvSpPr txBox="1">
            <a:spLocks/>
          </p:cNvSpPr>
          <p:nvPr/>
        </p:nvSpPr>
        <p:spPr bwMode="auto">
          <a:xfrm>
            <a:off x="5290931" y="2105131"/>
            <a:ext cx="3733800" cy="30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 marL="639763" indent="-246063"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 indent="-246063"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 marL="1187450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 marL="1462088" indent="-209550"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marL="19192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marL="23764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marL="28336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marL="3290888" indent="-209550"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Nilai </a:t>
            </a: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Tambah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: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Diskusi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Bertanya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/</a:t>
            </a: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Menjawab</a:t>
            </a:r>
            <a:endParaRPr lang="en-US" sz="2600" b="0" dirty="0">
              <a:solidFill>
                <a:schemeClr val="tx1"/>
              </a:solidFill>
              <a:sym typeface="Wingdings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On-time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 err="1">
                <a:solidFill>
                  <a:schemeClr val="tx1"/>
                </a:solidFill>
                <a:sym typeface="Wingdings" charset="0"/>
              </a:rPr>
              <a:t>Rapi</a:t>
            </a: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600" b="0" dirty="0">
                <a:solidFill>
                  <a:schemeClr val="tx1"/>
                </a:solidFill>
                <a:sym typeface="Wingdings" charset="0"/>
              </a:rPr>
              <a:t>Respect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endParaRPr lang="en-US" b="0" dirty="0">
              <a:solidFill>
                <a:srgbClr val="FF0000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EAF104-B184-E20C-61A9-1B078E09561D}"/>
              </a:ext>
            </a:extLst>
          </p:cNvPr>
          <p:cNvSpPr txBox="1">
            <a:spLocks/>
          </p:cNvSpPr>
          <p:nvPr/>
        </p:nvSpPr>
        <p:spPr>
          <a:xfrm>
            <a:off x="628650" y="1560444"/>
            <a:ext cx="8229600" cy="4419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</a:rPr>
              <a:t>Jumlah</a:t>
            </a:r>
            <a:r>
              <a:rPr lang="en-US" dirty="0">
                <a:latin typeface="+mj-lt"/>
              </a:rPr>
              <a:t> SKS </a:t>
            </a:r>
            <a:r>
              <a:rPr lang="en-US" dirty="0" err="1">
                <a:latin typeface="+mj-lt"/>
              </a:rPr>
              <a:t>sebanyak</a:t>
            </a:r>
            <a:r>
              <a:rPr lang="en-US" dirty="0">
                <a:latin typeface="+mj-lt"/>
              </a:rPr>
              <a:t> </a:t>
            </a:r>
            <a:r>
              <a:rPr lang="id-ID" dirty="0">
                <a:latin typeface="+mj-lt"/>
              </a:rPr>
              <a:t>3</a:t>
            </a:r>
            <a:r>
              <a:rPr lang="en-US" dirty="0">
                <a:latin typeface="+mj-lt"/>
              </a:rPr>
              <a:t> SKS (</a:t>
            </a:r>
            <a:r>
              <a:rPr lang="id-ID" dirty="0">
                <a:latin typeface="+mj-lt"/>
              </a:rPr>
              <a:t>3</a:t>
            </a:r>
            <a:r>
              <a:rPr lang="en-US" dirty="0">
                <a:latin typeface="+mj-lt"/>
              </a:rPr>
              <a:t> x 50 </a:t>
            </a:r>
            <a:r>
              <a:rPr lang="en-US" dirty="0" err="1">
                <a:latin typeface="+mj-lt"/>
              </a:rPr>
              <a:t>menit</a:t>
            </a:r>
            <a:r>
              <a:rPr lang="en-US" dirty="0">
                <a:latin typeface="+mj-lt"/>
              </a:rPr>
              <a:t>).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 err="1">
                <a:latin typeface="+mj-lt"/>
              </a:rPr>
              <a:t>Setiap</a:t>
            </a:r>
            <a:r>
              <a:rPr lang="en-US" dirty="0">
                <a:latin typeface="+mj-lt"/>
              </a:rPr>
              <a:t> 1 </a:t>
            </a:r>
            <a:r>
              <a:rPr lang="en-US" dirty="0" err="1">
                <a:latin typeface="+mj-lt"/>
              </a:rPr>
              <a:t>sks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kita</a:t>
            </a:r>
            <a:r>
              <a:rPr lang="en-US" dirty="0">
                <a:latin typeface="+mj-lt"/>
              </a:rPr>
              <a:t> break 7-10 </a:t>
            </a:r>
            <a:r>
              <a:rPr lang="en-US" dirty="0" err="1">
                <a:latin typeface="+mj-lt"/>
              </a:rPr>
              <a:t>menit</a:t>
            </a:r>
            <a:r>
              <a:rPr lang="en-US" dirty="0">
                <a:latin typeface="+mj-lt"/>
              </a:rPr>
              <a:t>. 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+mj-lt"/>
              </a:rPr>
              <a:t>Jika </a:t>
            </a:r>
            <a:r>
              <a:rPr lang="en-US" dirty="0" err="1">
                <a:latin typeface="+mj-lt"/>
              </a:rPr>
              <a:t>saya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terjadwal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berhalangan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hadir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kabarkan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jadi</a:t>
            </a:r>
            <a:r>
              <a:rPr lang="en-US" dirty="0">
                <a:latin typeface="+mj-lt"/>
              </a:rPr>
              <a:t> TIDAK PERLU BERTANYA MASUK / TIDAK.</a:t>
            </a:r>
          </a:p>
          <a:p>
            <a:pPr algn="just"/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tugas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mandiri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kelompok</a:t>
            </a:r>
            <a:r>
              <a:rPr lang="en-US" dirty="0">
                <a:latin typeface="+mj-lt"/>
              </a:rPr>
              <a:t> (upload)</a:t>
            </a:r>
          </a:p>
          <a:p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toleransi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ketahuan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mencontek</a:t>
            </a:r>
            <a:r>
              <a:rPr lang="en-US" dirty="0">
                <a:latin typeface="+mj-lt"/>
              </a:rPr>
              <a:t> pada </a:t>
            </a:r>
            <a:r>
              <a:rPr lang="en-US" dirty="0" err="1">
                <a:latin typeface="+mj-lt"/>
              </a:rPr>
              <a:t>saat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ujian</a:t>
            </a:r>
            <a:r>
              <a:rPr lang="en-US" dirty="0">
                <a:latin typeface="+mj-lt"/>
              </a:rPr>
              <a:t>, dan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mendapatkan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dianggap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lulus.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BDE8A-5D4D-4B51-C77D-486AA257CF6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1073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00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C5090B5-9034-8D43-9ADD-92DAA741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48" y="3647660"/>
            <a:ext cx="2946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0D1034F8-B480-6B9E-3FE9-C0E7456094D2}"/>
              </a:ext>
            </a:extLst>
          </p:cNvPr>
          <p:cNvGrpSpPr>
            <a:grpSpLocks/>
          </p:cNvGrpSpPr>
          <p:nvPr/>
        </p:nvGrpSpPr>
        <p:grpSpPr bwMode="auto">
          <a:xfrm>
            <a:off x="901148" y="3596860"/>
            <a:ext cx="2133600" cy="2093913"/>
            <a:chOff x="5943600" y="4876800"/>
            <a:chExt cx="2133600" cy="2094131"/>
          </a:xfrm>
        </p:grpSpPr>
        <p:pic>
          <p:nvPicPr>
            <p:cNvPr id="4" name="Picture 3" title="Permission Letter of Sick">
              <a:extLst>
                <a:ext uri="{FF2B5EF4-FFF2-40B4-BE49-F238E27FC236}">
                  <a16:creationId xmlns:a16="http://schemas.microsoft.com/office/drawing/2014/main" id="{5E9025AB-FAC6-EFEB-4559-56BD2EA0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00" y="4876800"/>
              <a:ext cx="1549400" cy="1549561"/>
            </a:xfrm>
            <a:prstGeom prst="rect">
              <a:avLst/>
            </a:prstGeom>
          </p:spPr>
        </p:pic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311F43C9-9C41-B79E-8A05-9A5B43506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324600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Permission Letter if you have sick. </a:t>
              </a:r>
            </a:p>
          </p:txBody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AC466A71-A34C-0F52-1E98-C3B1FE8E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48" y="160296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87A0A664-822A-7665-4AB7-24472DA0A7EC}"/>
              </a:ext>
            </a:extLst>
          </p:cNvPr>
          <p:cNvGrpSpPr>
            <a:grpSpLocks/>
          </p:cNvGrpSpPr>
          <p:nvPr/>
        </p:nvGrpSpPr>
        <p:grpSpPr bwMode="auto">
          <a:xfrm>
            <a:off x="5841448" y="1860135"/>
            <a:ext cx="3810000" cy="4235450"/>
            <a:chOff x="1143000" y="1275255"/>
            <a:chExt cx="3810000" cy="4235513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B6D3E07-5AD3-68C0-5456-80896919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75255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98F234B-4861-DABB-F368-FFB3CC0F5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5141436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charset="0"/>
                <a:defRPr sz="1200">
                  <a:solidFill>
                    <a:srgbClr val="404040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tx1"/>
                  </a:solidFill>
                  <a:latin typeface="Arial" charset="0"/>
                </a:rPr>
                <a:t>RESPECT</a:t>
              </a: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1EEE0B1A-AD90-0722-299E-A5EA0528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11" y="2036348"/>
            <a:ext cx="2470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Wingdings 3" charset="0"/>
              <a:defRPr sz="1200">
                <a:solidFill>
                  <a:srgbClr val="404040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Berpakaian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standar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UIN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1C963C-266B-AA2A-0656-9ECA281B8BD7}"/>
              </a:ext>
            </a:extLst>
          </p:cNvPr>
          <p:cNvSpPr txBox="1">
            <a:spLocks/>
          </p:cNvSpPr>
          <p:nvPr/>
        </p:nvSpPr>
        <p:spPr>
          <a:xfrm>
            <a:off x="0" y="-5177"/>
            <a:ext cx="7886700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Role of The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804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7B6C2C4-A894-A364-6EE4-2157345C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84921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7638D39-9C8D-E539-7EBA-2DC4EAB9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033368"/>
            <a:ext cx="2362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BFF66451-0EB6-4C92-2B90-0FECA465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85406"/>
            <a:ext cx="2857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748F5B1-414C-FA0E-EDAE-0681E4E9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938118"/>
            <a:ext cx="33782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rgbClr val="FFFFFF">
                    <a:alpha val="90000"/>
                  </a:srgbClr>
                </a:solidFill>
              </a:rPr>
              <a:t>Course Outline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004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400" dirty="0"/>
              <a:t>Week 1 - Introduction to Digital Government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A71F2B3-1CC6-B794-9DB8-A6B4C2013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4870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7786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321C1C"/>
      </a:dk2>
      <a:lt2>
        <a:srgbClr val="F3F0F2"/>
      </a:lt2>
      <a:accent1>
        <a:srgbClr val="21B94F"/>
      </a:accent1>
      <a:accent2>
        <a:srgbClr val="14B789"/>
      </a:accent2>
      <a:accent3>
        <a:srgbClr val="23B0C6"/>
      </a:accent3>
      <a:accent4>
        <a:srgbClr val="176CD5"/>
      </a:accent4>
      <a:accent5>
        <a:srgbClr val="2B31E7"/>
      </a:accent5>
      <a:accent6>
        <a:srgbClr val="6117D5"/>
      </a:accent6>
      <a:hlink>
        <a:srgbClr val="BF3F98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604</Words>
  <Application>Microsoft Macintosh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System Font Regular</vt:lpstr>
      <vt:lpstr>Trebuchet MS</vt:lpstr>
      <vt:lpstr>Univers</vt:lpstr>
      <vt:lpstr>Univers Condensed</vt:lpstr>
      <vt:lpstr>Wingdings 2</vt:lpstr>
      <vt:lpstr>DividendVTI</vt:lpstr>
      <vt:lpstr>Course Title: E/digital-government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Course Outline</vt:lpstr>
      <vt:lpstr>Week 1 - Introduction to Digital Government</vt:lpstr>
      <vt:lpstr>Week 2 - E-Government and Digital Transformation</vt:lpstr>
      <vt:lpstr>Week 3 - Government Data and Open Government</vt:lpstr>
      <vt:lpstr>Week 4 - Digital Service Delivery</vt:lpstr>
      <vt:lpstr>Week 5 - Digital Citizenship and Engagement</vt:lpstr>
      <vt:lpstr>Week 6 - Cybersecurity in Digital Government</vt:lpstr>
      <vt:lpstr>Week 7 - Emerging Technologies in Government</vt:lpstr>
      <vt:lpstr>Week 8 - Midterm Exam</vt:lpstr>
      <vt:lpstr>Week 9 - Digital Government Policies and Regulations</vt:lpstr>
      <vt:lpstr>Week 10 - Case Studies in Digital Government</vt:lpstr>
      <vt:lpstr>Week 11 - Digital Government and Public Policy</vt:lpstr>
      <vt:lpstr>Week 12 - Government Analytics and Big Data</vt:lpstr>
      <vt:lpstr>Week 13 - Smart Cities and Urban Governance</vt:lpstr>
      <vt:lpstr>Week 14 - Ethics, Accountability, and Transparency</vt:lpstr>
      <vt:lpstr>Week 15 - Future Directions and Capstone Projects</vt:lpstr>
      <vt:lpstr>Week 15 - Future Directions and Capstone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9</cp:revision>
  <dcterms:created xsi:type="dcterms:W3CDTF">2023-09-05T02:20:32Z</dcterms:created>
  <dcterms:modified xsi:type="dcterms:W3CDTF">2023-09-13T03:50:24Z</dcterms:modified>
</cp:coreProperties>
</file>