
<file path=[Content_Types].xml><?xml version="1.0" encoding="utf-8"?>
<Types xmlns="http://schemas.openxmlformats.org/package/2006/content-types">
  <Default Extension="fntdata" ContentType="application/x-fontdata"/>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83" r:id="rId1"/>
  </p:sldMasterIdLst>
  <p:notesMasterIdLst>
    <p:notesMasterId r:id="rId22"/>
  </p:notesMasterIdLst>
  <p:sldIdLst>
    <p:sldId id="368" r:id="rId2"/>
    <p:sldId id="369" r:id="rId3"/>
    <p:sldId id="316" r:id="rId4"/>
    <p:sldId id="370" r:id="rId5"/>
    <p:sldId id="339" r:id="rId6"/>
    <p:sldId id="350" r:id="rId7"/>
    <p:sldId id="345" r:id="rId8"/>
    <p:sldId id="357" r:id="rId9"/>
    <p:sldId id="348" r:id="rId10"/>
    <p:sldId id="359" r:id="rId11"/>
    <p:sldId id="360" r:id="rId12"/>
    <p:sldId id="349" r:id="rId13"/>
    <p:sldId id="361" r:id="rId14"/>
    <p:sldId id="362" r:id="rId15"/>
    <p:sldId id="363" r:id="rId16"/>
    <p:sldId id="364" r:id="rId17"/>
    <p:sldId id="365" r:id="rId18"/>
    <p:sldId id="366" r:id="rId19"/>
    <p:sldId id="367" r:id="rId20"/>
    <p:sldId id="313" r:id="rId21"/>
  </p:sldIdLst>
  <p:sldSz cx="9144000" cy="5143500" type="screen16x9"/>
  <p:notesSz cx="6858000" cy="9144000"/>
  <p:embeddedFontLst>
    <p:embeddedFont>
      <p:font typeface="Anaheim" panose="020B0604020202020204" charset="0"/>
      <p:regular r:id="rId23"/>
    </p:embeddedFont>
    <p:embeddedFont>
      <p:font typeface="Bai Jamjuree" panose="020B0604020202020204" charset="-34"/>
      <p:regular r:id="rId24"/>
      <p:bold r:id="rId25"/>
      <p:italic r:id="rId26"/>
      <p:boldItalic r:id="rId27"/>
    </p:embeddedFont>
    <p:embeddedFont>
      <p:font typeface="Bebas Neue" panose="020B0606020202050201" pitchFamily="34" charset="0"/>
      <p:regular r:id="rId28"/>
    </p:embeddedFont>
    <p:embeddedFont>
      <p:font typeface="Fira Sans" panose="020B0503050000020004" pitchFamily="34" charset="0"/>
      <p:regular r:id="rId29"/>
      <p:bold r:id="rId30"/>
      <p:italic r:id="rId31"/>
      <p:boldItalic r:id="rId32"/>
    </p:embeddedFont>
    <p:embeddedFont>
      <p:font typeface="Nunito Light" pitchFamily="2" charset="0"/>
      <p:regular r:id="rId33"/>
      <p:italic r:id="rId3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E3911E5-A659-4E9A-AC7E-A71BE1CA2EF2}">
  <a:tblStyle styleId="{4E3911E5-A659-4E9A-AC7E-A71BE1CA2EF2}"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68"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4.fntdata"/><Relationship Id="rId21" Type="http://schemas.openxmlformats.org/officeDocument/2006/relationships/slide" Target="slides/slide20.xml"/><Relationship Id="rId34" Type="http://schemas.openxmlformats.org/officeDocument/2006/relationships/font" Target="fonts/font12.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3.fntdata"/><Relationship Id="rId33" Type="http://schemas.openxmlformats.org/officeDocument/2006/relationships/font" Target="fonts/font11.fntdata"/><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7.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2.fntdata"/><Relationship Id="rId32" Type="http://schemas.openxmlformats.org/officeDocument/2006/relationships/font" Target="fonts/font10.fntdata"/><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1.fntdata"/><Relationship Id="rId28" Type="http://schemas.openxmlformats.org/officeDocument/2006/relationships/font" Target="fonts/font6.fntdata"/><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9.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font" Target="fonts/font5.fntdata"/><Relationship Id="rId30" Type="http://schemas.openxmlformats.org/officeDocument/2006/relationships/font" Target="fonts/font8.fntdata"/><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g4dfce81f19_0_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5" name="Google Shape;205;g4dfce81f19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2"/>
        <p:cNvGrpSpPr/>
        <p:nvPr/>
      </p:nvGrpSpPr>
      <p:grpSpPr>
        <a:xfrm>
          <a:off x="0" y="0"/>
          <a:ext cx="0" cy="0"/>
          <a:chOff x="0" y="0"/>
          <a:chExt cx="0" cy="0"/>
        </a:xfrm>
      </p:grpSpPr>
      <p:sp>
        <p:nvSpPr>
          <p:cNvPr id="253" name="Google Shape;253;g1e345972845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4" name="Google Shape;254;g1e345972845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9372337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2"/>
        <p:cNvGrpSpPr/>
        <p:nvPr/>
      </p:nvGrpSpPr>
      <p:grpSpPr>
        <a:xfrm>
          <a:off x="0" y="0"/>
          <a:ext cx="0" cy="0"/>
          <a:chOff x="0" y="0"/>
          <a:chExt cx="0" cy="0"/>
        </a:xfrm>
      </p:grpSpPr>
      <p:sp>
        <p:nvSpPr>
          <p:cNvPr id="253" name="Google Shape;253;g1e345972845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4" name="Google Shape;254;g1e345972845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6282881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8"/>
        <p:cNvGrpSpPr/>
        <p:nvPr/>
      </p:nvGrpSpPr>
      <p:grpSpPr>
        <a:xfrm>
          <a:off x="0" y="0"/>
          <a:ext cx="0" cy="0"/>
          <a:chOff x="0" y="0"/>
          <a:chExt cx="0" cy="0"/>
        </a:xfrm>
      </p:grpSpPr>
      <p:sp>
        <p:nvSpPr>
          <p:cNvPr id="239" name="Google Shape;239;g54dda1946d_6_30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0" name="Google Shape;240;g54dda1946d_6_30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8228356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Google Shape;233;g54dda1946d_6_2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4" name="Google Shape;234;g54dda1946d_6_2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8358770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2"/>
        <p:cNvGrpSpPr/>
        <p:nvPr/>
      </p:nvGrpSpPr>
      <p:grpSpPr>
        <a:xfrm>
          <a:off x="0" y="0"/>
          <a:ext cx="0" cy="0"/>
          <a:chOff x="0" y="0"/>
          <a:chExt cx="0" cy="0"/>
        </a:xfrm>
      </p:grpSpPr>
      <p:sp>
        <p:nvSpPr>
          <p:cNvPr id="253" name="Google Shape;253;g1e345972845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4" name="Google Shape;254;g1e345972845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9658632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2"/>
        <p:cNvGrpSpPr/>
        <p:nvPr/>
      </p:nvGrpSpPr>
      <p:grpSpPr>
        <a:xfrm>
          <a:off x="0" y="0"/>
          <a:ext cx="0" cy="0"/>
          <a:chOff x="0" y="0"/>
          <a:chExt cx="0" cy="0"/>
        </a:xfrm>
      </p:grpSpPr>
      <p:sp>
        <p:nvSpPr>
          <p:cNvPr id="253" name="Google Shape;253;g1e345972845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4" name="Google Shape;254;g1e345972845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94587118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Google Shape;233;g54dda1946d_6_2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4" name="Google Shape;234;g54dda1946d_6_2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7023597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gd431007ba2_0_2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0" name="Google Shape;220;gd431007ba2_0_2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endParaRPr sz="1200" i="1">
              <a:solidFill>
                <a:srgbClr val="595959"/>
              </a:solidFill>
              <a:latin typeface="Anaheim"/>
              <a:ea typeface="Anaheim"/>
              <a:cs typeface="Anaheim"/>
              <a:sym typeface="Anaheim"/>
            </a:endParaRPr>
          </a:p>
          <a:p>
            <a:pPr marL="0" lvl="0" indent="0" algn="l" rtl="0">
              <a:spcBef>
                <a:spcPts val="0"/>
              </a:spcBef>
              <a:spcAft>
                <a:spcPts val="0"/>
              </a:spcAft>
              <a:buNone/>
            </a:pPr>
            <a:endParaRPr/>
          </a:p>
        </p:txBody>
      </p:sp>
    </p:spTree>
    <p:extLst>
      <p:ext uri="{BB962C8B-B14F-4D97-AF65-F5344CB8AC3E}">
        <p14:creationId xmlns:p14="http://schemas.microsoft.com/office/powerpoint/2010/main" val="30162915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Google Shape;233;g54dda1946d_6_2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4" name="Google Shape;234;g54dda1946d_6_2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9533993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8"/>
        <p:cNvGrpSpPr/>
        <p:nvPr/>
      </p:nvGrpSpPr>
      <p:grpSpPr>
        <a:xfrm>
          <a:off x="0" y="0"/>
          <a:ext cx="0" cy="0"/>
          <a:chOff x="0" y="0"/>
          <a:chExt cx="0" cy="0"/>
        </a:xfrm>
      </p:grpSpPr>
      <p:sp>
        <p:nvSpPr>
          <p:cNvPr id="239" name="Google Shape;239;g54dda1946d_6_30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0" name="Google Shape;240;g54dda1946d_6_30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7131788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4"/>
        <p:cNvGrpSpPr/>
        <p:nvPr/>
      </p:nvGrpSpPr>
      <p:grpSpPr>
        <a:xfrm>
          <a:off x="0" y="0"/>
          <a:ext cx="0" cy="0"/>
          <a:chOff x="0" y="0"/>
          <a:chExt cx="0" cy="0"/>
        </a:xfrm>
      </p:grpSpPr>
      <p:sp>
        <p:nvSpPr>
          <p:cNvPr id="355" name="Google Shape;355;g1e345972845_0_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56" name="Google Shape;356;g1e345972845_0_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1993707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Google Shape;233;g54dda1946d_6_2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4" name="Google Shape;234;g54dda1946d_6_2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4172195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8"/>
        <p:cNvGrpSpPr/>
        <p:nvPr/>
      </p:nvGrpSpPr>
      <p:grpSpPr>
        <a:xfrm>
          <a:off x="0" y="0"/>
          <a:ext cx="0" cy="0"/>
          <a:chOff x="0" y="0"/>
          <a:chExt cx="0" cy="0"/>
        </a:xfrm>
      </p:grpSpPr>
      <p:sp>
        <p:nvSpPr>
          <p:cNvPr id="239" name="Google Shape;239;g54dda1946d_6_30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0" name="Google Shape;240;g54dda1946d_6_30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5996145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Google Shape;233;g54dda1946d_6_2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4" name="Google Shape;234;g54dda1946d_6_2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10302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2"/>
        <p:cNvGrpSpPr/>
        <p:nvPr/>
      </p:nvGrpSpPr>
      <p:grpSpPr>
        <a:xfrm>
          <a:off x="0" y="0"/>
          <a:ext cx="0" cy="0"/>
          <a:chOff x="0" y="0"/>
          <a:chExt cx="0" cy="0"/>
        </a:xfrm>
      </p:grpSpPr>
      <p:sp>
        <p:nvSpPr>
          <p:cNvPr id="253" name="Google Shape;253;g1e345972845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4" name="Google Shape;254;g1e345972845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2212875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E5A75-0C9F-EF64-FE9C-4EF1CBFCECB6}"/>
              </a:ext>
            </a:extLst>
          </p:cNvPr>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endParaRPr lang="en-ID"/>
          </a:p>
        </p:txBody>
      </p:sp>
      <p:sp>
        <p:nvSpPr>
          <p:cNvPr id="3" name="Subtitle 2">
            <a:extLst>
              <a:ext uri="{FF2B5EF4-FFF2-40B4-BE49-F238E27FC236}">
                <a16:creationId xmlns:a16="http://schemas.microsoft.com/office/drawing/2014/main" id="{87052F67-EF12-E946-A857-CE1B91189FD5}"/>
              </a:ext>
            </a:extLst>
          </p:cNvPr>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ID"/>
          </a:p>
        </p:txBody>
      </p:sp>
      <p:sp>
        <p:nvSpPr>
          <p:cNvPr id="4" name="Date Placeholder 3">
            <a:extLst>
              <a:ext uri="{FF2B5EF4-FFF2-40B4-BE49-F238E27FC236}">
                <a16:creationId xmlns:a16="http://schemas.microsoft.com/office/drawing/2014/main" id="{A1C36D71-8BA8-A569-DE05-4A612454304D}"/>
              </a:ext>
            </a:extLst>
          </p:cNvPr>
          <p:cNvSpPr>
            <a:spLocks noGrp="1"/>
          </p:cNvSpPr>
          <p:nvPr>
            <p:ph type="dt" sz="half" idx="10"/>
          </p:nvPr>
        </p:nvSpPr>
        <p:spPr/>
        <p:txBody>
          <a:bodyPr/>
          <a:lstStyle/>
          <a:p>
            <a:fld id="{936AC802-0D12-4A85-824B-19488DE5C286}" type="datetimeFigureOut">
              <a:rPr lang="en-ID" smtClean="0"/>
              <a:t>24/01/2024</a:t>
            </a:fld>
            <a:endParaRPr lang="en-ID"/>
          </a:p>
        </p:txBody>
      </p:sp>
      <p:sp>
        <p:nvSpPr>
          <p:cNvPr id="5" name="Footer Placeholder 4">
            <a:extLst>
              <a:ext uri="{FF2B5EF4-FFF2-40B4-BE49-F238E27FC236}">
                <a16:creationId xmlns:a16="http://schemas.microsoft.com/office/drawing/2014/main" id="{90799CE2-38E5-900F-E7AA-5E495ECCB175}"/>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2DC0E67B-5456-D3FA-0331-F9BBE5C166A7}"/>
              </a:ext>
            </a:extLst>
          </p:cNvPr>
          <p:cNvSpPr>
            <a:spLocks noGrp="1"/>
          </p:cNvSpPr>
          <p:nvPr>
            <p:ph type="sldNum" sz="quarter" idx="12"/>
          </p:nvPr>
        </p:nvSpPr>
        <p:spPr/>
        <p:txBody>
          <a:bodyPr/>
          <a:lstStyle/>
          <a:p>
            <a:fld id="{27E348AD-55C7-4973-B58A-130BAEC21AC8}" type="slidenum">
              <a:rPr lang="en-ID" smtClean="0"/>
              <a:t>‹#›</a:t>
            </a:fld>
            <a:endParaRPr lang="en-ID"/>
          </a:p>
        </p:txBody>
      </p:sp>
    </p:spTree>
    <p:extLst>
      <p:ext uri="{BB962C8B-B14F-4D97-AF65-F5344CB8AC3E}">
        <p14:creationId xmlns:p14="http://schemas.microsoft.com/office/powerpoint/2010/main" val="2511214242"/>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A31DB-C648-A73B-EAEB-58312D79329A}"/>
              </a:ext>
            </a:extLst>
          </p:cNvPr>
          <p:cNvSpPr>
            <a:spLocks noGrp="1"/>
          </p:cNvSpPr>
          <p:nvPr>
            <p:ph type="title"/>
          </p:nvPr>
        </p:nvSpPr>
        <p:spPr/>
        <p:txBody>
          <a:bodyPr/>
          <a:lstStyle/>
          <a:p>
            <a:r>
              <a:rPr lang="en-US"/>
              <a:t>Click to edit Master title style</a:t>
            </a:r>
            <a:endParaRPr lang="en-ID"/>
          </a:p>
        </p:txBody>
      </p:sp>
      <p:sp>
        <p:nvSpPr>
          <p:cNvPr id="3" name="Vertical Text Placeholder 2">
            <a:extLst>
              <a:ext uri="{FF2B5EF4-FFF2-40B4-BE49-F238E27FC236}">
                <a16:creationId xmlns:a16="http://schemas.microsoft.com/office/drawing/2014/main" id="{6E98C047-01ED-A48B-E749-E7795185546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5A4470EF-9B85-D60E-EB2F-984FFD8B6D57}"/>
              </a:ext>
            </a:extLst>
          </p:cNvPr>
          <p:cNvSpPr>
            <a:spLocks noGrp="1"/>
          </p:cNvSpPr>
          <p:nvPr>
            <p:ph type="dt" sz="half" idx="10"/>
          </p:nvPr>
        </p:nvSpPr>
        <p:spPr/>
        <p:txBody>
          <a:bodyPr/>
          <a:lstStyle/>
          <a:p>
            <a:fld id="{936AC802-0D12-4A85-824B-19488DE5C286}" type="datetimeFigureOut">
              <a:rPr lang="en-ID" smtClean="0"/>
              <a:t>24/01/2024</a:t>
            </a:fld>
            <a:endParaRPr lang="en-ID"/>
          </a:p>
        </p:txBody>
      </p:sp>
      <p:sp>
        <p:nvSpPr>
          <p:cNvPr id="5" name="Footer Placeholder 4">
            <a:extLst>
              <a:ext uri="{FF2B5EF4-FFF2-40B4-BE49-F238E27FC236}">
                <a16:creationId xmlns:a16="http://schemas.microsoft.com/office/drawing/2014/main" id="{2FCA2AC3-55C3-717C-31E1-D7E856E1D945}"/>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34DF9D4B-C9F4-7B1F-07E4-5AD3C6B3C75A}"/>
              </a:ext>
            </a:extLst>
          </p:cNvPr>
          <p:cNvSpPr>
            <a:spLocks noGrp="1"/>
          </p:cNvSpPr>
          <p:nvPr>
            <p:ph type="sldNum" sz="quarter" idx="12"/>
          </p:nvPr>
        </p:nvSpPr>
        <p:spPr/>
        <p:txBody>
          <a:bodyPr/>
          <a:lstStyle/>
          <a:p>
            <a:fld id="{27E348AD-55C7-4973-B58A-130BAEC21AC8}" type="slidenum">
              <a:rPr lang="en-ID" smtClean="0"/>
              <a:t>‹#›</a:t>
            </a:fld>
            <a:endParaRPr lang="en-ID"/>
          </a:p>
        </p:txBody>
      </p:sp>
    </p:spTree>
    <p:extLst>
      <p:ext uri="{BB962C8B-B14F-4D97-AF65-F5344CB8AC3E}">
        <p14:creationId xmlns:p14="http://schemas.microsoft.com/office/powerpoint/2010/main" val="1699037184"/>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FA323C7-E73C-AE1A-02B3-ADD71E9DDBA9}"/>
              </a:ext>
            </a:extLst>
          </p:cNvPr>
          <p:cNvSpPr>
            <a:spLocks noGrp="1"/>
          </p:cNvSpPr>
          <p:nvPr>
            <p:ph type="title" orient="vert"/>
          </p:nvPr>
        </p:nvSpPr>
        <p:spPr>
          <a:xfrm>
            <a:off x="6543675" y="273844"/>
            <a:ext cx="1971675" cy="4358879"/>
          </a:xfrm>
        </p:spPr>
        <p:txBody>
          <a:bodyPr vert="eaVert"/>
          <a:lstStyle/>
          <a:p>
            <a:r>
              <a:rPr lang="en-US"/>
              <a:t>Click to edit Master title style</a:t>
            </a:r>
            <a:endParaRPr lang="en-ID"/>
          </a:p>
        </p:txBody>
      </p:sp>
      <p:sp>
        <p:nvSpPr>
          <p:cNvPr id="3" name="Vertical Text Placeholder 2">
            <a:extLst>
              <a:ext uri="{FF2B5EF4-FFF2-40B4-BE49-F238E27FC236}">
                <a16:creationId xmlns:a16="http://schemas.microsoft.com/office/drawing/2014/main" id="{3601AAE0-AB78-2752-34B3-2B1112BF56C2}"/>
              </a:ext>
            </a:extLst>
          </p:cNvPr>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C87F1D09-2FE4-DC7E-0491-849F02E13CB6}"/>
              </a:ext>
            </a:extLst>
          </p:cNvPr>
          <p:cNvSpPr>
            <a:spLocks noGrp="1"/>
          </p:cNvSpPr>
          <p:nvPr>
            <p:ph type="dt" sz="half" idx="10"/>
          </p:nvPr>
        </p:nvSpPr>
        <p:spPr/>
        <p:txBody>
          <a:bodyPr/>
          <a:lstStyle/>
          <a:p>
            <a:fld id="{936AC802-0D12-4A85-824B-19488DE5C286}" type="datetimeFigureOut">
              <a:rPr lang="en-ID" smtClean="0"/>
              <a:t>24/01/2024</a:t>
            </a:fld>
            <a:endParaRPr lang="en-ID"/>
          </a:p>
        </p:txBody>
      </p:sp>
      <p:sp>
        <p:nvSpPr>
          <p:cNvPr id="5" name="Footer Placeholder 4">
            <a:extLst>
              <a:ext uri="{FF2B5EF4-FFF2-40B4-BE49-F238E27FC236}">
                <a16:creationId xmlns:a16="http://schemas.microsoft.com/office/drawing/2014/main" id="{0E5F7F91-2EF2-D694-D433-6212AD0451E5}"/>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502F04DB-4875-7DE8-9808-AABCA2A0C2A5}"/>
              </a:ext>
            </a:extLst>
          </p:cNvPr>
          <p:cNvSpPr>
            <a:spLocks noGrp="1"/>
          </p:cNvSpPr>
          <p:nvPr>
            <p:ph type="sldNum" sz="quarter" idx="12"/>
          </p:nvPr>
        </p:nvSpPr>
        <p:spPr/>
        <p:txBody>
          <a:bodyPr/>
          <a:lstStyle/>
          <a:p>
            <a:fld id="{27E348AD-55C7-4973-B58A-130BAEC21AC8}" type="slidenum">
              <a:rPr lang="en-ID" smtClean="0"/>
              <a:t>‹#›</a:t>
            </a:fld>
            <a:endParaRPr lang="en-ID"/>
          </a:p>
        </p:txBody>
      </p:sp>
    </p:spTree>
    <p:extLst>
      <p:ext uri="{BB962C8B-B14F-4D97-AF65-F5344CB8AC3E}">
        <p14:creationId xmlns:p14="http://schemas.microsoft.com/office/powerpoint/2010/main" val="2271816448"/>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able of contents">
  <p:cSld name="Table of contents">
    <p:spTree>
      <p:nvGrpSpPr>
        <p:cNvPr id="1" name="Shape 50"/>
        <p:cNvGrpSpPr/>
        <p:nvPr/>
      </p:nvGrpSpPr>
      <p:grpSpPr>
        <a:xfrm>
          <a:off x="0" y="0"/>
          <a:ext cx="0" cy="0"/>
          <a:chOff x="0" y="0"/>
          <a:chExt cx="0" cy="0"/>
        </a:xfrm>
      </p:grpSpPr>
      <p:sp>
        <p:nvSpPr>
          <p:cNvPr id="52" name="Google Shape;52;p13"/>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400"/>
              <a:buNone/>
              <a:defRPr/>
            </a:lvl1pPr>
            <a:lvl2pPr lvl="1" rtl="0">
              <a:spcBef>
                <a:spcPts val="0"/>
              </a:spcBef>
              <a:spcAft>
                <a:spcPts val="0"/>
              </a:spcAft>
              <a:buSzPts val="3400"/>
              <a:buNone/>
              <a:defRPr/>
            </a:lvl2pPr>
            <a:lvl3pPr lvl="2" rtl="0">
              <a:spcBef>
                <a:spcPts val="0"/>
              </a:spcBef>
              <a:spcAft>
                <a:spcPts val="0"/>
              </a:spcAft>
              <a:buSzPts val="3400"/>
              <a:buNone/>
              <a:defRPr/>
            </a:lvl3pPr>
            <a:lvl4pPr lvl="3" rtl="0">
              <a:spcBef>
                <a:spcPts val="0"/>
              </a:spcBef>
              <a:spcAft>
                <a:spcPts val="0"/>
              </a:spcAft>
              <a:buSzPts val="3400"/>
              <a:buNone/>
              <a:defRPr/>
            </a:lvl4pPr>
            <a:lvl5pPr lvl="4" rtl="0">
              <a:spcBef>
                <a:spcPts val="0"/>
              </a:spcBef>
              <a:spcAft>
                <a:spcPts val="0"/>
              </a:spcAft>
              <a:buSzPts val="3400"/>
              <a:buNone/>
              <a:defRPr/>
            </a:lvl5pPr>
            <a:lvl6pPr lvl="5" rtl="0">
              <a:spcBef>
                <a:spcPts val="0"/>
              </a:spcBef>
              <a:spcAft>
                <a:spcPts val="0"/>
              </a:spcAft>
              <a:buSzPts val="3400"/>
              <a:buNone/>
              <a:defRPr/>
            </a:lvl6pPr>
            <a:lvl7pPr lvl="6" rtl="0">
              <a:spcBef>
                <a:spcPts val="0"/>
              </a:spcBef>
              <a:spcAft>
                <a:spcPts val="0"/>
              </a:spcAft>
              <a:buSzPts val="3400"/>
              <a:buNone/>
              <a:defRPr/>
            </a:lvl7pPr>
            <a:lvl8pPr lvl="7" rtl="0">
              <a:spcBef>
                <a:spcPts val="0"/>
              </a:spcBef>
              <a:spcAft>
                <a:spcPts val="0"/>
              </a:spcAft>
              <a:buSzPts val="3400"/>
              <a:buNone/>
              <a:defRPr/>
            </a:lvl8pPr>
            <a:lvl9pPr lvl="8" rtl="0">
              <a:spcBef>
                <a:spcPts val="0"/>
              </a:spcBef>
              <a:spcAft>
                <a:spcPts val="0"/>
              </a:spcAft>
              <a:buSzPts val="3400"/>
              <a:buNone/>
              <a:defRPr/>
            </a:lvl9pPr>
          </a:lstStyle>
          <a:p>
            <a:endParaRPr/>
          </a:p>
        </p:txBody>
      </p:sp>
      <p:sp>
        <p:nvSpPr>
          <p:cNvPr id="53" name="Google Shape;53;p13"/>
          <p:cNvSpPr txBox="1">
            <a:spLocks noGrp="1"/>
          </p:cNvSpPr>
          <p:nvPr>
            <p:ph type="subTitle" idx="1"/>
          </p:nvPr>
        </p:nvSpPr>
        <p:spPr>
          <a:xfrm>
            <a:off x="732124" y="3133402"/>
            <a:ext cx="23574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54" name="Google Shape;54;p13"/>
          <p:cNvSpPr txBox="1">
            <a:spLocks noGrp="1"/>
          </p:cNvSpPr>
          <p:nvPr>
            <p:ph type="subTitle" idx="2"/>
          </p:nvPr>
        </p:nvSpPr>
        <p:spPr>
          <a:xfrm>
            <a:off x="3393300" y="3133402"/>
            <a:ext cx="23574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55" name="Google Shape;55;p13"/>
          <p:cNvSpPr txBox="1">
            <a:spLocks noGrp="1"/>
          </p:cNvSpPr>
          <p:nvPr>
            <p:ph type="subTitle" idx="3"/>
          </p:nvPr>
        </p:nvSpPr>
        <p:spPr>
          <a:xfrm>
            <a:off x="6054475" y="3133402"/>
            <a:ext cx="23574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56" name="Google Shape;56;p13"/>
          <p:cNvSpPr txBox="1">
            <a:spLocks noGrp="1"/>
          </p:cNvSpPr>
          <p:nvPr>
            <p:ph type="title" idx="4" hasCustomPrompt="1"/>
          </p:nvPr>
        </p:nvSpPr>
        <p:spPr>
          <a:xfrm>
            <a:off x="732124" y="1750125"/>
            <a:ext cx="952800" cy="572700"/>
          </a:xfrm>
          <a:prstGeom prst="rect">
            <a:avLst/>
          </a:prstGeom>
          <a:noFill/>
        </p:spPr>
        <p:txBody>
          <a:bodyPr spcFirstLastPara="1" wrap="square" lIns="91425" tIns="91425" rIns="91425" bIns="91425" anchor="ctr" anchorCtr="0">
            <a:noAutofit/>
          </a:bodyPr>
          <a:lstStyle>
            <a:lvl1pPr lvl="0" rtl="0">
              <a:spcBef>
                <a:spcPts val="0"/>
              </a:spcBef>
              <a:spcAft>
                <a:spcPts val="0"/>
              </a:spcAft>
              <a:buSzPts val="3000"/>
              <a:buNone/>
              <a:defRPr sz="3600">
                <a:solidFill>
                  <a:schemeClr val="accent3"/>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57" name="Google Shape;57;p13"/>
          <p:cNvSpPr txBox="1">
            <a:spLocks noGrp="1"/>
          </p:cNvSpPr>
          <p:nvPr>
            <p:ph type="title" idx="5" hasCustomPrompt="1"/>
          </p:nvPr>
        </p:nvSpPr>
        <p:spPr>
          <a:xfrm>
            <a:off x="3393301" y="1750125"/>
            <a:ext cx="952800" cy="572700"/>
          </a:xfrm>
          <a:prstGeom prst="rect">
            <a:avLst/>
          </a:prstGeom>
          <a:noFill/>
        </p:spPr>
        <p:txBody>
          <a:bodyPr spcFirstLastPara="1" wrap="square" lIns="91425" tIns="91425" rIns="91425" bIns="91425" anchor="ctr" anchorCtr="0">
            <a:noAutofit/>
          </a:bodyPr>
          <a:lstStyle>
            <a:lvl1pPr lvl="0" rtl="0">
              <a:spcBef>
                <a:spcPts val="0"/>
              </a:spcBef>
              <a:spcAft>
                <a:spcPts val="0"/>
              </a:spcAft>
              <a:buSzPts val="3000"/>
              <a:buNone/>
              <a:defRPr sz="3600">
                <a:solidFill>
                  <a:schemeClr val="accent3"/>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58" name="Google Shape;58;p13"/>
          <p:cNvSpPr txBox="1">
            <a:spLocks noGrp="1"/>
          </p:cNvSpPr>
          <p:nvPr>
            <p:ph type="title" idx="6" hasCustomPrompt="1"/>
          </p:nvPr>
        </p:nvSpPr>
        <p:spPr>
          <a:xfrm>
            <a:off x="6054475" y="1750125"/>
            <a:ext cx="952800" cy="572700"/>
          </a:xfrm>
          <a:prstGeom prst="rect">
            <a:avLst/>
          </a:prstGeom>
          <a:noFill/>
        </p:spPr>
        <p:txBody>
          <a:bodyPr spcFirstLastPara="1" wrap="square" lIns="91425" tIns="91425" rIns="91425" bIns="91425" anchor="ctr" anchorCtr="0">
            <a:noAutofit/>
          </a:bodyPr>
          <a:lstStyle>
            <a:lvl1pPr lvl="0" rtl="0">
              <a:spcBef>
                <a:spcPts val="0"/>
              </a:spcBef>
              <a:spcAft>
                <a:spcPts val="0"/>
              </a:spcAft>
              <a:buSzPts val="3000"/>
              <a:buNone/>
              <a:defRPr sz="3600">
                <a:solidFill>
                  <a:schemeClr val="accent3"/>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59" name="Google Shape;59;p13"/>
          <p:cNvSpPr txBox="1">
            <a:spLocks noGrp="1"/>
          </p:cNvSpPr>
          <p:nvPr>
            <p:ph type="subTitle" idx="7"/>
          </p:nvPr>
        </p:nvSpPr>
        <p:spPr>
          <a:xfrm>
            <a:off x="732124" y="2243050"/>
            <a:ext cx="2357400" cy="9768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Font typeface="Bebas Neue"/>
              <a:buNone/>
              <a:defRPr sz="2400" b="1">
                <a:solidFill>
                  <a:schemeClr val="dk1"/>
                </a:solidFill>
                <a:latin typeface="Bai Jamjuree"/>
                <a:ea typeface="Bai Jamjuree"/>
                <a:cs typeface="Bai Jamjuree"/>
                <a:sym typeface="Bai Jamjuree"/>
              </a:defRPr>
            </a:lvl1pPr>
            <a:lvl2pPr lvl="1"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60" name="Google Shape;60;p13"/>
          <p:cNvSpPr txBox="1">
            <a:spLocks noGrp="1"/>
          </p:cNvSpPr>
          <p:nvPr>
            <p:ph type="subTitle" idx="8"/>
          </p:nvPr>
        </p:nvSpPr>
        <p:spPr>
          <a:xfrm>
            <a:off x="3393300" y="2243050"/>
            <a:ext cx="2357400" cy="9768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Font typeface="Bebas Neue"/>
              <a:buNone/>
              <a:defRPr sz="2400" b="1">
                <a:solidFill>
                  <a:schemeClr val="dk1"/>
                </a:solidFill>
                <a:latin typeface="Bai Jamjuree"/>
                <a:ea typeface="Bai Jamjuree"/>
                <a:cs typeface="Bai Jamjuree"/>
                <a:sym typeface="Bai Jamjuree"/>
              </a:defRPr>
            </a:lvl1pPr>
            <a:lvl2pPr lvl="1"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61" name="Google Shape;61;p13"/>
          <p:cNvSpPr txBox="1">
            <a:spLocks noGrp="1"/>
          </p:cNvSpPr>
          <p:nvPr>
            <p:ph type="subTitle" idx="9"/>
          </p:nvPr>
        </p:nvSpPr>
        <p:spPr>
          <a:xfrm>
            <a:off x="6054476" y="2243050"/>
            <a:ext cx="2357400" cy="9768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Font typeface="Bebas Neue"/>
              <a:buNone/>
              <a:defRPr sz="2400" b="1">
                <a:solidFill>
                  <a:schemeClr val="dk1"/>
                </a:solidFill>
                <a:latin typeface="Bai Jamjuree"/>
                <a:ea typeface="Bai Jamjuree"/>
                <a:cs typeface="Bai Jamjuree"/>
                <a:sym typeface="Bai Jamjuree"/>
              </a:defRPr>
            </a:lvl1pPr>
            <a:lvl2pPr lvl="1"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Tree>
    <p:extLst>
      <p:ext uri="{BB962C8B-B14F-4D97-AF65-F5344CB8AC3E}">
        <p14:creationId xmlns:p14="http://schemas.microsoft.com/office/powerpoint/2010/main" val="13317456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38"/>
        <p:cNvGrpSpPr/>
        <p:nvPr/>
      </p:nvGrpSpPr>
      <p:grpSpPr>
        <a:xfrm>
          <a:off x="0" y="0"/>
          <a:ext cx="0" cy="0"/>
          <a:chOff x="0" y="0"/>
          <a:chExt cx="0" cy="0"/>
        </a:xfrm>
      </p:grpSpPr>
      <p:sp>
        <p:nvSpPr>
          <p:cNvPr id="40" name="Google Shape;40;p9"/>
          <p:cNvSpPr txBox="1">
            <a:spLocks noGrp="1"/>
          </p:cNvSpPr>
          <p:nvPr>
            <p:ph type="title"/>
          </p:nvPr>
        </p:nvSpPr>
        <p:spPr>
          <a:xfrm>
            <a:off x="2203950" y="1511750"/>
            <a:ext cx="4736100" cy="11613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3400"/>
              <a:buNone/>
              <a:defRPr sz="6500"/>
            </a:lvl1pPr>
            <a:lvl2pPr lvl="1" algn="ctr" rtl="0">
              <a:spcBef>
                <a:spcPts val="0"/>
              </a:spcBef>
              <a:spcAft>
                <a:spcPts val="0"/>
              </a:spcAft>
              <a:buSzPts val="3400"/>
              <a:buNone/>
              <a:defRPr/>
            </a:lvl2pPr>
            <a:lvl3pPr lvl="2" algn="ctr" rtl="0">
              <a:spcBef>
                <a:spcPts val="0"/>
              </a:spcBef>
              <a:spcAft>
                <a:spcPts val="0"/>
              </a:spcAft>
              <a:buSzPts val="3400"/>
              <a:buNone/>
              <a:defRPr/>
            </a:lvl3pPr>
            <a:lvl4pPr lvl="3" algn="ctr" rtl="0">
              <a:spcBef>
                <a:spcPts val="0"/>
              </a:spcBef>
              <a:spcAft>
                <a:spcPts val="0"/>
              </a:spcAft>
              <a:buSzPts val="3400"/>
              <a:buNone/>
              <a:defRPr/>
            </a:lvl4pPr>
            <a:lvl5pPr lvl="4" algn="ctr" rtl="0">
              <a:spcBef>
                <a:spcPts val="0"/>
              </a:spcBef>
              <a:spcAft>
                <a:spcPts val="0"/>
              </a:spcAft>
              <a:buSzPts val="3400"/>
              <a:buNone/>
              <a:defRPr/>
            </a:lvl5pPr>
            <a:lvl6pPr lvl="5" algn="ctr" rtl="0">
              <a:spcBef>
                <a:spcPts val="0"/>
              </a:spcBef>
              <a:spcAft>
                <a:spcPts val="0"/>
              </a:spcAft>
              <a:buSzPts val="3400"/>
              <a:buNone/>
              <a:defRPr/>
            </a:lvl6pPr>
            <a:lvl7pPr lvl="6" algn="ctr" rtl="0">
              <a:spcBef>
                <a:spcPts val="0"/>
              </a:spcBef>
              <a:spcAft>
                <a:spcPts val="0"/>
              </a:spcAft>
              <a:buSzPts val="3400"/>
              <a:buNone/>
              <a:defRPr/>
            </a:lvl7pPr>
            <a:lvl8pPr lvl="7" algn="ctr" rtl="0">
              <a:spcBef>
                <a:spcPts val="0"/>
              </a:spcBef>
              <a:spcAft>
                <a:spcPts val="0"/>
              </a:spcAft>
              <a:buSzPts val="3400"/>
              <a:buNone/>
              <a:defRPr/>
            </a:lvl8pPr>
            <a:lvl9pPr lvl="8" algn="ctr" rtl="0">
              <a:spcBef>
                <a:spcPts val="0"/>
              </a:spcBef>
              <a:spcAft>
                <a:spcPts val="0"/>
              </a:spcAft>
              <a:buSzPts val="3400"/>
              <a:buNone/>
              <a:defRPr/>
            </a:lvl9pPr>
          </a:lstStyle>
          <a:p>
            <a:endParaRPr/>
          </a:p>
        </p:txBody>
      </p:sp>
      <p:sp>
        <p:nvSpPr>
          <p:cNvPr id="41" name="Google Shape;41;p9"/>
          <p:cNvSpPr txBox="1">
            <a:spLocks noGrp="1"/>
          </p:cNvSpPr>
          <p:nvPr>
            <p:ph type="subTitle" idx="1"/>
          </p:nvPr>
        </p:nvSpPr>
        <p:spPr>
          <a:xfrm>
            <a:off x="2203950" y="2673050"/>
            <a:ext cx="4736100" cy="6711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Tree>
    <p:extLst>
      <p:ext uri="{BB962C8B-B14F-4D97-AF65-F5344CB8AC3E}">
        <p14:creationId xmlns:p14="http://schemas.microsoft.com/office/powerpoint/2010/main" val="8500295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Section header" type="secHead">
  <p:cSld name="1_Section header">
    <p:spTree>
      <p:nvGrpSpPr>
        <p:cNvPr id="1" name="Shape 12"/>
        <p:cNvGrpSpPr/>
        <p:nvPr/>
      </p:nvGrpSpPr>
      <p:grpSpPr>
        <a:xfrm>
          <a:off x="0" y="0"/>
          <a:ext cx="0" cy="0"/>
          <a:chOff x="0" y="0"/>
          <a:chExt cx="0" cy="0"/>
        </a:xfrm>
      </p:grpSpPr>
      <p:sp>
        <p:nvSpPr>
          <p:cNvPr id="14" name="Google Shape;14;p3"/>
          <p:cNvSpPr txBox="1">
            <a:spLocks noGrp="1"/>
          </p:cNvSpPr>
          <p:nvPr>
            <p:ph type="title"/>
          </p:nvPr>
        </p:nvSpPr>
        <p:spPr>
          <a:xfrm>
            <a:off x="713225" y="2068500"/>
            <a:ext cx="4355400" cy="1511400"/>
          </a:xfrm>
          <a:prstGeom prst="rect">
            <a:avLst/>
          </a:prstGeom>
        </p:spPr>
        <p:txBody>
          <a:bodyPr spcFirstLastPara="1" wrap="square" lIns="91425" tIns="91425" rIns="91425" bIns="91425" anchor="b" anchorCtr="0">
            <a:noAutofit/>
          </a:bodyPr>
          <a:lstStyle>
            <a:lvl1pPr lvl="0">
              <a:spcBef>
                <a:spcPts val="0"/>
              </a:spcBef>
              <a:spcAft>
                <a:spcPts val="0"/>
              </a:spcAft>
              <a:buSzPts val="3600"/>
              <a:buNone/>
              <a:defRPr sz="4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title" idx="2" hasCustomPrompt="1"/>
          </p:nvPr>
        </p:nvSpPr>
        <p:spPr>
          <a:xfrm>
            <a:off x="713225" y="823525"/>
            <a:ext cx="1508400" cy="1094100"/>
          </a:xfrm>
          <a:prstGeom prst="rect">
            <a:avLst/>
          </a:prstGeom>
          <a:noFill/>
        </p:spPr>
        <p:txBody>
          <a:bodyPr spcFirstLastPara="1" wrap="square" lIns="91425" tIns="91425" rIns="91425" bIns="91425" anchor="ctr" anchorCtr="0">
            <a:noAutofit/>
          </a:bodyPr>
          <a:lstStyle>
            <a:lvl1pPr lvl="0" rtl="0">
              <a:spcBef>
                <a:spcPts val="0"/>
              </a:spcBef>
              <a:spcAft>
                <a:spcPts val="0"/>
              </a:spcAft>
              <a:buClr>
                <a:schemeClr val="lt1"/>
              </a:buClr>
              <a:buSzPts val="6000"/>
              <a:buNone/>
              <a:defRPr sz="7200">
                <a:solidFill>
                  <a:schemeClr val="accent3"/>
                </a:solidFill>
              </a:defRPr>
            </a:lvl1pPr>
            <a:lvl2pPr lvl="1" algn="ctr" rtl="0">
              <a:spcBef>
                <a:spcPts val="0"/>
              </a:spcBef>
              <a:spcAft>
                <a:spcPts val="0"/>
              </a:spcAft>
              <a:buClr>
                <a:schemeClr val="lt1"/>
              </a:buClr>
              <a:buSzPts val="6000"/>
              <a:buNone/>
              <a:defRPr sz="6000">
                <a:solidFill>
                  <a:schemeClr val="lt1"/>
                </a:solidFill>
              </a:defRPr>
            </a:lvl2pPr>
            <a:lvl3pPr lvl="2" algn="ctr" rtl="0">
              <a:spcBef>
                <a:spcPts val="0"/>
              </a:spcBef>
              <a:spcAft>
                <a:spcPts val="0"/>
              </a:spcAft>
              <a:buClr>
                <a:schemeClr val="lt1"/>
              </a:buClr>
              <a:buSzPts val="6000"/>
              <a:buNone/>
              <a:defRPr sz="6000">
                <a:solidFill>
                  <a:schemeClr val="lt1"/>
                </a:solidFill>
              </a:defRPr>
            </a:lvl3pPr>
            <a:lvl4pPr lvl="3" algn="ctr" rtl="0">
              <a:spcBef>
                <a:spcPts val="0"/>
              </a:spcBef>
              <a:spcAft>
                <a:spcPts val="0"/>
              </a:spcAft>
              <a:buClr>
                <a:schemeClr val="lt1"/>
              </a:buClr>
              <a:buSzPts val="6000"/>
              <a:buNone/>
              <a:defRPr sz="6000">
                <a:solidFill>
                  <a:schemeClr val="lt1"/>
                </a:solidFill>
              </a:defRPr>
            </a:lvl4pPr>
            <a:lvl5pPr lvl="4" algn="ctr" rtl="0">
              <a:spcBef>
                <a:spcPts val="0"/>
              </a:spcBef>
              <a:spcAft>
                <a:spcPts val="0"/>
              </a:spcAft>
              <a:buClr>
                <a:schemeClr val="lt1"/>
              </a:buClr>
              <a:buSzPts val="6000"/>
              <a:buNone/>
              <a:defRPr sz="6000">
                <a:solidFill>
                  <a:schemeClr val="lt1"/>
                </a:solidFill>
              </a:defRPr>
            </a:lvl5pPr>
            <a:lvl6pPr lvl="5" algn="ctr" rtl="0">
              <a:spcBef>
                <a:spcPts val="0"/>
              </a:spcBef>
              <a:spcAft>
                <a:spcPts val="0"/>
              </a:spcAft>
              <a:buClr>
                <a:schemeClr val="lt1"/>
              </a:buClr>
              <a:buSzPts val="6000"/>
              <a:buNone/>
              <a:defRPr sz="6000">
                <a:solidFill>
                  <a:schemeClr val="lt1"/>
                </a:solidFill>
              </a:defRPr>
            </a:lvl6pPr>
            <a:lvl7pPr lvl="6" algn="ctr" rtl="0">
              <a:spcBef>
                <a:spcPts val="0"/>
              </a:spcBef>
              <a:spcAft>
                <a:spcPts val="0"/>
              </a:spcAft>
              <a:buClr>
                <a:schemeClr val="lt1"/>
              </a:buClr>
              <a:buSzPts val="6000"/>
              <a:buNone/>
              <a:defRPr sz="6000">
                <a:solidFill>
                  <a:schemeClr val="lt1"/>
                </a:solidFill>
              </a:defRPr>
            </a:lvl7pPr>
            <a:lvl8pPr lvl="7" algn="ctr" rtl="0">
              <a:spcBef>
                <a:spcPts val="0"/>
              </a:spcBef>
              <a:spcAft>
                <a:spcPts val="0"/>
              </a:spcAft>
              <a:buClr>
                <a:schemeClr val="lt1"/>
              </a:buClr>
              <a:buSzPts val="6000"/>
              <a:buNone/>
              <a:defRPr sz="6000">
                <a:solidFill>
                  <a:schemeClr val="lt1"/>
                </a:solidFill>
              </a:defRPr>
            </a:lvl8pPr>
            <a:lvl9pPr lvl="8" algn="ctr" rtl="0">
              <a:spcBef>
                <a:spcPts val="0"/>
              </a:spcBef>
              <a:spcAft>
                <a:spcPts val="0"/>
              </a:spcAft>
              <a:buClr>
                <a:schemeClr val="lt1"/>
              </a:buClr>
              <a:buSzPts val="6000"/>
              <a:buNone/>
              <a:defRPr sz="6000">
                <a:solidFill>
                  <a:schemeClr val="lt1"/>
                </a:solidFill>
              </a:defRPr>
            </a:lvl9pPr>
          </a:lstStyle>
          <a:p>
            <a:r>
              <a:t>xx%</a:t>
            </a:r>
          </a:p>
        </p:txBody>
      </p:sp>
      <p:sp>
        <p:nvSpPr>
          <p:cNvPr id="16" name="Google Shape;16;p3"/>
          <p:cNvSpPr txBox="1">
            <a:spLocks noGrp="1"/>
          </p:cNvSpPr>
          <p:nvPr>
            <p:ph type="subTitle" idx="1"/>
          </p:nvPr>
        </p:nvSpPr>
        <p:spPr>
          <a:xfrm>
            <a:off x="713225" y="3642300"/>
            <a:ext cx="4355400" cy="3750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Tree>
    <p:extLst>
      <p:ext uri="{BB962C8B-B14F-4D97-AF65-F5344CB8AC3E}">
        <p14:creationId xmlns:p14="http://schemas.microsoft.com/office/powerpoint/2010/main" val="33682080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Quote">
  <p:cSld name="Quote">
    <p:spTree>
      <p:nvGrpSpPr>
        <p:cNvPr id="1" name="Shape 67"/>
        <p:cNvGrpSpPr/>
        <p:nvPr/>
      </p:nvGrpSpPr>
      <p:grpSpPr>
        <a:xfrm>
          <a:off x="0" y="0"/>
          <a:ext cx="0" cy="0"/>
          <a:chOff x="0" y="0"/>
          <a:chExt cx="0" cy="0"/>
        </a:xfrm>
      </p:grpSpPr>
      <p:sp>
        <p:nvSpPr>
          <p:cNvPr id="69" name="Google Shape;69;p15"/>
          <p:cNvSpPr txBox="1">
            <a:spLocks noGrp="1"/>
          </p:cNvSpPr>
          <p:nvPr>
            <p:ph type="title"/>
          </p:nvPr>
        </p:nvSpPr>
        <p:spPr>
          <a:xfrm>
            <a:off x="2539200" y="3122450"/>
            <a:ext cx="5378400" cy="661800"/>
          </a:xfrm>
          <a:prstGeom prst="rect">
            <a:avLst/>
          </a:prstGeom>
        </p:spPr>
        <p:txBody>
          <a:bodyPr spcFirstLastPara="1" wrap="square" lIns="91425" tIns="91425" rIns="91425" bIns="91425" anchor="t" anchorCtr="0">
            <a:noAutofit/>
          </a:bodyPr>
          <a:lstStyle>
            <a:lvl1pPr lvl="0" algn="r" rtl="0">
              <a:spcBef>
                <a:spcPts val="0"/>
              </a:spcBef>
              <a:spcAft>
                <a:spcPts val="0"/>
              </a:spcAft>
              <a:buSzPts val="3000"/>
              <a:buNone/>
              <a:defRPr/>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endParaRPr/>
          </a:p>
        </p:txBody>
      </p:sp>
      <p:sp>
        <p:nvSpPr>
          <p:cNvPr id="70" name="Google Shape;70;p15"/>
          <p:cNvSpPr txBox="1">
            <a:spLocks noGrp="1"/>
          </p:cNvSpPr>
          <p:nvPr>
            <p:ph type="subTitle" idx="1"/>
          </p:nvPr>
        </p:nvSpPr>
        <p:spPr>
          <a:xfrm>
            <a:off x="1226400" y="1259150"/>
            <a:ext cx="6691200" cy="1863300"/>
          </a:xfrm>
          <a:prstGeom prst="rect">
            <a:avLst/>
          </a:prstGeom>
        </p:spPr>
        <p:txBody>
          <a:bodyPr spcFirstLastPara="1" wrap="square" lIns="91425" tIns="91425" rIns="91425" bIns="91425" anchor="b" anchorCtr="0">
            <a:noAutofit/>
          </a:bodyPr>
          <a:lstStyle>
            <a:lvl1pPr lvl="0" algn="r" rtl="0">
              <a:spcBef>
                <a:spcPts val="0"/>
              </a:spcBef>
              <a:spcAft>
                <a:spcPts val="0"/>
              </a:spcAft>
              <a:buSzPts val="3000"/>
              <a:buNone/>
              <a:defRPr sz="3000"/>
            </a:lvl1pPr>
            <a:lvl2pPr lvl="1" algn="ctr" rtl="0">
              <a:lnSpc>
                <a:spcPct val="100000"/>
              </a:lnSpc>
              <a:spcBef>
                <a:spcPts val="0"/>
              </a:spcBef>
              <a:spcAft>
                <a:spcPts val="0"/>
              </a:spcAft>
              <a:buSzPts val="3000"/>
              <a:buNone/>
              <a:defRPr sz="3000"/>
            </a:lvl2pPr>
            <a:lvl3pPr lvl="2" algn="ctr" rtl="0">
              <a:lnSpc>
                <a:spcPct val="100000"/>
              </a:lnSpc>
              <a:spcBef>
                <a:spcPts val="0"/>
              </a:spcBef>
              <a:spcAft>
                <a:spcPts val="0"/>
              </a:spcAft>
              <a:buSzPts val="3000"/>
              <a:buNone/>
              <a:defRPr sz="3000"/>
            </a:lvl3pPr>
            <a:lvl4pPr lvl="3" algn="ctr" rtl="0">
              <a:lnSpc>
                <a:spcPct val="100000"/>
              </a:lnSpc>
              <a:spcBef>
                <a:spcPts val="0"/>
              </a:spcBef>
              <a:spcAft>
                <a:spcPts val="0"/>
              </a:spcAft>
              <a:buSzPts val="3000"/>
              <a:buNone/>
              <a:defRPr sz="3000"/>
            </a:lvl4pPr>
            <a:lvl5pPr lvl="4" algn="ctr" rtl="0">
              <a:lnSpc>
                <a:spcPct val="100000"/>
              </a:lnSpc>
              <a:spcBef>
                <a:spcPts val="0"/>
              </a:spcBef>
              <a:spcAft>
                <a:spcPts val="0"/>
              </a:spcAft>
              <a:buSzPts val="3000"/>
              <a:buNone/>
              <a:defRPr sz="3000"/>
            </a:lvl5pPr>
            <a:lvl6pPr lvl="5" algn="ctr" rtl="0">
              <a:lnSpc>
                <a:spcPct val="100000"/>
              </a:lnSpc>
              <a:spcBef>
                <a:spcPts val="0"/>
              </a:spcBef>
              <a:spcAft>
                <a:spcPts val="0"/>
              </a:spcAft>
              <a:buSzPts val="3000"/>
              <a:buNone/>
              <a:defRPr sz="3000"/>
            </a:lvl6pPr>
            <a:lvl7pPr lvl="6" algn="ctr" rtl="0">
              <a:lnSpc>
                <a:spcPct val="100000"/>
              </a:lnSpc>
              <a:spcBef>
                <a:spcPts val="0"/>
              </a:spcBef>
              <a:spcAft>
                <a:spcPts val="0"/>
              </a:spcAft>
              <a:buSzPts val="3000"/>
              <a:buNone/>
              <a:defRPr sz="3000"/>
            </a:lvl7pPr>
            <a:lvl8pPr lvl="7" algn="ctr" rtl="0">
              <a:lnSpc>
                <a:spcPct val="100000"/>
              </a:lnSpc>
              <a:spcBef>
                <a:spcPts val="0"/>
              </a:spcBef>
              <a:spcAft>
                <a:spcPts val="0"/>
              </a:spcAft>
              <a:buSzPts val="3000"/>
              <a:buNone/>
              <a:defRPr sz="3000"/>
            </a:lvl8pPr>
            <a:lvl9pPr lvl="8" algn="ctr" rtl="0">
              <a:lnSpc>
                <a:spcPct val="100000"/>
              </a:lnSpc>
              <a:spcBef>
                <a:spcPts val="0"/>
              </a:spcBef>
              <a:spcAft>
                <a:spcPts val="0"/>
              </a:spcAft>
              <a:buSzPts val="3000"/>
              <a:buNone/>
              <a:defRPr sz="3000"/>
            </a:lvl9pPr>
          </a:lstStyle>
          <a:p>
            <a:endParaRPr/>
          </a:p>
        </p:txBody>
      </p:sp>
    </p:spTree>
    <p:extLst>
      <p:ext uri="{BB962C8B-B14F-4D97-AF65-F5344CB8AC3E}">
        <p14:creationId xmlns:p14="http://schemas.microsoft.com/office/powerpoint/2010/main" val="8336626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One column text">
  <p:cSld name="One column text">
    <p:spTree>
      <p:nvGrpSpPr>
        <p:cNvPr id="1" name="Shape 31"/>
        <p:cNvGrpSpPr/>
        <p:nvPr/>
      </p:nvGrpSpPr>
      <p:grpSpPr>
        <a:xfrm>
          <a:off x="0" y="0"/>
          <a:ext cx="0" cy="0"/>
          <a:chOff x="0" y="0"/>
          <a:chExt cx="0" cy="0"/>
        </a:xfrm>
      </p:grpSpPr>
      <p:sp>
        <p:nvSpPr>
          <p:cNvPr id="33" name="Google Shape;33;p7"/>
          <p:cNvSpPr txBox="1">
            <a:spLocks noGrp="1"/>
          </p:cNvSpPr>
          <p:nvPr>
            <p:ph type="title"/>
          </p:nvPr>
        </p:nvSpPr>
        <p:spPr>
          <a:xfrm>
            <a:off x="720000" y="445025"/>
            <a:ext cx="77109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400"/>
              <a:buNone/>
              <a:defRPr/>
            </a:lvl1pPr>
            <a:lvl2pPr lvl="1" rtl="0">
              <a:spcBef>
                <a:spcPts val="0"/>
              </a:spcBef>
              <a:spcAft>
                <a:spcPts val="0"/>
              </a:spcAft>
              <a:buSzPts val="3400"/>
              <a:buNone/>
              <a:defRPr/>
            </a:lvl2pPr>
            <a:lvl3pPr lvl="2" rtl="0">
              <a:spcBef>
                <a:spcPts val="0"/>
              </a:spcBef>
              <a:spcAft>
                <a:spcPts val="0"/>
              </a:spcAft>
              <a:buSzPts val="3400"/>
              <a:buNone/>
              <a:defRPr/>
            </a:lvl3pPr>
            <a:lvl4pPr lvl="3" rtl="0">
              <a:spcBef>
                <a:spcPts val="0"/>
              </a:spcBef>
              <a:spcAft>
                <a:spcPts val="0"/>
              </a:spcAft>
              <a:buSzPts val="3400"/>
              <a:buNone/>
              <a:defRPr/>
            </a:lvl4pPr>
            <a:lvl5pPr lvl="4" rtl="0">
              <a:spcBef>
                <a:spcPts val="0"/>
              </a:spcBef>
              <a:spcAft>
                <a:spcPts val="0"/>
              </a:spcAft>
              <a:buSzPts val="3400"/>
              <a:buNone/>
              <a:defRPr/>
            </a:lvl5pPr>
            <a:lvl6pPr lvl="5" rtl="0">
              <a:spcBef>
                <a:spcPts val="0"/>
              </a:spcBef>
              <a:spcAft>
                <a:spcPts val="0"/>
              </a:spcAft>
              <a:buSzPts val="3400"/>
              <a:buNone/>
              <a:defRPr/>
            </a:lvl6pPr>
            <a:lvl7pPr lvl="6" rtl="0">
              <a:spcBef>
                <a:spcPts val="0"/>
              </a:spcBef>
              <a:spcAft>
                <a:spcPts val="0"/>
              </a:spcAft>
              <a:buSzPts val="3400"/>
              <a:buNone/>
              <a:defRPr/>
            </a:lvl7pPr>
            <a:lvl8pPr lvl="7" rtl="0">
              <a:spcBef>
                <a:spcPts val="0"/>
              </a:spcBef>
              <a:spcAft>
                <a:spcPts val="0"/>
              </a:spcAft>
              <a:buSzPts val="3400"/>
              <a:buNone/>
              <a:defRPr/>
            </a:lvl8pPr>
            <a:lvl9pPr lvl="8" rtl="0">
              <a:spcBef>
                <a:spcPts val="0"/>
              </a:spcBef>
              <a:spcAft>
                <a:spcPts val="0"/>
              </a:spcAft>
              <a:buSzPts val="3400"/>
              <a:buNone/>
              <a:defRPr/>
            </a:lvl9pPr>
          </a:lstStyle>
          <a:p>
            <a:endParaRPr/>
          </a:p>
        </p:txBody>
      </p:sp>
      <p:sp>
        <p:nvSpPr>
          <p:cNvPr id="34" name="Google Shape;34;p7"/>
          <p:cNvSpPr txBox="1">
            <a:spLocks noGrp="1"/>
          </p:cNvSpPr>
          <p:nvPr>
            <p:ph type="subTitle" idx="1"/>
          </p:nvPr>
        </p:nvSpPr>
        <p:spPr>
          <a:xfrm>
            <a:off x="2596800" y="1700300"/>
            <a:ext cx="3950400" cy="22983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Font typeface="Nunito Light"/>
              <a:buChar char="●"/>
              <a:defRPr/>
            </a:lvl1pPr>
            <a:lvl2pPr lvl="1" algn="ctr" rtl="0">
              <a:lnSpc>
                <a:spcPct val="100000"/>
              </a:lnSpc>
              <a:spcBef>
                <a:spcPts val="0"/>
              </a:spcBef>
              <a:spcAft>
                <a:spcPts val="0"/>
              </a:spcAft>
              <a:buClr>
                <a:srgbClr val="E76A28"/>
              </a:buClr>
              <a:buSzPts val="1600"/>
              <a:buFont typeface="Nunito Light"/>
              <a:buChar char="○"/>
              <a:defRPr/>
            </a:lvl2pPr>
            <a:lvl3pPr lvl="2" algn="ctr" rtl="0">
              <a:lnSpc>
                <a:spcPct val="100000"/>
              </a:lnSpc>
              <a:spcBef>
                <a:spcPts val="0"/>
              </a:spcBef>
              <a:spcAft>
                <a:spcPts val="0"/>
              </a:spcAft>
              <a:buClr>
                <a:srgbClr val="E76A28"/>
              </a:buClr>
              <a:buSzPts val="1500"/>
              <a:buFont typeface="Nunito Light"/>
              <a:buChar char="■"/>
              <a:defRPr/>
            </a:lvl3pPr>
            <a:lvl4pPr lvl="3" algn="ctr" rtl="0">
              <a:lnSpc>
                <a:spcPct val="100000"/>
              </a:lnSpc>
              <a:spcBef>
                <a:spcPts val="0"/>
              </a:spcBef>
              <a:spcAft>
                <a:spcPts val="0"/>
              </a:spcAft>
              <a:buClr>
                <a:srgbClr val="E76A28"/>
              </a:buClr>
              <a:buSzPts val="1500"/>
              <a:buFont typeface="Nunito Light"/>
              <a:buChar char="●"/>
              <a:defRPr/>
            </a:lvl4pPr>
            <a:lvl5pPr lvl="4" algn="ctr" rtl="0">
              <a:lnSpc>
                <a:spcPct val="100000"/>
              </a:lnSpc>
              <a:spcBef>
                <a:spcPts val="0"/>
              </a:spcBef>
              <a:spcAft>
                <a:spcPts val="0"/>
              </a:spcAft>
              <a:buClr>
                <a:srgbClr val="E76A28"/>
              </a:buClr>
              <a:buSzPts val="1400"/>
              <a:buFont typeface="Nunito Light"/>
              <a:buChar char="○"/>
              <a:defRPr/>
            </a:lvl5pPr>
            <a:lvl6pPr lvl="5" algn="ctr" rtl="0">
              <a:lnSpc>
                <a:spcPct val="100000"/>
              </a:lnSpc>
              <a:spcBef>
                <a:spcPts val="0"/>
              </a:spcBef>
              <a:spcAft>
                <a:spcPts val="0"/>
              </a:spcAft>
              <a:buClr>
                <a:srgbClr val="999999"/>
              </a:buClr>
              <a:buSzPts val="1400"/>
              <a:buFont typeface="Nunito Light"/>
              <a:buChar char="■"/>
              <a:defRPr/>
            </a:lvl6pPr>
            <a:lvl7pPr lvl="6" algn="ctr" rtl="0">
              <a:lnSpc>
                <a:spcPct val="100000"/>
              </a:lnSpc>
              <a:spcBef>
                <a:spcPts val="0"/>
              </a:spcBef>
              <a:spcAft>
                <a:spcPts val="0"/>
              </a:spcAft>
              <a:buClr>
                <a:srgbClr val="999999"/>
              </a:buClr>
              <a:buSzPts val="1300"/>
              <a:buFont typeface="Nunito Light"/>
              <a:buChar char="●"/>
              <a:defRPr/>
            </a:lvl7pPr>
            <a:lvl8pPr lvl="7" algn="ctr" rtl="0">
              <a:lnSpc>
                <a:spcPct val="100000"/>
              </a:lnSpc>
              <a:spcBef>
                <a:spcPts val="0"/>
              </a:spcBef>
              <a:spcAft>
                <a:spcPts val="0"/>
              </a:spcAft>
              <a:buClr>
                <a:srgbClr val="999999"/>
              </a:buClr>
              <a:buSzPts val="1300"/>
              <a:buFont typeface="Nunito Light"/>
              <a:buChar char="○"/>
              <a:defRPr/>
            </a:lvl8pPr>
            <a:lvl9pPr lvl="8" algn="ctr" rtl="0">
              <a:lnSpc>
                <a:spcPct val="100000"/>
              </a:lnSpc>
              <a:spcBef>
                <a:spcPts val="0"/>
              </a:spcBef>
              <a:spcAft>
                <a:spcPts val="0"/>
              </a:spcAft>
              <a:buClr>
                <a:srgbClr val="999999"/>
              </a:buClr>
              <a:buSzPts val="1400"/>
              <a:buFont typeface="Nunito Light"/>
              <a:buChar char="■"/>
              <a:defRPr/>
            </a:lvl9pPr>
          </a:lstStyle>
          <a:p>
            <a:endParaRPr/>
          </a:p>
        </p:txBody>
      </p:sp>
    </p:spTree>
    <p:extLst>
      <p:ext uri="{BB962C8B-B14F-4D97-AF65-F5344CB8AC3E}">
        <p14:creationId xmlns:p14="http://schemas.microsoft.com/office/powerpoint/2010/main" val="23499030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148FC4-216D-3348-D901-0843E0932A88}"/>
              </a:ext>
            </a:extLst>
          </p:cNvPr>
          <p:cNvSpPr>
            <a:spLocks noGrp="1"/>
          </p:cNvSpPr>
          <p:nvPr>
            <p:ph type="title"/>
          </p:nvPr>
        </p:nvSpPr>
        <p:spPr/>
        <p:txBody>
          <a:bodyPr/>
          <a:lstStyle/>
          <a:p>
            <a:r>
              <a:rPr lang="en-US"/>
              <a:t>Click to edit Master title style</a:t>
            </a:r>
            <a:endParaRPr lang="en-ID"/>
          </a:p>
        </p:txBody>
      </p:sp>
      <p:sp>
        <p:nvSpPr>
          <p:cNvPr id="3" name="Content Placeholder 2">
            <a:extLst>
              <a:ext uri="{FF2B5EF4-FFF2-40B4-BE49-F238E27FC236}">
                <a16:creationId xmlns:a16="http://schemas.microsoft.com/office/drawing/2014/main" id="{B0D9E76E-D7C1-C9E7-983E-6F3A1FAC69F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CEEB267C-C73A-E911-B79D-A3D356160521}"/>
              </a:ext>
            </a:extLst>
          </p:cNvPr>
          <p:cNvSpPr>
            <a:spLocks noGrp="1"/>
          </p:cNvSpPr>
          <p:nvPr>
            <p:ph type="dt" sz="half" idx="10"/>
          </p:nvPr>
        </p:nvSpPr>
        <p:spPr/>
        <p:txBody>
          <a:bodyPr/>
          <a:lstStyle/>
          <a:p>
            <a:fld id="{936AC802-0D12-4A85-824B-19488DE5C286}" type="datetimeFigureOut">
              <a:rPr lang="en-ID" smtClean="0"/>
              <a:t>24/01/2024</a:t>
            </a:fld>
            <a:endParaRPr lang="en-ID"/>
          </a:p>
        </p:txBody>
      </p:sp>
      <p:sp>
        <p:nvSpPr>
          <p:cNvPr id="5" name="Footer Placeholder 4">
            <a:extLst>
              <a:ext uri="{FF2B5EF4-FFF2-40B4-BE49-F238E27FC236}">
                <a16:creationId xmlns:a16="http://schemas.microsoft.com/office/drawing/2014/main" id="{883A6EC5-D3C0-EAE8-7D26-0BEF1F60C452}"/>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3AD7FA48-5826-2FF1-671C-2D56ABB36864}"/>
              </a:ext>
            </a:extLst>
          </p:cNvPr>
          <p:cNvSpPr>
            <a:spLocks noGrp="1"/>
          </p:cNvSpPr>
          <p:nvPr>
            <p:ph type="sldNum" sz="quarter" idx="12"/>
          </p:nvPr>
        </p:nvSpPr>
        <p:spPr/>
        <p:txBody>
          <a:bodyPr/>
          <a:lstStyle/>
          <a:p>
            <a:fld id="{27E348AD-55C7-4973-B58A-130BAEC21AC8}" type="slidenum">
              <a:rPr lang="en-ID" smtClean="0"/>
              <a:t>‹#›</a:t>
            </a:fld>
            <a:endParaRPr lang="en-ID"/>
          </a:p>
        </p:txBody>
      </p:sp>
    </p:spTree>
    <p:extLst>
      <p:ext uri="{BB962C8B-B14F-4D97-AF65-F5344CB8AC3E}">
        <p14:creationId xmlns:p14="http://schemas.microsoft.com/office/powerpoint/2010/main" val="1182018333"/>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AB2EF9-A276-B0CE-A33D-B917E54D6212}"/>
              </a:ext>
            </a:extLst>
          </p:cNvPr>
          <p:cNvSpPr>
            <a:spLocks noGrp="1"/>
          </p:cNvSpPr>
          <p:nvPr>
            <p:ph type="title"/>
          </p:nvPr>
        </p:nvSpPr>
        <p:spPr>
          <a:xfrm>
            <a:off x="623888" y="1282304"/>
            <a:ext cx="7886700" cy="2139553"/>
          </a:xfrm>
        </p:spPr>
        <p:txBody>
          <a:bodyPr anchor="b"/>
          <a:lstStyle>
            <a:lvl1pPr>
              <a:defRPr sz="4500"/>
            </a:lvl1pPr>
          </a:lstStyle>
          <a:p>
            <a:r>
              <a:rPr lang="en-US"/>
              <a:t>Click to edit Master title style</a:t>
            </a:r>
            <a:endParaRPr lang="en-ID"/>
          </a:p>
        </p:txBody>
      </p:sp>
      <p:sp>
        <p:nvSpPr>
          <p:cNvPr id="3" name="Text Placeholder 2">
            <a:extLst>
              <a:ext uri="{FF2B5EF4-FFF2-40B4-BE49-F238E27FC236}">
                <a16:creationId xmlns:a16="http://schemas.microsoft.com/office/drawing/2014/main" id="{BD771D6B-C809-6455-7813-3BF04AF1D4A3}"/>
              </a:ext>
            </a:extLst>
          </p:cNvPr>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2CDD2CC-4A4E-7734-C70A-ACA517D3DB68}"/>
              </a:ext>
            </a:extLst>
          </p:cNvPr>
          <p:cNvSpPr>
            <a:spLocks noGrp="1"/>
          </p:cNvSpPr>
          <p:nvPr>
            <p:ph type="dt" sz="half" idx="10"/>
          </p:nvPr>
        </p:nvSpPr>
        <p:spPr/>
        <p:txBody>
          <a:bodyPr/>
          <a:lstStyle/>
          <a:p>
            <a:fld id="{936AC802-0D12-4A85-824B-19488DE5C286}" type="datetimeFigureOut">
              <a:rPr lang="en-ID" smtClean="0"/>
              <a:t>24/01/2024</a:t>
            </a:fld>
            <a:endParaRPr lang="en-ID"/>
          </a:p>
        </p:txBody>
      </p:sp>
      <p:sp>
        <p:nvSpPr>
          <p:cNvPr id="5" name="Footer Placeholder 4">
            <a:extLst>
              <a:ext uri="{FF2B5EF4-FFF2-40B4-BE49-F238E27FC236}">
                <a16:creationId xmlns:a16="http://schemas.microsoft.com/office/drawing/2014/main" id="{0AF9178C-FB04-A6A3-5F73-CD1D71F8A604}"/>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C1E6EF8F-6216-1789-4296-BCBB43949055}"/>
              </a:ext>
            </a:extLst>
          </p:cNvPr>
          <p:cNvSpPr>
            <a:spLocks noGrp="1"/>
          </p:cNvSpPr>
          <p:nvPr>
            <p:ph type="sldNum" sz="quarter" idx="12"/>
          </p:nvPr>
        </p:nvSpPr>
        <p:spPr/>
        <p:txBody>
          <a:bodyPr/>
          <a:lstStyle/>
          <a:p>
            <a:fld id="{27E348AD-55C7-4973-B58A-130BAEC21AC8}" type="slidenum">
              <a:rPr lang="en-ID" smtClean="0"/>
              <a:t>‹#›</a:t>
            </a:fld>
            <a:endParaRPr lang="en-ID"/>
          </a:p>
        </p:txBody>
      </p:sp>
    </p:spTree>
    <p:extLst>
      <p:ext uri="{BB962C8B-B14F-4D97-AF65-F5344CB8AC3E}">
        <p14:creationId xmlns:p14="http://schemas.microsoft.com/office/powerpoint/2010/main" val="3899025627"/>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58736C-E5BC-219E-332F-E3BE5206D664}"/>
              </a:ext>
            </a:extLst>
          </p:cNvPr>
          <p:cNvSpPr>
            <a:spLocks noGrp="1"/>
          </p:cNvSpPr>
          <p:nvPr>
            <p:ph type="title"/>
          </p:nvPr>
        </p:nvSpPr>
        <p:spPr/>
        <p:txBody>
          <a:bodyPr/>
          <a:lstStyle/>
          <a:p>
            <a:r>
              <a:rPr lang="en-US"/>
              <a:t>Click to edit Master title style</a:t>
            </a:r>
            <a:endParaRPr lang="en-ID"/>
          </a:p>
        </p:txBody>
      </p:sp>
      <p:sp>
        <p:nvSpPr>
          <p:cNvPr id="3" name="Content Placeholder 2">
            <a:extLst>
              <a:ext uri="{FF2B5EF4-FFF2-40B4-BE49-F238E27FC236}">
                <a16:creationId xmlns:a16="http://schemas.microsoft.com/office/drawing/2014/main" id="{F1708EB8-6CC6-72E1-3811-F0EE3B0CC45E}"/>
              </a:ext>
            </a:extLst>
          </p:cNvPr>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Content Placeholder 3">
            <a:extLst>
              <a:ext uri="{FF2B5EF4-FFF2-40B4-BE49-F238E27FC236}">
                <a16:creationId xmlns:a16="http://schemas.microsoft.com/office/drawing/2014/main" id="{83321C44-4F48-5956-2C7F-6217B9F8B1A5}"/>
              </a:ext>
            </a:extLst>
          </p:cNvPr>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5" name="Date Placeholder 4">
            <a:extLst>
              <a:ext uri="{FF2B5EF4-FFF2-40B4-BE49-F238E27FC236}">
                <a16:creationId xmlns:a16="http://schemas.microsoft.com/office/drawing/2014/main" id="{7D5373CC-B96D-5CA8-975C-77B9B5933D41}"/>
              </a:ext>
            </a:extLst>
          </p:cNvPr>
          <p:cNvSpPr>
            <a:spLocks noGrp="1"/>
          </p:cNvSpPr>
          <p:nvPr>
            <p:ph type="dt" sz="half" idx="10"/>
          </p:nvPr>
        </p:nvSpPr>
        <p:spPr/>
        <p:txBody>
          <a:bodyPr/>
          <a:lstStyle/>
          <a:p>
            <a:fld id="{936AC802-0D12-4A85-824B-19488DE5C286}" type="datetimeFigureOut">
              <a:rPr lang="en-ID" smtClean="0"/>
              <a:t>24/01/2024</a:t>
            </a:fld>
            <a:endParaRPr lang="en-ID"/>
          </a:p>
        </p:txBody>
      </p:sp>
      <p:sp>
        <p:nvSpPr>
          <p:cNvPr id="6" name="Footer Placeholder 5">
            <a:extLst>
              <a:ext uri="{FF2B5EF4-FFF2-40B4-BE49-F238E27FC236}">
                <a16:creationId xmlns:a16="http://schemas.microsoft.com/office/drawing/2014/main" id="{A095C51C-ED4D-40B1-5EEA-234FD6583880}"/>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C6AE3DCD-94C3-0B42-C3CA-6C879772AE23}"/>
              </a:ext>
            </a:extLst>
          </p:cNvPr>
          <p:cNvSpPr>
            <a:spLocks noGrp="1"/>
          </p:cNvSpPr>
          <p:nvPr>
            <p:ph type="sldNum" sz="quarter" idx="12"/>
          </p:nvPr>
        </p:nvSpPr>
        <p:spPr/>
        <p:txBody>
          <a:bodyPr/>
          <a:lstStyle/>
          <a:p>
            <a:fld id="{27E348AD-55C7-4973-B58A-130BAEC21AC8}" type="slidenum">
              <a:rPr lang="en-ID" smtClean="0"/>
              <a:t>‹#›</a:t>
            </a:fld>
            <a:endParaRPr lang="en-ID"/>
          </a:p>
        </p:txBody>
      </p:sp>
    </p:spTree>
    <p:extLst>
      <p:ext uri="{BB962C8B-B14F-4D97-AF65-F5344CB8AC3E}">
        <p14:creationId xmlns:p14="http://schemas.microsoft.com/office/powerpoint/2010/main" val="3757821176"/>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13F08C-9289-D895-7BFF-EBAFA75AE704}"/>
              </a:ext>
            </a:extLst>
          </p:cNvPr>
          <p:cNvSpPr>
            <a:spLocks noGrp="1"/>
          </p:cNvSpPr>
          <p:nvPr>
            <p:ph type="title"/>
          </p:nvPr>
        </p:nvSpPr>
        <p:spPr>
          <a:xfrm>
            <a:off x="629841" y="273844"/>
            <a:ext cx="7886700" cy="994172"/>
          </a:xfrm>
        </p:spPr>
        <p:txBody>
          <a:bodyPr/>
          <a:lstStyle/>
          <a:p>
            <a:r>
              <a:rPr lang="en-US"/>
              <a:t>Click to edit Master title style</a:t>
            </a:r>
            <a:endParaRPr lang="en-ID"/>
          </a:p>
        </p:txBody>
      </p:sp>
      <p:sp>
        <p:nvSpPr>
          <p:cNvPr id="3" name="Text Placeholder 2">
            <a:extLst>
              <a:ext uri="{FF2B5EF4-FFF2-40B4-BE49-F238E27FC236}">
                <a16:creationId xmlns:a16="http://schemas.microsoft.com/office/drawing/2014/main" id="{732ED934-6807-3010-399D-DDEDC55258FA}"/>
              </a:ext>
            </a:extLst>
          </p:cNvPr>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B77E2485-3DA0-EDED-6FD2-A605AC7366D2}"/>
              </a:ext>
            </a:extLst>
          </p:cNvPr>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5" name="Text Placeholder 4">
            <a:extLst>
              <a:ext uri="{FF2B5EF4-FFF2-40B4-BE49-F238E27FC236}">
                <a16:creationId xmlns:a16="http://schemas.microsoft.com/office/drawing/2014/main" id="{85956947-6B5A-D1CE-5AA9-70378275F641}"/>
              </a:ext>
            </a:extLst>
          </p:cNvPr>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E14C9051-59C9-1002-8F2A-0C588D805967}"/>
              </a:ext>
            </a:extLst>
          </p:cNvPr>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7" name="Date Placeholder 6">
            <a:extLst>
              <a:ext uri="{FF2B5EF4-FFF2-40B4-BE49-F238E27FC236}">
                <a16:creationId xmlns:a16="http://schemas.microsoft.com/office/drawing/2014/main" id="{C078C9E3-F880-380C-A883-FBC02377A581}"/>
              </a:ext>
            </a:extLst>
          </p:cNvPr>
          <p:cNvSpPr>
            <a:spLocks noGrp="1"/>
          </p:cNvSpPr>
          <p:nvPr>
            <p:ph type="dt" sz="half" idx="10"/>
          </p:nvPr>
        </p:nvSpPr>
        <p:spPr/>
        <p:txBody>
          <a:bodyPr/>
          <a:lstStyle/>
          <a:p>
            <a:fld id="{936AC802-0D12-4A85-824B-19488DE5C286}" type="datetimeFigureOut">
              <a:rPr lang="en-ID" smtClean="0"/>
              <a:t>24/01/2024</a:t>
            </a:fld>
            <a:endParaRPr lang="en-ID"/>
          </a:p>
        </p:txBody>
      </p:sp>
      <p:sp>
        <p:nvSpPr>
          <p:cNvPr id="8" name="Footer Placeholder 7">
            <a:extLst>
              <a:ext uri="{FF2B5EF4-FFF2-40B4-BE49-F238E27FC236}">
                <a16:creationId xmlns:a16="http://schemas.microsoft.com/office/drawing/2014/main" id="{E70BA9D3-3DE0-8A5C-CCCB-B7AD33B1CC8E}"/>
              </a:ext>
            </a:extLst>
          </p:cNvPr>
          <p:cNvSpPr>
            <a:spLocks noGrp="1"/>
          </p:cNvSpPr>
          <p:nvPr>
            <p:ph type="ftr" sz="quarter" idx="11"/>
          </p:nvPr>
        </p:nvSpPr>
        <p:spPr/>
        <p:txBody>
          <a:bodyPr/>
          <a:lstStyle/>
          <a:p>
            <a:endParaRPr lang="en-ID"/>
          </a:p>
        </p:txBody>
      </p:sp>
      <p:sp>
        <p:nvSpPr>
          <p:cNvPr id="9" name="Slide Number Placeholder 8">
            <a:extLst>
              <a:ext uri="{FF2B5EF4-FFF2-40B4-BE49-F238E27FC236}">
                <a16:creationId xmlns:a16="http://schemas.microsoft.com/office/drawing/2014/main" id="{97E68C67-3ECB-50D1-016E-22A2E58D71E9}"/>
              </a:ext>
            </a:extLst>
          </p:cNvPr>
          <p:cNvSpPr>
            <a:spLocks noGrp="1"/>
          </p:cNvSpPr>
          <p:nvPr>
            <p:ph type="sldNum" sz="quarter" idx="12"/>
          </p:nvPr>
        </p:nvSpPr>
        <p:spPr/>
        <p:txBody>
          <a:bodyPr/>
          <a:lstStyle/>
          <a:p>
            <a:fld id="{27E348AD-55C7-4973-B58A-130BAEC21AC8}" type="slidenum">
              <a:rPr lang="en-ID" smtClean="0"/>
              <a:t>‹#›</a:t>
            </a:fld>
            <a:endParaRPr lang="en-ID"/>
          </a:p>
        </p:txBody>
      </p:sp>
    </p:spTree>
    <p:extLst>
      <p:ext uri="{BB962C8B-B14F-4D97-AF65-F5344CB8AC3E}">
        <p14:creationId xmlns:p14="http://schemas.microsoft.com/office/powerpoint/2010/main" val="3097948338"/>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1BB651-9CAD-CCDB-2782-CF046D58F683}"/>
              </a:ext>
            </a:extLst>
          </p:cNvPr>
          <p:cNvSpPr>
            <a:spLocks noGrp="1"/>
          </p:cNvSpPr>
          <p:nvPr>
            <p:ph type="title"/>
          </p:nvPr>
        </p:nvSpPr>
        <p:spPr/>
        <p:txBody>
          <a:bodyPr/>
          <a:lstStyle/>
          <a:p>
            <a:r>
              <a:rPr lang="en-US"/>
              <a:t>Click to edit Master title style</a:t>
            </a:r>
            <a:endParaRPr lang="en-ID"/>
          </a:p>
        </p:txBody>
      </p:sp>
      <p:sp>
        <p:nvSpPr>
          <p:cNvPr id="3" name="Date Placeholder 2">
            <a:extLst>
              <a:ext uri="{FF2B5EF4-FFF2-40B4-BE49-F238E27FC236}">
                <a16:creationId xmlns:a16="http://schemas.microsoft.com/office/drawing/2014/main" id="{59C088C9-104F-21E7-E833-B09EA6E9D5C2}"/>
              </a:ext>
            </a:extLst>
          </p:cNvPr>
          <p:cNvSpPr>
            <a:spLocks noGrp="1"/>
          </p:cNvSpPr>
          <p:nvPr>
            <p:ph type="dt" sz="half" idx="10"/>
          </p:nvPr>
        </p:nvSpPr>
        <p:spPr/>
        <p:txBody>
          <a:bodyPr/>
          <a:lstStyle/>
          <a:p>
            <a:fld id="{936AC802-0D12-4A85-824B-19488DE5C286}" type="datetimeFigureOut">
              <a:rPr lang="en-ID" smtClean="0"/>
              <a:t>24/01/2024</a:t>
            </a:fld>
            <a:endParaRPr lang="en-ID"/>
          </a:p>
        </p:txBody>
      </p:sp>
      <p:sp>
        <p:nvSpPr>
          <p:cNvPr id="4" name="Footer Placeholder 3">
            <a:extLst>
              <a:ext uri="{FF2B5EF4-FFF2-40B4-BE49-F238E27FC236}">
                <a16:creationId xmlns:a16="http://schemas.microsoft.com/office/drawing/2014/main" id="{56A412FE-6E75-77C3-9CC2-124E6B8EC650}"/>
              </a:ext>
            </a:extLst>
          </p:cNvPr>
          <p:cNvSpPr>
            <a:spLocks noGrp="1"/>
          </p:cNvSpPr>
          <p:nvPr>
            <p:ph type="ftr" sz="quarter" idx="11"/>
          </p:nvPr>
        </p:nvSpPr>
        <p:spPr/>
        <p:txBody>
          <a:bodyPr/>
          <a:lstStyle/>
          <a:p>
            <a:endParaRPr lang="en-ID"/>
          </a:p>
        </p:txBody>
      </p:sp>
      <p:sp>
        <p:nvSpPr>
          <p:cNvPr id="5" name="Slide Number Placeholder 4">
            <a:extLst>
              <a:ext uri="{FF2B5EF4-FFF2-40B4-BE49-F238E27FC236}">
                <a16:creationId xmlns:a16="http://schemas.microsoft.com/office/drawing/2014/main" id="{BF56E45C-2B24-6713-49CC-1B11268B98F9}"/>
              </a:ext>
            </a:extLst>
          </p:cNvPr>
          <p:cNvSpPr>
            <a:spLocks noGrp="1"/>
          </p:cNvSpPr>
          <p:nvPr>
            <p:ph type="sldNum" sz="quarter" idx="12"/>
          </p:nvPr>
        </p:nvSpPr>
        <p:spPr/>
        <p:txBody>
          <a:bodyPr/>
          <a:lstStyle/>
          <a:p>
            <a:fld id="{27E348AD-55C7-4973-B58A-130BAEC21AC8}" type="slidenum">
              <a:rPr lang="en-ID" smtClean="0"/>
              <a:t>‹#›</a:t>
            </a:fld>
            <a:endParaRPr lang="en-ID"/>
          </a:p>
        </p:txBody>
      </p:sp>
    </p:spTree>
    <p:extLst>
      <p:ext uri="{BB962C8B-B14F-4D97-AF65-F5344CB8AC3E}">
        <p14:creationId xmlns:p14="http://schemas.microsoft.com/office/powerpoint/2010/main" val="1378082171"/>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A90A253-85B5-3D75-8A75-74C7B6EA83D5}"/>
              </a:ext>
            </a:extLst>
          </p:cNvPr>
          <p:cNvSpPr>
            <a:spLocks noGrp="1"/>
          </p:cNvSpPr>
          <p:nvPr>
            <p:ph type="dt" sz="half" idx="10"/>
          </p:nvPr>
        </p:nvSpPr>
        <p:spPr/>
        <p:txBody>
          <a:bodyPr/>
          <a:lstStyle/>
          <a:p>
            <a:fld id="{936AC802-0D12-4A85-824B-19488DE5C286}" type="datetimeFigureOut">
              <a:rPr lang="en-ID" smtClean="0"/>
              <a:t>24/01/2024</a:t>
            </a:fld>
            <a:endParaRPr lang="en-ID"/>
          </a:p>
        </p:txBody>
      </p:sp>
      <p:sp>
        <p:nvSpPr>
          <p:cNvPr id="3" name="Footer Placeholder 2">
            <a:extLst>
              <a:ext uri="{FF2B5EF4-FFF2-40B4-BE49-F238E27FC236}">
                <a16:creationId xmlns:a16="http://schemas.microsoft.com/office/drawing/2014/main" id="{12A57F7C-2D4D-91AC-55F6-66F2DC0594B9}"/>
              </a:ext>
            </a:extLst>
          </p:cNvPr>
          <p:cNvSpPr>
            <a:spLocks noGrp="1"/>
          </p:cNvSpPr>
          <p:nvPr>
            <p:ph type="ftr" sz="quarter" idx="11"/>
          </p:nvPr>
        </p:nvSpPr>
        <p:spPr/>
        <p:txBody>
          <a:bodyPr/>
          <a:lstStyle/>
          <a:p>
            <a:endParaRPr lang="en-ID"/>
          </a:p>
        </p:txBody>
      </p:sp>
      <p:sp>
        <p:nvSpPr>
          <p:cNvPr id="4" name="Slide Number Placeholder 3">
            <a:extLst>
              <a:ext uri="{FF2B5EF4-FFF2-40B4-BE49-F238E27FC236}">
                <a16:creationId xmlns:a16="http://schemas.microsoft.com/office/drawing/2014/main" id="{169279FA-FA8B-E813-3C81-F88310006C0C}"/>
              </a:ext>
            </a:extLst>
          </p:cNvPr>
          <p:cNvSpPr>
            <a:spLocks noGrp="1"/>
          </p:cNvSpPr>
          <p:nvPr>
            <p:ph type="sldNum" sz="quarter" idx="12"/>
          </p:nvPr>
        </p:nvSpPr>
        <p:spPr/>
        <p:txBody>
          <a:bodyPr/>
          <a:lstStyle/>
          <a:p>
            <a:fld id="{27E348AD-55C7-4973-B58A-130BAEC21AC8}" type="slidenum">
              <a:rPr lang="en-ID" smtClean="0"/>
              <a:t>‹#›</a:t>
            </a:fld>
            <a:endParaRPr lang="en-ID"/>
          </a:p>
        </p:txBody>
      </p:sp>
    </p:spTree>
    <p:extLst>
      <p:ext uri="{BB962C8B-B14F-4D97-AF65-F5344CB8AC3E}">
        <p14:creationId xmlns:p14="http://schemas.microsoft.com/office/powerpoint/2010/main" val="21172331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09A3F8-014B-8B0A-7051-2D3F761D8789}"/>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ID"/>
          </a:p>
        </p:txBody>
      </p:sp>
      <p:sp>
        <p:nvSpPr>
          <p:cNvPr id="3" name="Content Placeholder 2">
            <a:extLst>
              <a:ext uri="{FF2B5EF4-FFF2-40B4-BE49-F238E27FC236}">
                <a16:creationId xmlns:a16="http://schemas.microsoft.com/office/drawing/2014/main" id="{E8FE2F62-E9BA-B334-29E6-654401E0C568}"/>
              </a:ext>
            </a:extLst>
          </p:cNvPr>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Text Placeholder 3">
            <a:extLst>
              <a:ext uri="{FF2B5EF4-FFF2-40B4-BE49-F238E27FC236}">
                <a16:creationId xmlns:a16="http://schemas.microsoft.com/office/drawing/2014/main" id="{BBFE4577-F7B8-C0E8-2BBA-4B8825213ECA}"/>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DB2CBB61-426A-93FC-D7D1-FF346BCC5C2D}"/>
              </a:ext>
            </a:extLst>
          </p:cNvPr>
          <p:cNvSpPr>
            <a:spLocks noGrp="1"/>
          </p:cNvSpPr>
          <p:nvPr>
            <p:ph type="dt" sz="half" idx="10"/>
          </p:nvPr>
        </p:nvSpPr>
        <p:spPr/>
        <p:txBody>
          <a:bodyPr/>
          <a:lstStyle/>
          <a:p>
            <a:fld id="{936AC802-0D12-4A85-824B-19488DE5C286}" type="datetimeFigureOut">
              <a:rPr lang="en-ID" smtClean="0"/>
              <a:t>24/01/2024</a:t>
            </a:fld>
            <a:endParaRPr lang="en-ID"/>
          </a:p>
        </p:txBody>
      </p:sp>
      <p:sp>
        <p:nvSpPr>
          <p:cNvPr id="6" name="Footer Placeholder 5">
            <a:extLst>
              <a:ext uri="{FF2B5EF4-FFF2-40B4-BE49-F238E27FC236}">
                <a16:creationId xmlns:a16="http://schemas.microsoft.com/office/drawing/2014/main" id="{3BA51F28-6BBB-8793-1055-B566429BD44E}"/>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82CDEBDF-B4D6-E30C-F0BB-887D6EB3EB43}"/>
              </a:ext>
            </a:extLst>
          </p:cNvPr>
          <p:cNvSpPr>
            <a:spLocks noGrp="1"/>
          </p:cNvSpPr>
          <p:nvPr>
            <p:ph type="sldNum" sz="quarter" idx="12"/>
          </p:nvPr>
        </p:nvSpPr>
        <p:spPr/>
        <p:txBody>
          <a:bodyPr/>
          <a:lstStyle/>
          <a:p>
            <a:fld id="{27E348AD-55C7-4973-B58A-130BAEC21AC8}" type="slidenum">
              <a:rPr lang="en-ID" smtClean="0"/>
              <a:t>‹#›</a:t>
            </a:fld>
            <a:endParaRPr lang="en-ID"/>
          </a:p>
        </p:txBody>
      </p:sp>
    </p:spTree>
    <p:extLst>
      <p:ext uri="{BB962C8B-B14F-4D97-AF65-F5344CB8AC3E}">
        <p14:creationId xmlns:p14="http://schemas.microsoft.com/office/powerpoint/2010/main" val="2068758880"/>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1AC7A9-809B-FA27-5488-E64A824C8C88}"/>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ID"/>
          </a:p>
        </p:txBody>
      </p:sp>
      <p:sp>
        <p:nvSpPr>
          <p:cNvPr id="3" name="Picture Placeholder 2">
            <a:extLst>
              <a:ext uri="{FF2B5EF4-FFF2-40B4-BE49-F238E27FC236}">
                <a16:creationId xmlns:a16="http://schemas.microsoft.com/office/drawing/2014/main" id="{B9683DC8-A8E5-0BAB-FF0D-918430A27A39}"/>
              </a:ext>
            </a:extLst>
          </p:cNvPr>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ID"/>
          </a:p>
        </p:txBody>
      </p:sp>
      <p:sp>
        <p:nvSpPr>
          <p:cNvPr id="4" name="Text Placeholder 3">
            <a:extLst>
              <a:ext uri="{FF2B5EF4-FFF2-40B4-BE49-F238E27FC236}">
                <a16:creationId xmlns:a16="http://schemas.microsoft.com/office/drawing/2014/main" id="{7DC8A93E-4D9B-5FD7-B1D8-BDF629F44F24}"/>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2CCA11E8-E0B8-B775-514B-8D42F9DD72A9}"/>
              </a:ext>
            </a:extLst>
          </p:cNvPr>
          <p:cNvSpPr>
            <a:spLocks noGrp="1"/>
          </p:cNvSpPr>
          <p:nvPr>
            <p:ph type="dt" sz="half" idx="10"/>
          </p:nvPr>
        </p:nvSpPr>
        <p:spPr/>
        <p:txBody>
          <a:bodyPr/>
          <a:lstStyle/>
          <a:p>
            <a:fld id="{936AC802-0D12-4A85-824B-19488DE5C286}" type="datetimeFigureOut">
              <a:rPr lang="en-ID" smtClean="0"/>
              <a:t>24/01/2024</a:t>
            </a:fld>
            <a:endParaRPr lang="en-ID"/>
          </a:p>
        </p:txBody>
      </p:sp>
      <p:sp>
        <p:nvSpPr>
          <p:cNvPr id="6" name="Footer Placeholder 5">
            <a:extLst>
              <a:ext uri="{FF2B5EF4-FFF2-40B4-BE49-F238E27FC236}">
                <a16:creationId xmlns:a16="http://schemas.microsoft.com/office/drawing/2014/main" id="{C1DADAB8-9BE5-A728-615C-2B8FE4162D66}"/>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063E3D54-3069-FE85-1620-8479BD8A8AA9}"/>
              </a:ext>
            </a:extLst>
          </p:cNvPr>
          <p:cNvSpPr>
            <a:spLocks noGrp="1"/>
          </p:cNvSpPr>
          <p:nvPr>
            <p:ph type="sldNum" sz="quarter" idx="12"/>
          </p:nvPr>
        </p:nvSpPr>
        <p:spPr/>
        <p:txBody>
          <a:bodyPr/>
          <a:lstStyle/>
          <a:p>
            <a:fld id="{27E348AD-55C7-4973-B58A-130BAEC21AC8}" type="slidenum">
              <a:rPr lang="en-ID" smtClean="0"/>
              <a:t>‹#›</a:t>
            </a:fld>
            <a:endParaRPr lang="en-ID"/>
          </a:p>
        </p:txBody>
      </p:sp>
    </p:spTree>
    <p:extLst>
      <p:ext uri="{BB962C8B-B14F-4D97-AF65-F5344CB8AC3E}">
        <p14:creationId xmlns:p14="http://schemas.microsoft.com/office/powerpoint/2010/main" val="3063550451"/>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FE20CBF-CBBB-D824-7DC2-4F94E2B1EA72}"/>
              </a:ext>
            </a:extLst>
          </p:cNvPr>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endParaRPr lang="en-ID"/>
          </a:p>
        </p:txBody>
      </p:sp>
      <p:sp>
        <p:nvSpPr>
          <p:cNvPr id="3" name="Text Placeholder 2">
            <a:extLst>
              <a:ext uri="{FF2B5EF4-FFF2-40B4-BE49-F238E27FC236}">
                <a16:creationId xmlns:a16="http://schemas.microsoft.com/office/drawing/2014/main" id="{BC7D05C0-C2FD-3318-EEBF-71E11464CC19}"/>
              </a:ext>
            </a:extLst>
          </p:cNvPr>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3C27980A-674F-9558-C7D3-F8B51D56C854}"/>
              </a:ext>
            </a:extLst>
          </p:cNvPr>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936AC802-0D12-4A85-824B-19488DE5C286}" type="datetimeFigureOut">
              <a:rPr lang="en-ID" smtClean="0"/>
              <a:t>24/01/2024</a:t>
            </a:fld>
            <a:endParaRPr lang="en-ID"/>
          </a:p>
        </p:txBody>
      </p:sp>
      <p:sp>
        <p:nvSpPr>
          <p:cNvPr id="5" name="Footer Placeholder 4">
            <a:extLst>
              <a:ext uri="{FF2B5EF4-FFF2-40B4-BE49-F238E27FC236}">
                <a16:creationId xmlns:a16="http://schemas.microsoft.com/office/drawing/2014/main" id="{E85CACD5-5F53-EF1D-29A9-46B235CE4648}"/>
              </a:ext>
            </a:extLst>
          </p:cNvPr>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ID"/>
          </a:p>
        </p:txBody>
      </p:sp>
      <p:sp>
        <p:nvSpPr>
          <p:cNvPr id="6" name="Slide Number Placeholder 5">
            <a:extLst>
              <a:ext uri="{FF2B5EF4-FFF2-40B4-BE49-F238E27FC236}">
                <a16:creationId xmlns:a16="http://schemas.microsoft.com/office/drawing/2014/main" id="{7C32596D-35CD-AD65-6350-385F21BE1B23}"/>
              </a:ext>
            </a:extLst>
          </p:cNvPr>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27E348AD-55C7-4973-B58A-130BAEC21AC8}" type="slidenum">
              <a:rPr lang="en-ID" smtClean="0"/>
              <a:t>‹#›</a:t>
            </a:fld>
            <a:endParaRPr lang="en-ID"/>
          </a:p>
        </p:txBody>
      </p:sp>
    </p:spTree>
    <p:extLst>
      <p:ext uri="{BB962C8B-B14F-4D97-AF65-F5344CB8AC3E}">
        <p14:creationId xmlns:p14="http://schemas.microsoft.com/office/powerpoint/2010/main" val="3381230344"/>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 id="2147483695" r:id="rId12"/>
    <p:sldLayoutId id="2147483696" r:id="rId13"/>
    <p:sldLayoutId id="2147483697" r:id="rId14"/>
    <p:sldLayoutId id="2147483698" r:id="rId15"/>
    <p:sldLayoutId id="2147483699" r:id="rId16"/>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06"/>
        <p:cNvGrpSpPr/>
        <p:nvPr/>
      </p:nvGrpSpPr>
      <p:grpSpPr>
        <a:xfrm>
          <a:off x="0" y="0"/>
          <a:ext cx="0" cy="0"/>
          <a:chOff x="0" y="0"/>
          <a:chExt cx="0" cy="0"/>
        </a:xfrm>
      </p:grpSpPr>
      <p:sp>
        <p:nvSpPr>
          <p:cNvPr id="207" name="Google Shape;207;p37"/>
          <p:cNvSpPr txBox="1">
            <a:spLocks noGrp="1"/>
          </p:cNvSpPr>
          <p:nvPr>
            <p:ph type="ctrTitle"/>
          </p:nvPr>
        </p:nvSpPr>
        <p:spPr>
          <a:xfrm>
            <a:off x="853678" y="1814512"/>
            <a:ext cx="7436644" cy="1514476"/>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sz="5400" b="1" dirty="0"/>
              <a:t>Business Intelligence</a:t>
            </a:r>
            <a:br>
              <a:rPr lang="en" sz="4800" dirty="0"/>
            </a:br>
            <a:r>
              <a:rPr lang="en-US" sz="3200" dirty="0">
                <a:solidFill>
                  <a:schemeClr val="accent6"/>
                </a:solidFill>
              </a:rPr>
              <a:t>Bab 4 Data Life Cycle, Data Mining, and Knowledge Discovery for BI</a:t>
            </a:r>
            <a:endParaRPr sz="3200" dirty="0">
              <a:solidFill>
                <a:schemeClr val="accent6"/>
              </a:solidFill>
            </a:endParaRPr>
          </a:p>
        </p:txBody>
      </p:sp>
      <p:sp>
        <p:nvSpPr>
          <p:cNvPr id="208" name="Google Shape;208;p37"/>
          <p:cNvSpPr txBox="1">
            <a:spLocks noGrp="1"/>
          </p:cNvSpPr>
          <p:nvPr>
            <p:ph type="subTitle" idx="1"/>
          </p:nvPr>
        </p:nvSpPr>
        <p:spPr>
          <a:xfrm>
            <a:off x="6068570" y="4490600"/>
            <a:ext cx="3075430" cy="6529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r>
              <a:rPr lang="en-US" b="1" dirty="0"/>
              <a:t>M. Afdal, ST., </a:t>
            </a:r>
            <a:r>
              <a:rPr lang="en-US" b="1" dirty="0" err="1"/>
              <a:t>M.Kom</a:t>
            </a:r>
            <a:br>
              <a:rPr lang="en-US"/>
            </a:br>
            <a:r>
              <a:rPr lang="en-US" sz="1800"/>
              <a:t>m.afdal@uin-suska.ac.id</a:t>
            </a:r>
            <a:endParaRPr lang="en-US" sz="1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55"/>
        <p:cNvGrpSpPr/>
        <p:nvPr/>
      </p:nvGrpSpPr>
      <p:grpSpPr>
        <a:xfrm>
          <a:off x="0" y="0"/>
          <a:ext cx="0" cy="0"/>
          <a:chOff x="0" y="0"/>
          <a:chExt cx="0" cy="0"/>
        </a:xfrm>
      </p:grpSpPr>
      <p:sp>
        <p:nvSpPr>
          <p:cNvPr id="256" name="Google Shape;256;p43"/>
          <p:cNvSpPr txBox="1">
            <a:spLocks noGrp="1"/>
          </p:cNvSpPr>
          <p:nvPr>
            <p:ph type="title"/>
          </p:nvPr>
        </p:nvSpPr>
        <p:spPr>
          <a:xfrm>
            <a:off x="716550" y="959375"/>
            <a:ext cx="7710900" cy="619394"/>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2800" b="0" dirty="0" err="1"/>
              <a:t>Jenis</a:t>
            </a:r>
            <a:r>
              <a:rPr lang="en-US" sz="2800" b="0" dirty="0"/>
              <a:t> </a:t>
            </a:r>
            <a:r>
              <a:rPr lang="en-US" sz="2800" b="0" dirty="0" err="1"/>
              <a:t>dari</a:t>
            </a:r>
            <a:r>
              <a:rPr lang="en-US" sz="2800" b="0" dirty="0"/>
              <a:t> </a:t>
            </a:r>
            <a:r>
              <a:rPr lang="en-US" sz="2800" b="0" dirty="0" err="1"/>
              <a:t>teknik</a:t>
            </a:r>
            <a:r>
              <a:rPr lang="en-US" sz="2800" b="0" dirty="0"/>
              <a:t> </a:t>
            </a:r>
            <a:r>
              <a:rPr lang="en-US" sz="2800" dirty="0"/>
              <a:t>Data Mining :</a:t>
            </a:r>
          </a:p>
        </p:txBody>
      </p:sp>
      <p:sp>
        <p:nvSpPr>
          <p:cNvPr id="257" name="Google Shape;257;p43"/>
          <p:cNvSpPr txBox="1">
            <a:spLocks noGrp="1"/>
          </p:cNvSpPr>
          <p:nvPr>
            <p:ph type="subTitle" idx="1"/>
          </p:nvPr>
        </p:nvSpPr>
        <p:spPr>
          <a:xfrm>
            <a:off x="1851749" y="1635919"/>
            <a:ext cx="6572251" cy="2298300"/>
          </a:xfrm>
          <a:prstGeom prst="rect">
            <a:avLst/>
          </a:prstGeom>
        </p:spPr>
        <p:txBody>
          <a:bodyPr spcFirstLastPara="1" wrap="square" lIns="91425" tIns="91425" rIns="91425" bIns="91425" anchor="t" anchorCtr="0">
            <a:noAutofit/>
          </a:bodyPr>
          <a:lstStyle/>
          <a:p>
            <a:pPr marL="342900" lvl="0" indent="-342900" algn="l" rtl="0">
              <a:spcBef>
                <a:spcPts val="0"/>
              </a:spcBef>
              <a:spcAft>
                <a:spcPts val="0"/>
              </a:spcAft>
              <a:buClr>
                <a:schemeClr val="dk1"/>
              </a:buClr>
              <a:buSzPts val="1100"/>
              <a:buFont typeface="+mj-lt"/>
              <a:buAutoNum type="arabicPeriod"/>
            </a:pPr>
            <a:r>
              <a:rPr lang="en-US" sz="1800" dirty="0"/>
              <a:t>Association rule mining</a:t>
            </a:r>
          </a:p>
          <a:p>
            <a:pPr marL="342900" lvl="0" indent="-342900" algn="l" rtl="0">
              <a:spcBef>
                <a:spcPts val="0"/>
              </a:spcBef>
              <a:spcAft>
                <a:spcPts val="0"/>
              </a:spcAft>
              <a:buClr>
                <a:schemeClr val="dk1"/>
              </a:buClr>
              <a:buSzPts val="1100"/>
              <a:buFont typeface="+mj-lt"/>
              <a:buAutoNum type="arabicPeriod"/>
            </a:pPr>
            <a:r>
              <a:rPr lang="en-US" sz="1800" dirty="0"/>
              <a:t>Classification</a:t>
            </a:r>
          </a:p>
          <a:p>
            <a:pPr marL="342900" lvl="0" indent="-342900" algn="l" rtl="0">
              <a:spcBef>
                <a:spcPts val="0"/>
              </a:spcBef>
              <a:spcAft>
                <a:spcPts val="0"/>
              </a:spcAft>
              <a:buClr>
                <a:schemeClr val="dk1"/>
              </a:buClr>
              <a:buSzPts val="1100"/>
              <a:buFont typeface="+mj-lt"/>
              <a:buAutoNum type="arabicPeriod"/>
            </a:pPr>
            <a:r>
              <a:rPr lang="en-US" sz="1800" dirty="0"/>
              <a:t>Clustering</a:t>
            </a:r>
          </a:p>
          <a:p>
            <a:pPr marL="342900" lvl="0" indent="-342900" algn="l" rtl="0">
              <a:spcBef>
                <a:spcPts val="0"/>
              </a:spcBef>
              <a:spcAft>
                <a:spcPts val="0"/>
              </a:spcAft>
              <a:buClr>
                <a:schemeClr val="dk1"/>
              </a:buClr>
              <a:buSzPts val="1100"/>
              <a:buFont typeface="+mj-lt"/>
              <a:buAutoNum type="arabicPeriod"/>
            </a:pPr>
            <a:r>
              <a:rPr lang="en-US" sz="1800" dirty="0"/>
              <a:t>Regression</a:t>
            </a:r>
          </a:p>
          <a:p>
            <a:pPr marL="342900" lvl="0" indent="-342900" algn="l" rtl="0">
              <a:spcBef>
                <a:spcPts val="0"/>
              </a:spcBef>
              <a:spcAft>
                <a:spcPts val="0"/>
              </a:spcAft>
              <a:buClr>
                <a:schemeClr val="dk1"/>
              </a:buClr>
              <a:buSzPts val="1100"/>
              <a:buFont typeface="+mj-lt"/>
              <a:buAutoNum type="arabicPeriod"/>
            </a:pPr>
            <a:r>
              <a:rPr lang="en-US" sz="1800" dirty="0"/>
              <a:t>Sequence and path analysis</a:t>
            </a:r>
          </a:p>
          <a:p>
            <a:pPr marL="342900" lvl="0" indent="-342900" algn="l" rtl="0">
              <a:spcBef>
                <a:spcPts val="0"/>
              </a:spcBef>
              <a:spcAft>
                <a:spcPts val="0"/>
              </a:spcAft>
              <a:buClr>
                <a:schemeClr val="dk1"/>
              </a:buClr>
              <a:buSzPts val="1100"/>
              <a:buFont typeface="+mj-lt"/>
              <a:buAutoNum type="arabicPeriod"/>
            </a:pPr>
            <a:r>
              <a:rPr lang="en-US" sz="1800" dirty="0"/>
              <a:t>Neural networks</a:t>
            </a:r>
          </a:p>
        </p:txBody>
      </p:sp>
    </p:spTree>
    <p:extLst>
      <p:ext uri="{BB962C8B-B14F-4D97-AF65-F5344CB8AC3E}">
        <p14:creationId xmlns:p14="http://schemas.microsoft.com/office/powerpoint/2010/main" val="27888980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55"/>
        <p:cNvGrpSpPr/>
        <p:nvPr/>
      </p:nvGrpSpPr>
      <p:grpSpPr>
        <a:xfrm>
          <a:off x="0" y="0"/>
          <a:ext cx="0" cy="0"/>
          <a:chOff x="0" y="0"/>
          <a:chExt cx="0" cy="0"/>
        </a:xfrm>
      </p:grpSpPr>
      <p:sp>
        <p:nvSpPr>
          <p:cNvPr id="256" name="Google Shape;256;p43"/>
          <p:cNvSpPr txBox="1">
            <a:spLocks noGrp="1"/>
          </p:cNvSpPr>
          <p:nvPr>
            <p:ph type="title"/>
          </p:nvPr>
        </p:nvSpPr>
        <p:spPr>
          <a:xfrm>
            <a:off x="716550" y="959375"/>
            <a:ext cx="7710900" cy="619394"/>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2800" b="0" dirty="0" err="1"/>
              <a:t>Manfaat</a:t>
            </a:r>
            <a:r>
              <a:rPr lang="en-US" sz="2800" b="0" dirty="0"/>
              <a:t> </a:t>
            </a:r>
            <a:r>
              <a:rPr lang="en-US" sz="2800" b="0" dirty="0" err="1"/>
              <a:t>dari</a:t>
            </a:r>
            <a:r>
              <a:rPr lang="en-US" sz="2800" b="0" dirty="0"/>
              <a:t> </a:t>
            </a:r>
            <a:r>
              <a:rPr lang="en-US" sz="2800" dirty="0"/>
              <a:t>Data Mining </a:t>
            </a:r>
          </a:p>
        </p:txBody>
      </p:sp>
      <p:sp>
        <p:nvSpPr>
          <p:cNvPr id="257" name="Google Shape;257;p43"/>
          <p:cNvSpPr txBox="1">
            <a:spLocks noGrp="1"/>
          </p:cNvSpPr>
          <p:nvPr>
            <p:ph type="subTitle" idx="1"/>
          </p:nvPr>
        </p:nvSpPr>
        <p:spPr>
          <a:xfrm>
            <a:off x="1851749" y="1635919"/>
            <a:ext cx="6572251" cy="2298300"/>
          </a:xfrm>
          <a:prstGeom prst="rect">
            <a:avLst/>
          </a:prstGeom>
        </p:spPr>
        <p:txBody>
          <a:bodyPr spcFirstLastPara="1" wrap="square" lIns="91425" tIns="91425" rIns="91425" bIns="91425" anchor="t" anchorCtr="0">
            <a:noAutofit/>
          </a:bodyPr>
          <a:lstStyle/>
          <a:p>
            <a:pPr marL="342900" lvl="0" indent="-342900" algn="l" rtl="0">
              <a:spcBef>
                <a:spcPts val="0"/>
              </a:spcBef>
              <a:spcAft>
                <a:spcPts val="0"/>
              </a:spcAft>
              <a:buClr>
                <a:schemeClr val="dk1"/>
              </a:buClr>
              <a:buSzPts val="1100"/>
              <a:buFont typeface="+mj-lt"/>
              <a:buAutoNum type="arabicPeriod"/>
            </a:pPr>
            <a:r>
              <a:rPr lang="en-US" sz="1800" dirty="0"/>
              <a:t>Pemasaran dan penjualan yang lebih efektif</a:t>
            </a:r>
          </a:p>
          <a:p>
            <a:pPr marL="342900" lvl="0" indent="-342900" algn="l" rtl="0">
              <a:spcBef>
                <a:spcPts val="0"/>
              </a:spcBef>
              <a:spcAft>
                <a:spcPts val="0"/>
              </a:spcAft>
              <a:buClr>
                <a:schemeClr val="dk1"/>
              </a:buClr>
              <a:buSzPts val="1100"/>
              <a:buFont typeface="+mj-lt"/>
              <a:buAutoNum type="arabicPeriod"/>
            </a:pPr>
            <a:r>
              <a:rPr lang="en-US" sz="1800" dirty="0"/>
              <a:t>Layanan pelanggan yang lebih baik</a:t>
            </a:r>
          </a:p>
          <a:p>
            <a:pPr marL="342900" lvl="0" indent="-342900" algn="l" rtl="0">
              <a:spcBef>
                <a:spcPts val="0"/>
              </a:spcBef>
              <a:spcAft>
                <a:spcPts val="0"/>
              </a:spcAft>
              <a:buClr>
                <a:schemeClr val="dk1"/>
              </a:buClr>
              <a:buSzPts val="1100"/>
              <a:buFont typeface="+mj-lt"/>
              <a:buAutoNum type="arabicPeriod"/>
            </a:pPr>
            <a:r>
              <a:rPr lang="en-US" sz="1800" dirty="0"/>
              <a:t>Peningkatan manajemen rantai pasokan</a:t>
            </a:r>
          </a:p>
          <a:p>
            <a:pPr marL="342900" lvl="0" indent="-342900" algn="l" rtl="0">
              <a:spcBef>
                <a:spcPts val="0"/>
              </a:spcBef>
              <a:spcAft>
                <a:spcPts val="0"/>
              </a:spcAft>
              <a:buClr>
                <a:schemeClr val="dk1"/>
              </a:buClr>
              <a:buSzPts val="1100"/>
              <a:buFont typeface="+mj-lt"/>
              <a:buAutoNum type="arabicPeriod"/>
            </a:pPr>
            <a:r>
              <a:rPr lang="en-US" sz="1800" dirty="0"/>
              <a:t>Peningkatan waktu operasional produksi</a:t>
            </a:r>
          </a:p>
          <a:p>
            <a:pPr marL="342900" lvl="0" indent="-342900" algn="l" rtl="0">
              <a:spcBef>
                <a:spcPts val="0"/>
              </a:spcBef>
              <a:spcAft>
                <a:spcPts val="0"/>
              </a:spcAft>
              <a:buClr>
                <a:schemeClr val="dk1"/>
              </a:buClr>
              <a:buSzPts val="1100"/>
              <a:buFont typeface="+mj-lt"/>
              <a:buAutoNum type="arabicPeriod"/>
            </a:pPr>
            <a:r>
              <a:rPr lang="en-US" sz="1800" dirty="0"/>
              <a:t>Manajemen risiko yang lebih kuat</a:t>
            </a:r>
          </a:p>
          <a:p>
            <a:pPr marL="342900" lvl="0" indent="-342900" algn="l" rtl="0">
              <a:spcBef>
                <a:spcPts val="0"/>
              </a:spcBef>
              <a:spcAft>
                <a:spcPts val="0"/>
              </a:spcAft>
              <a:buClr>
                <a:schemeClr val="dk1"/>
              </a:buClr>
              <a:buSzPts val="1100"/>
              <a:buFont typeface="+mj-lt"/>
              <a:buAutoNum type="arabicPeriod"/>
            </a:pPr>
            <a:r>
              <a:rPr lang="en-US" sz="1800" dirty="0"/>
              <a:t>Biaya lebih rendah</a:t>
            </a:r>
          </a:p>
        </p:txBody>
      </p:sp>
    </p:spTree>
    <p:extLst>
      <p:ext uri="{BB962C8B-B14F-4D97-AF65-F5344CB8AC3E}">
        <p14:creationId xmlns:p14="http://schemas.microsoft.com/office/powerpoint/2010/main" val="3656655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41"/>
        <p:cNvGrpSpPr/>
        <p:nvPr/>
      </p:nvGrpSpPr>
      <p:grpSpPr>
        <a:xfrm>
          <a:off x="0" y="0"/>
          <a:ext cx="0" cy="0"/>
          <a:chOff x="0" y="0"/>
          <a:chExt cx="0" cy="0"/>
        </a:xfrm>
      </p:grpSpPr>
      <p:sp>
        <p:nvSpPr>
          <p:cNvPr id="242" name="Google Shape;242;p41"/>
          <p:cNvSpPr txBox="1">
            <a:spLocks noGrp="1"/>
          </p:cNvSpPr>
          <p:nvPr>
            <p:ph type="title"/>
          </p:nvPr>
        </p:nvSpPr>
        <p:spPr>
          <a:xfrm>
            <a:off x="713225" y="2068500"/>
            <a:ext cx="7616388" cy="1296206"/>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US" sz="4400" dirty="0"/>
              <a:t>Knowledge Discovery </a:t>
            </a:r>
            <a:br>
              <a:rPr lang="en-US" sz="4400" b="0" dirty="0"/>
            </a:br>
            <a:r>
              <a:rPr lang="en-US" sz="4400" b="0" dirty="0"/>
              <a:t>for Business Intelligence</a:t>
            </a:r>
          </a:p>
        </p:txBody>
      </p:sp>
      <p:sp>
        <p:nvSpPr>
          <p:cNvPr id="243" name="Google Shape;243;p41"/>
          <p:cNvSpPr txBox="1">
            <a:spLocks noGrp="1"/>
          </p:cNvSpPr>
          <p:nvPr>
            <p:ph type="title" idx="2"/>
          </p:nvPr>
        </p:nvSpPr>
        <p:spPr>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a:t>03</a:t>
            </a:r>
            <a:endParaRPr dirty="0"/>
          </a:p>
        </p:txBody>
      </p:sp>
    </p:spTree>
    <p:extLst>
      <p:ext uri="{BB962C8B-B14F-4D97-AF65-F5344CB8AC3E}">
        <p14:creationId xmlns:p14="http://schemas.microsoft.com/office/powerpoint/2010/main" val="7832502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Google Shape;236;p40"/>
          <p:cNvSpPr txBox="1">
            <a:spLocks noGrp="1"/>
          </p:cNvSpPr>
          <p:nvPr>
            <p:ph type="title"/>
          </p:nvPr>
        </p:nvSpPr>
        <p:spPr>
          <a:xfrm>
            <a:off x="1220714" y="1585915"/>
            <a:ext cx="6702573" cy="1414462"/>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US" sz="4800" dirty="0"/>
              <a:t>Knowledge </a:t>
            </a:r>
            <a:br>
              <a:rPr lang="en-US" sz="4800" dirty="0"/>
            </a:br>
            <a:r>
              <a:rPr lang="en-US" sz="4800" dirty="0"/>
              <a:t>Discovery Process</a:t>
            </a:r>
          </a:p>
        </p:txBody>
      </p:sp>
      <p:sp>
        <p:nvSpPr>
          <p:cNvPr id="237" name="Google Shape;237;p40"/>
          <p:cNvSpPr txBox="1">
            <a:spLocks noGrp="1"/>
          </p:cNvSpPr>
          <p:nvPr>
            <p:ph type="subTitle" idx="1"/>
          </p:nvPr>
        </p:nvSpPr>
        <p:spPr>
          <a:xfrm>
            <a:off x="1487738" y="2908797"/>
            <a:ext cx="6168523" cy="984547"/>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dirty="0"/>
              <a:t>Knowledge Discovery Process (KDP) membentuk proses keseluruhan untuk mengekstraksi pengetahuan baru dari data.</a:t>
            </a:r>
          </a:p>
        </p:txBody>
      </p:sp>
    </p:spTree>
    <p:extLst>
      <p:ext uri="{BB962C8B-B14F-4D97-AF65-F5344CB8AC3E}">
        <p14:creationId xmlns:p14="http://schemas.microsoft.com/office/powerpoint/2010/main" val="18257127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55"/>
        <p:cNvGrpSpPr/>
        <p:nvPr/>
      </p:nvGrpSpPr>
      <p:grpSpPr>
        <a:xfrm>
          <a:off x="0" y="0"/>
          <a:ext cx="0" cy="0"/>
          <a:chOff x="0" y="0"/>
          <a:chExt cx="0" cy="0"/>
        </a:xfrm>
      </p:grpSpPr>
      <p:sp>
        <p:nvSpPr>
          <p:cNvPr id="256" name="Google Shape;256;p43"/>
          <p:cNvSpPr txBox="1">
            <a:spLocks noGrp="1"/>
          </p:cNvSpPr>
          <p:nvPr>
            <p:ph type="title"/>
          </p:nvPr>
        </p:nvSpPr>
        <p:spPr>
          <a:xfrm>
            <a:off x="716550" y="402163"/>
            <a:ext cx="7710900" cy="619394"/>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2800" dirty="0"/>
              <a:t>Proses Penemuan Pengetahuan</a:t>
            </a:r>
          </a:p>
        </p:txBody>
      </p:sp>
      <p:sp>
        <p:nvSpPr>
          <p:cNvPr id="257" name="Google Shape;257;p43"/>
          <p:cNvSpPr txBox="1">
            <a:spLocks noGrp="1"/>
          </p:cNvSpPr>
          <p:nvPr>
            <p:ph type="subTitle" idx="1"/>
          </p:nvPr>
        </p:nvSpPr>
        <p:spPr>
          <a:xfrm>
            <a:off x="656794" y="992634"/>
            <a:ext cx="7981087" cy="3421857"/>
          </a:xfrm>
          <a:prstGeom prst="rect">
            <a:avLst/>
          </a:prstGeom>
        </p:spPr>
        <p:txBody>
          <a:bodyPr spcFirstLastPara="1" wrap="square" lIns="91425" tIns="91425" rIns="91425" bIns="91425" anchor="t" anchorCtr="0">
            <a:noAutofit/>
          </a:bodyPr>
          <a:lstStyle/>
          <a:p>
            <a:pPr marL="0" lvl="0" indent="0" algn="l" rtl="0">
              <a:lnSpc>
                <a:spcPct val="120000"/>
              </a:lnSpc>
              <a:spcBef>
                <a:spcPts val="0"/>
              </a:spcBef>
              <a:spcAft>
                <a:spcPts val="0"/>
              </a:spcAft>
              <a:buClr>
                <a:schemeClr val="dk1"/>
              </a:buClr>
              <a:buSzPts val="1100"/>
              <a:buNone/>
            </a:pPr>
            <a:r>
              <a:rPr lang="en-US" sz="1800" dirty="0"/>
              <a:t>A urutan langkah (dengan putaran umpan balik) yang harus diikuti untuk menemukan pengetahuan baru (misalnya pola)</a:t>
            </a:r>
          </a:p>
          <a:p>
            <a:pPr marL="342900" lvl="0" indent="-342900" algn="l" rtl="0">
              <a:lnSpc>
                <a:spcPct val="120000"/>
              </a:lnSpc>
              <a:spcBef>
                <a:spcPts val="0"/>
              </a:spcBef>
              <a:spcAft>
                <a:spcPts val="0"/>
              </a:spcAft>
              <a:buClr>
                <a:schemeClr val="dk1"/>
              </a:buClr>
              <a:buSzPts val="1100"/>
              <a:buFont typeface="+mj-lt"/>
              <a:buAutoNum type="arabicPeriod"/>
            </a:pPr>
            <a:r>
              <a:rPr lang="en-US" sz="1800" dirty="0"/>
              <a:t>Model PPK yang terdefinisi dengan baik adalah struktur dan pendekatan yang logis, kohesif, dan dipikirkan dengan matang, yang disajikan kepada para pengambil keputusan yang mungkin mengalami kesulitan dalam memahami kebutuhan, nilai, dan mekanisme di balik PPK.</a:t>
            </a:r>
          </a:p>
          <a:p>
            <a:pPr marL="342900" lvl="0" indent="-342900" algn="l" rtl="0">
              <a:lnSpc>
                <a:spcPct val="120000"/>
              </a:lnSpc>
              <a:spcBef>
                <a:spcPts val="0"/>
              </a:spcBef>
              <a:spcAft>
                <a:spcPts val="0"/>
              </a:spcAft>
              <a:buClr>
                <a:schemeClr val="dk1"/>
              </a:buClr>
              <a:buSzPts val="1100"/>
              <a:buFont typeface="+mj-lt"/>
              <a:buAutoNum type="arabicPeriod"/>
            </a:pPr>
            <a:r>
              <a:rPr lang="en-US" sz="1800" dirty="0"/>
              <a:t>untuk memastikan produk akhir berguna bagi pengguna/pemilik data</a:t>
            </a:r>
          </a:p>
          <a:p>
            <a:pPr marL="342900" lvl="0" indent="-342900" algn="l" rtl="0">
              <a:lnSpc>
                <a:spcPct val="120000"/>
              </a:lnSpc>
              <a:spcBef>
                <a:spcPts val="0"/>
              </a:spcBef>
              <a:spcAft>
                <a:spcPts val="0"/>
              </a:spcAft>
              <a:buClr>
                <a:schemeClr val="dk1"/>
              </a:buClr>
              <a:buSzPts val="1100"/>
              <a:buFont typeface="+mj-lt"/>
              <a:buAutoNum type="arabicPeriod"/>
            </a:pPr>
            <a:r>
              <a:rPr lang="en-US" sz="1800" dirty="0"/>
              <a:t>Proyek KD memerlukan upaya manajemen proyek yang signifikan yang perlu didasarkan pada kerangka kerja yang solid</a:t>
            </a:r>
          </a:p>
          <a:p>
            <a:pPr marL="342900" lvl="0" indent="-342900" algn="l" rtl="0">
              <a:lnSpc>
                <a:spcPct val="120000"/>
              </a:lnSpc>
              <a:spcBef>
                <a:spcPts val="0"/>
              </a:spcBef>
              <a:spcAft>
                <a:spcPts val="0"/>
              </a:spcAft>
              <a:buClr>
                <a:schemeClr val="dk1"/>
              </a:buClr>
              <a:buSzPts val="1100"/>
              <a:buFont typeface="+mj-lt"/>
              <a:buAutoNum type="arabicPeriod"/>
            </a:pPr>
            <a:r>
              <a:rPr lang="en-US" sz="1800" dirty="0"/>
              <a:t>KD hendaknya mengikuti disiplin ilmu lain yang sudah mapan modelnya</a:t>
            </a:r>
          </a:p>
        </p:txBody>
      </p:sp>
    </p:spTree>
    <p:extLst>
      <p:ext uri="{BB962C8B-B14F-4D97-AF65-F5344CB8AC3E}">
        <p14:creationId xmlns:p14="http://schemas.microsoft.com/office/powerpoint/2010/main" val="31000447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55"/>
        <p:cNvGrpSpPr/>
        <p:nvPr/>
      </p:nvGrpSpPr>
      <p:grpSpPr>
        <a:xfrm>
          <a:off x="0" y="0"/>
          <a:ext cx="0" cy="0"/>
          <a:chOff x="0" y="0"/>
          <a:chExt cx="0" cy="0"/>
        </a:xfrm>
      </p:grpSpPr>
      <p:sp>
        <p:nvSpPr>
          <p:cNvPr id="256" name="Google Shape;256;p43"/>
          <p:cNvSpPr txBox="1">
            <a:spLocks noGrp="1"/>
          </p:cNvSpPr>
          <p:nvPr>
            <p:ph type="title"/>
          </p:nvPr>
        </p:nvSpPr>
        <p:spPr>
          <a:xfrm>
            <a:off x="716550" y="310723"/>
            <a:ext cx="7710900" cy="619394"/>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2800" dirty="0"/>
              <a:t>Knowledge Discovery Process </a:t>
            </a:r>
          </a:p>
        </p:txBody>
      </p:sp>
      <p:sp>
        <p:nvSpPr>
          <p:cNvPr id="2" name="Rectangle 1"/>
          <p:cNvSpPr/>
          <p:nvPr/>
        </p:nvSpPr>
        <p:spPr>
          <a:xfrm>
            <a:off x="716550" y="960608"/>
            <a:ext cx="8020256" cy="4117024"/>
          </a:xfrm>
          <a:prstGeom prst="rect">
            <a:avLst/>
          </a:prstGeom>
        </p:spPr>
        <p:txBody>
          <a:bodyPr wrap="square">
            <a:spAutoFit/>
          </a:bodyPr>
          <a:lstStyle/>
          <a:p>
            <a:pPr algn="just" rtl="0">
              <a:lnSpc>
                <a:spcPct val="150000"/>
              </a:lnSpc>
            </a:pPr>
            <a:r>
              <a:rPr lang="en-US" sz="1600" dirty="0">
                <a:latin typeface="Fira Sans" panose="020B0604020202020204" charset="0"/>
              </a:rPr>
              <a:t>KDP didefinisikan sebagai proses non-sepele dalam mengidentifikasi pola-pola yang valid, baru, berpotensi berguna, dan pada akhirnya </a:t>
            </a:r>
            <a:r>
              <a:rPr lang="en-US" sz="1600" dirty="0" err="1">
                <a:latin typeface="Fira Sans" panose="020B0604020202020204" charset="0"/>
              </a:rPr>
              <a:t>dapat</a:t>
            </a:r>
            <a:r>
              <a:rPr lang="en-US" sz="1600" dirty="0">
                <a:latin typeface="Fira Sans" panose="020B0604020202020204" charset="0"/>
              </a:rPr>
              <a:t> </a:t>
            </a:r>
            <a:r>
              <a:rPr lang="en-US" sz="1600" dirty="0" err="1">
                <a:latin typeface="Fira Sans" panose="020B0604020202020204" charset="0"/>
              </a:rPr>
              <a:t>dipahami</a:t>
            </a:r>
            <a:r>
              <a:rPr lang="en-US" sz="1600" dirty="0">
                <a:latin typeface="Fira Sans" panose="020B0604020202020204" charset="0"/>
              </a:rPr>
              <a:t> data :</a:t>
            </a:r>
          </a:p>
          <a:p>
            <a:pPr marL="285750" indent="-285750" algn="just" rtl="0">
              <a:lnSpc>
                <a:spcPct val="150000"/>
              </a:lnSpc>
              <a:buFont typeface="Wingdings" panose="05000000000000000000" pitchFamily="2" charset="2"/>
              <a:buChar char="ü"/>
            </a:pPr>
            <a:r>
              <a:rPr lang="en-US" sz="1600" dirty="0" err="1">
                <a:latin typeface="Fira Sans" panose="020B0604020202020204" charset="0"/>
              </a:rPr>
              <a:t>Terdiri</a:t>
            </a:r>
            <a:r>
              <a:rPr lang="en-US" sz="1600" dirty="0">
                <a:latin typeface="Fira Sans" panose="020B0604020202020204" charset="0"/>
              </a:rPr>
              <a:t> </a:t>
            </a:r>
            <a:r>
              <a:rPr lang="en-US" sz="1600" dirty="0" err="1">
                <a:latin typeface="Fira Sans" panose="020B0604020202020204" charset="0"/>
              </a:rPr>
              <a:t>dari</a:t>
            </a:r>
            <a:r>
              <a:rPr lang="en-US" sz="1600" dirty="0">
                <a:latin typeface="Fira Sans" panose="020B0604020202020204" charset="0"/>
              </a:rPr>
              <a:t> banyak langkah (satu adalah Data Mining), masing-masing berupaya menyelesaikan tugas penemuan tertentu, dan diselesaikan dengan penerapan metode DM</a:t>
            </a:r>
          </a:p>
          <a:p>
            <a:pPr marL="285750" indent="-285750" algn="just" rtl="0">
              <a:lnSpc>
                <a:spcPct val="150000"/>
              </a:lnSpc>
              <a:buFont typeface="Wingdings" panose="05000000000000000000" pitchFamily="2" charset="2"/>
              <a:buChar char="ü"/>
            </a:pPr>
            <a:r>
              <a:rPr lang="en-US" sz="1600" dirty="0" err="1">
                <a:latin typeface="Fira Sans" panose="020B0604020202020204" charset="0"/>
              </a:rPr>
              <a:t>Dukungan</a:t>
            </a:r>
            <a:r>
              <a:rPr lang="en-US" sz="1600" dirty="0">
                <a:latin typeface="Fira Sans" panose="020B0604020202020204" charset="0"/>
              </a:rPr>
              <a:t> proses KD, termasuk bagaimana data disimpan dan diakses, bagaimana menggunakan algoritma yang efisien dan terukur untuk menganalisis kumpulan data yang besar, bagaimana menafsirkan dan memvisualisasikan hasilnya, dan bagaimana memodelkan dan mendukung interaksi antara manusia dan mesin</a:t>
            </a:r>
          </a:p>
          <a:p>
            <a:pPr marL="285750" indent="-285750" algn="just" rtl="0">
              <a:lnSpc>
                <a:spcPct val="150000"/>
              </a:lnSpc>
              <a:buFont typeface="Wingdings" panose="05000000000000000000" pitchFamily="2" charset="2"/>
              <a:buChar char="ü"/>
            </a:pPr>
            <a:r>
              <a:rPr lang="en-US" sz="1600" dirty="0" err="1">
                <a:latin typeface="Fira Sans" panose="020B0604020202020204" charset="0"/>
              </a:rPr>
              <a:t>Dukungan</a:t>
            </a:r>
            <a:r>
              <a:rPr lang="en-US" sz="1600" dirty="0">
                <a:latin typeface="Fira Sans" panose="020B0604020202020204" charset="0"/>
              </a:rPr>
              <a:t> untuk mempelajari dan menganalisis domain aplikasi</a:t>
            </a:r>
          </a:p>
        </p:txBody>
      </p:sp>
    </p:spTree>
    <p:extLst>
      <p:ext uri="{BB962C8B-B14F-4D97-AF65-F5344CB8AC3E}">
        <p14:creationId xmlns:p14="http://schemas.microsoft.com/office/powerpoint/2010/main" val="13213419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8832" y="445025"/>
            <a:ext cx="8058240" cy="572700"/>
          </a:xfrm>
        </p:spPr>
        <p:txBody>
          <a:bodyPr/>
          <a:lstStyle/>
          <a:p>
            <a:pPr algn="l" rtl="0"/>
            <a:r>
              <a:rPr lang="en-US" dirty="0"/>
              <a:t>Gambaran </a:t>
            </a:r>
            <a:r>
              <a:rPr lang="en-US" dirty="0" err="1"/>
              <a:t>Umum</a:t>
            </a:r>
            <a:r>
              <a:rPr lang="en-US" dirty="0"/>
              <a:t> </a:t>
            </a:r>
            <a:r>
              <a:rPr lang="en-US" sz="3600" dirty="0"/>
              <a:t>Knowledge Discovery Process </a:t>
            </a:r>
            <a:endParaRPr lang="en-US" dirty="0"/>
          </a:p>
        </p:txBody>
      </p:sp>
      <p:sp>
        <p:nvSpPr>
          <p:cNvPr id="4" name="Rectangle 3"/>
          <p:cNvSpPr/>
          <p:nvPr/>
        </p:nvSpPr>
        <p:spPr>
          <a:xfrm>
            <a:off x="518832" y="1806119"/>
            <a:ext cx="8058240" cy="3009029"/>
          </a:xfrm>
          <a:prstGeom prst="rect">
            <a:avLst/>
          </a:prstGeom>
        </p:spPr>
        <p:txBody>
          <a:bodyPr wrap="square">
            <a:spAutoFit/>
          </a:bodyPr>
          <a:lstStyle/>
          <a:p>
            <a:pPr algn="just" rtl="0">
              <a:lnSpc>
                <a:spcPct val="150000"/>
              </a:lnSpc>
            </a:pPr>
            <a:r>
              <a:rPr lang="en-US" sz="1600" dirty="0" err="1">
                <a:latin typeface="Fira Sans" panose="020B0604020202020204" charset="0"/>
              </a:rPr>
              <a:t>Terdiri</a:t>
            </a:r>
            <a:r>
              <a:rPr lang="en-US" sz="1600" dirty="0">
                <a:latin typeface="Fira Sans" panose="020B0604020202020204" charset="0"/>
              </a:rPr>
              <a:t> </a:t>
            </a:r>
            <a:r>
              <a:rPr lang="en-US" sz="1600" dirty="0" err="1">
                <a:latin typeface="Fira Sans" panose="020B0604020202020204" charset="0"/>
              </a:rPr>
              <a:t>dari</a:t>
            </a:r>
            <a:r>
              <a:rPr lang="en-US" sz="1600" dirty="0">
                <a:latin typeface="Fira Sans" panose="020B0604020202020204" charset="0"/>
              </a:rPr>
              <a:t> </a:t>
            </a:r>
            <a:r>
              <a:rPr lang="en-US" sz="1600" dirty="0" err="1">
                <a:latin typeface="Fira Sans" panose="020B0604020202020204" charset="0"/>
              </a:rPr>
              <a:t>beberapa</a:t>
            </a:r>
            <a:r>
              <a:rPr lang="en-US" sz="1600" dirty="0">
                <a:latin typeface="Fira Sans" panose="020B0604020202020204" charset="0"/>
              </a:rPr>
              <a:t> langkah yang dijalankan secara berurutan</a:t>
            </a:r>
          </a:p>
          <a:p>
            <a:pPr marL="285750" indent="-285750" algn="just" rtl="0">
              <a:lnSpc>
                <a:spcPct val="150000"/>
              </a:lnSpc>
              <a:buFont typeface="Wingdings" panose="05000000000000000000" pitchFamily="2" charset="2"/>
              <a:buChar char="ü"/>
            </a:pPr>
            <a:r>
              <a:rPr lang="en-US" sz="1600" dirty="0" err="1">
                <a:latin typeface="Fira Sans" panose="020B0604020202020204" charset="0"/>
              </a:rPr>
              <a:t>langkah</a:t>
            </a:r>
            <a:r>
              <a:rPr lang="en-US" sz="1600" dirty="0">
                <a:latin typeface="Fira Sans" panose="020B0604020202020204" charset="0"/>
              </a:rPr>
              <a:t> </a:t>
            </a:r>
            <a:r>
              <a:rPr lang="en-US" sz="1600" dirty="0" err="1">
                <a:latin typeface="Fira Sans" panose="020B0604020202020204" charset="0"/>
              </a:rPr>
              <a:t>selanjutnya</a:t>
            </a:r>
            <a:r>
              <a:rPr lang="en-US" sz="1600" dirty="0">
                <a:latin typeface="Fira Sans" panose="020B0604020202020204" charset="0"/>
              </a:rPr>
              <a:t> </a:t>
            </a:r>
            <a:r>
              <a:rPr lang="en-US" sz="1600" dirty="0" err="1">
                <a:latin typeface="Fira Sans" panose="020B0604020202020204" charset="0"/>
              </a:rPr>
              <a:t>adalah</a:t>
            </a:r>
            <a:r>
              <a:rPr lang="en-US" sz="1600" dirty="0">
                <a:latin typeface="Fira Sans" panose="020B0604020202020204" charset="0"/>
              </a:rPr>
              <a:t> </a:t>
            </a:r>
            <a:r>
              <a:rPr lang="en-US" sz="1600" dirty="0" err="1">
                <a:latin typeface="Fira Sans" panose="020B0604020202020204" charset="0"/>
              </a:rPr>
              <a:t>Dimulai</a:t>
            </a:r>
            <a:r>
              <a:rPr lang="en-US" sz="1600" dirty="0">
                <a:latin typeface="Fira Sans" panose="020B0604020202020204" charset="0"/>
              </a:rPr>
              <a:t> </a:t>
            </a:r>
            <a:r>
              <a:rPr lang="en-US" sz="1600" dirty="0" err="1">
                <a:latin typeface="Fira Sans" panose="020B0604020202020204" charset="0"/>
              </a:rPr>
              <a:t>setelah</a:t>
            </a:r>
            <a:r>
              <a:rPr lang="en-US" sz="1600" dirty="0">
                <a:latin typeface="Fira Sans" panose="020B0604020202020204" charset="0"/>
              </a:rPr>
              <a:t> berhasil menyelesaikan langkah sebelumnya, dan memerlukan hasil yang dihasilkan oleh langkah sebelumnya sebagai masukannya.</a:t>
            </a:r>
          </a:p>
          <a:p>
            <a:pPr marL="285750" indent="-285750" algn="just" rtl="0">
              <a:lnSpc>
                <a:spcPct val="150000"/>
              </a:lnSpc>
              <a:buFont typeface="Wingdings" panose="05000000000000000000" pitchFamily="2" charset="2"/>
              <a:buChar char="ü"/>
            </a:pPr>
            <a:r>
              <a:rPr lang="en-US" sz="1600" dirty="0">
                <a:latin typeface="Fira Sans" panose="020B0604020202020204" charset="0"/>
              </a:rPr>
              <a:t>Dia </a:t>
            </a:r>
            <a:r>
              <a:rPr lang="en-US" sz="1600" dirty="0" err="1">
                <a:latin typeface="Fira Sans" panose="020B0604020202020204" charset="0"/>
              </a:rPr>
              <a:t>membentang</a:t>
            </a:r>
            <a:r>
              <a:rPr lang="en-US" sz="1600" dirty="0">
                <a:latin typeface="Fira Sans" panose="020B0604020202020204" charset="0"/>
              </a:rPr>
              <a:t> antara tugas memahami domain proyek dan data, melalui persiapan dan analisis data, hingga evaluasi, pemahaman dan penerapan hasil yang dihasilkan</a:t>
            </a:r>
          </a:p>
          <a:p>
            <a:pPr marL="285750" indent="-285750" algn="just" rtl="0">
              <a:lnSpc>
                <a:spcPct val="150000"/>
              </a:lnSpc>
              <a:buFont typeface="Wingdings" panose="05000000000000000000" pitchFamily="2" charset="2"/>
              <a:buChar char="ü"/>
            </a:pPr>
            <a:r>
              <a:rPr lang="en-US" sz="1600" dirty="0">
                <a:latin typeface="Fira Sans" panose="020B0604020202020204" charset="0"/>
              </a:rPr>
              <a:t>Dia </a:t>
            </a:r>
            <a:r>
              <a:rPr lang="en-US" sz="1600" dirty="0" err="1">
                <a:latin typeface="Fira Sans" panose="020B0604020202020204" charset="0"/>
              </a:rPr>
              <a:t>bersifat</a:t>
            </a:r>
            <a:r>
              <a:rPr lang="en-US" sz="1600" dirty="0">
                <a:latin typeface="Fira Sans" panose="020B0604020202020204" charset="0"/>
              </a:rPr>
              <a:t> iteratif, yaitu mencakup putaran umpan balik yang dipicu oleh revisi</a:t>
            </a:r>
          </a:p>
        </p:txBody>
      </p:sp>
    </p:spTree>
    <p:extLst>
      <p:ext uri="{BB962C8B-B14F-4D97-AF65-F5344CB8AC3E}">
        <p14:creationId xmlns:p14="http://schemas.microsoft.com/office/powerpoint/2010/main" val="22070384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4048" y="445025"/>
            <a:ext cx="8412480" cy="572700"/>
          </a:xfrm>
        </p:spPr>
        <p:txBody>
          <a:bodyPr/>
          <a:lstStyle/>
          <a:p>
            <a:pPr algn="l" rtl="0"/>
            <a:r>
              <a:rPr lang="en-US" dirty="0"/>
              <a:t>Knowledge Discovery Process Models</a:t>
            </a:r>
          </a:p>
        </p:txBody>
      </p:sp>
      <p:sp>
        <p:nvSpPr>
          <p:cNvPr id="3" name="Subtitle 2"/>
          <p:cNvSpPr>
            <a:spLocks noGrp="1"/>
          </p:cNvSpPr>
          <p:nvPr>
            <p:ph type="subTitle" idx="1"/>
          </p:nvPr>
        </p:nvSpPr>
        <p:spPr>
          <a:xfrm>
            <a:off x="493776" y="1207008"/>
            <a:ext cx="8284464" cy="2681864"/>
          </a:xfrm>
        </p:spPr>
        <p:txBody>
          <a:bodyPr/>
          <a:lstStyle/>
          <a:p>
            <a:pPr marL="139700" indent="0">
              <a:lnSpc>
                <a:spcPct val="150000"/>
              </a:lnSpc>
              <a:buNone/>
            </a:pPr>
            <a:r>
              <a:rPr lang="en-US" sz="1600" dirty="0"/>
              <a:t>CRISP-DM (</a:t>
            </a:r>
            <a:r>
              <a:rPr lang="en-US" sz="1600" dirty="0" err="1"/>
              <a:t>CRoss</a:t>
            </a:r>
            <a:r>
              <a:rPr lang="en-US" sz="1600" dirty="0"/>
              <a:t>-Industry Standard Process for Data Mining) model </a:t>
            </a:r>
          </a:p>
          <a:p>
            <a:pPr algn="l" rtl="0">
              <a:lnSpc>
                <a:spcPct val="150000"/>
              </a:lnSpc>
              <a:buFont typeface="Wingdings" panose="05000000000000000000" pitchFamily="2" charset="2"/>
              <a:buChar char="ü"/>
            </a:pPr>
            <a:r>
              <a:rPr lang="en-US" sz="1600" dirty="0" err="1"/>
              <a:t>Dirancang</a:t>
            </a:r>
            <a:r>
              <a:rPr lang="en-US" sz="1600" dirty="0"/>
              <a:t> pada akhir tahun 1990an oleh empat perusahaan: Integral Solutions Ltd. (penyedia solusi Data Mining komersial), NCR (penyedia database), Daimler Chrysler (produsen mobil), dan OHRA (perusahaan asuransi)</a:t>
            </a:r>
          </a:p>
          <a:p>
            <a:pPr algn="l" rtl="0">
              <a:lnSpc>
                <a:spcPct val="150000"/>
              </a:lnSpc>
              <a:buFont typeface="Wingdings" panose="05000000000000000000" pitchFamily="2" charset="2"/>
              <a:buChar char="ü"/>
            </a:pPr>
            <a:r>
              <a:rPr lang="en-US" sz="1600" dirty="0"/>
              <a:t> CRISP-DM </a:t>
            </a:r>
            <a:r>
              <a:rPr lang="en-US" sz="1600" dirty="0" err="1"/>
              <a:t>Kelompok</a:t>
            </a:r>
            <a:r>
              <a:rPr lang="en-US" sz="1600" dirty="0"/>
              <a:t> Minat Khusus dibentuk untuk mendukung model proses yang dikembangkan</a:t>
            </a:r>
          </a:p>
          <a:p>
            <a:pPr marL="695325" indent="-238125" algn="l" rtl="0">
              <a:lnSpc>
                <a:spcPct val="150000"/>
              </a:lnSpc>
              <a:buFont typeface="Arial" panose="020B0604020202020204" pitchFamily="34" charset="0"/>
              <a:buChar char="•"/>
            </a:pPr>
            <a:r>
              <a:rPr lang="en-US" sz="1600" dirty="0" err="1"/>
              <a:t>Mencakup</a:t>
            </a:r>
            <a:r>
              <a:rPr lang="en-US" sz="1600" dirty="0"/>
              <a:t> lebih dari 300 pengguna dan penyedia alat/layanan</a:t>
            </a:r>
          </a:p>
          <a:p>
            <a:pPr algn="l" rtl="0">
              <a:lnSpc>
                <a:spcPct val="150000"/>
              </a:lnSpc>
              <a:buFont typeface="Wingdings" panose="05000000000000000000" pitchFamily="2" charset="2"/>
              <a:buChar char="ü"/>
            </a:pPr>
            <a:r>
              <a:rPr lang="en-US" sz="1600" dirty="0" err="1"/>
              <a:t>terdiri</a:t>
            </a:r>
            <a:r>
              <a:rPr lang="en-US" sz="1600" dirty="0"/>
              <a:t> dari enam langkah</a:t>
            </a:r>
          </a:p>
        </p:txBody>
      </p:sp>
    </p:spTree>
    <p:extLst>
      <p:ext uri="{BB962C8B-B14F-4D97-AF65-F5344CB8AC3E}">
        <p14:creationId xmlns:p14="http://schemas.microsoft.com/office/powerpoint/2010/main" val="22175848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84048" y="518177"/>
            <a:ext cx="8412480" cy="572700"/>
          </a:xfrm>
        </p:spPr>
        <p:txBody>
          <a:bodyPr/>
          <a:lstStyle/>
          <a:p>
            <a:pPr algn="l" rtl="0"/>
            <a:r>
              <a:rPr lang="en-US" dirty="0"/>
              <a:t>Knowledge Discovery Process Models</a:t>
            </a:r>
          </a:p>
        </p:txBody>
      </p:sp>
      <p:sp>
        <p:nvSpPr>
          <p:cNvPr id="3" name="Subtitle 2"/>
          <p:cNvSpPr>
            <a:spLocks noGrp="1"/>
          </p:cNvSpPr>
          <p:nvPr>
            <p:ph type="subTitle" idx="1"/>
          </p:nvPr>
        </p:nvSpPr>
        <p:spPr>
          <a:xfrm>
            <a:off x="1757362" y="1225296"/>
            <a:ext cx="6801421" cy="2755016"/>
          </a:xfrm>
        </p:spPr>
        <p:txBody>
          <a:bodyPr/>
          <a:lstStyle/>
          <a:p>
            <a:pPr marL="482600" lvl="0" indent="-342900" algn="l" rtl="0">
              <a:lnSpc>
                <a:spcPct val="150000"/>
              </a:lnSpc>
              <a:buFont typeface="+mj-lt"/>
              <a:buAutoNum type="arabicPeriod"/>
            </a:pPr>
            <a:r>
              <a:rPr lang="en-US" sz="1800" dirty="0" err="1"/>
              <a:t>Memahami</a:t>
            </a:r>
            <a:r>
              <a:rPr lang="en-US" sz="1800" dirty="0"/>
              <a:t> </a:t>
            </a:r>
            <a:r>
              <a:rPr lang="en-US" sz="1800" dirty="0" err="1"/>
              <a:t>Bisnis</a:t>
            </a:r>
            <a:endParaRPr lang="en-US" sz="1800" dirty="0"/>
          </a:p>
          <a:p>
            <a:pPr marL="482600" indent="-342900" algn="l" rtl="0">
              <a:lnSpc>
                <a:spcPct val="150000"/>
              </a:lnSpc>
              <a:buFont typeface="+mj-lt"/>
              <a:buAutoNum type="arabicPeriod"/>
            </a:pPr>
            <a:r>
              <a:rPr lang="en-US" sz="1800" dirty="0"/>
              <a:t>Pemahaman Data</a:t>
            </a:r>
          </a:p>
          <a:p>
            <a:pPr marL="482600" indent="-342900" algn="l" rtl="0">
              <a:lnSpc>
                <a:spcPct val="150000"/>
              </a:lnSpc>
              <a:buFont typeface="+mj-lt"/>
              <a:buAutoNum type="arabicPeriod"/>
            </a:pPr>
            <a:r>
              <a:rPr lang="en-US" sz="1800" dirty="0"/>
              <a:t>Persiapan data</a:t>
            </a:r>
          </a:p>
          <a:p>
            <a:pPr marL="482600" indent="-342900" algn="l" rtl="0">
              <a:lnSpc>
                <a:spcPct val="150000"/>
              </a:lnSpc>
              <a:buFont typeface="+mj-lt"/>
              <a:buAutoNum type="arabicPeriod"/>
            </a:pPr>
            <a:r>
              <a:rPr lang="en-US" sz="1800" dirty="0"/>
              <a:t>Pemodelan</a:t>
            </a:r>
          </a:p>
          <a:p>
            <a:pPr marL="482600" indent="-342900" algn="l" rtl="0">
              <a:lnSpc>
                <a:spcPct val="150000"/>
              </a:lnSpc>
              <a:buFont typeface="+mj-lt"/>
              <a:buAutoNum type="arabicPeriod"/>
            </a:pPr>
            <a:r>
              <a:rPr lang="en-US" sz="1800" dirty="0"/>
              <a:t>Evaluasi</a:t>
            </a:r>
          </a:p>
          <a:p>
            <a:pPr marL="482600" indent="-342900" algn="l" rtl="0">
              <a:lnSpc>
                <a:spcPct val="150000"/>
              </a:lnSpc>
              <a:buFont typeface="+mj-lt"/>
              <a:buAutoNum type="arabicPeriod"/>
            </a:pPr>
            <a:r>
              <a:rPr lang="en-US" sz="1800" dirty="0" err="1"/>
              <a:t>Penyebaran</a:t>
            </a:r>
            <a:endParaRPr lang="en-US" sz="1800" dirty="0"/>
          </a:p>
        </p:txBody>
      </p:sp>
    </p:spTree>
    <p:extLst>
      <p:ext uri="{BB962C8B-B14F-4D97-AF65-F5344CB8AC3E}">
        <p14:creationId xmlns:p14="http://schemas.microsoft.com/office/powerpoint/2010/main" val="5355117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7744" y="408449"/>
            <a:ext cx="7710900" cy="572700"/>
          </a:xfrm>
        </p:spPr>
        <p:txBody>
          <a:bodyPr/>
          <a:lstStyle/>
          <a:p>
            <a:pPr algn="l" rtl="0"/>
            <a:r>
              <a:rPr lang="en-US" dirty="0"/>
              <a:t>CRISP-DM Model</a:t>
            </a:r>
            <a:br>
              <a:rPr lang="en-US" dirty="0"/>
            </a:br>
            <a:endParaRPr lang="en-US" dirty="0"/>
          </a:p>
        </p:txBody>
      </p:sp>
      <p:sp>
        <p:nvSpPr>
          <p:cNvPr id="3" name="Subtitle 2"/>
          <p:cNvSpPr>
            <a:spLocks noGrp="1"/>
          </p:cNvSpPr>
          <p:nvPr>
            <p:ph type="subTitle" idx="1"/>
          </p:nvPr>
        </p:nvSpPr>
        <p:spPr>
          <a:xfrm>
            <a:off x="566928" y="1225296"/>
            <a:ext cx="6876288" cy="2773304"/>
          </a:xfrm>
        </p:spPr>
        <p:txBody>
          <a:bodyPr/>
          <a:lstStyle/>
          <a:p>
            <a:pPr lvl="0" algn="l" rtl="0">
              <a:lnSpc>
                <a:spcPct val="150000"/>
              </a:lnSpc>
              <a:buFont typeface="Wingdings" panose="05000000000000000000" pitchFamily="2" charset="2"/>
              <a:buChar char="ü"/>
            </a:pPr>
            <a:r>
              <a:rPr lang="en-US" sz="1600" dirty="0"/>
              <a:t>Ditandai dengan kosakata yang mudah dipahami dan dokumentasi yang baik</a:t>
            </a:r>
          </a:p>
          <a:p>
            <a:pPr lvl="0" algn="l" rtl="0">
              <a:lnSpc>
                <a:spcPct val="150000"/>
              </a:lnSpc>
              <a:buFont typeface="Wingdings" panose="05000000000000000000" pitchFamily="2" charset="2"/>
              <a:buChar char="ü"/>
            </a:pPr>
            <a:r>
              <a:rPr lang="en-US" sz="1600" dirty="0"/>
              <a:t>Mengakui sifat berulang yang kuat dari proses dengan perulangan di antara beberapa langkah</a:t>
            </a:r>
          </a:p>
          <a:p>
            <a:pPr lvl="0" algn="l" rtl="0">
              <a:lnSpc>
                <a:spcPct val="150000"/>
              </a:lnSpc>
              <a:buFont typeface="Wingdings" panose="05000000000000000000" pitchFamily="2" charset="2"/>
              <a:buChar char="ü"/>
            </a:pPr>
            <a:r>
              <a:rPr lang="en-US" sz="1600" dirty="0"/>
              <a:t>Model yang berhasil dan diterapkan secara luas, terutama karena landasannya pada pengalaman Penemuan Pengetahuan yang praktis, industri, dan dunia nyata</a:t>
            </a:r>
          </a:p>
          <a:p>
            <a:pPr algn="l" rtl="0">
              <a:lnSpc>
                <a:spcPct val="150000"/>
              </a:lnSpc>
              <a:buFont typeface="Wingdings" panose="05000000000000000000" pitchFamily="2" charset="2"/>
              <a:buChar char="ü"/>
            </a:pPr>
            <a:endParaRPr lang="en-US" sz="1600" dirty="0"/>
          </a:p>
        </p:txBody>
      </p:sp>
    </p:spTree>
    <p:extLst>
      <p:ext uri="{BB962C8B-B14F-4D97-AF65-F5344CB8AC3E}">
        <p14:creationId xmlns:p14="http://schemas.microsoft.com/office/powerpoint/2010/main" val="22898319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6" name="Google Shape;226;p39"/>
          <p:cNvSpPr txBox="1">
            <a:spLocks noGrp="1"/>
          </p:cNvSpPr>
          <p:nvPr>
            <p:ph type="title"/>
          </p:nvPr>
        </p:nvSpPr>
        <p:spPr>
          <a:xfrm>
            <a:off x="732124" y="1107187"/>
            <a:ext cx="952800" cy="5727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a:t>01</a:t>
            </a:r>
            <a:endParaRPr dirty="0"/>
          </a:p>
        </p:txBody>
      </p:sp>
      <p:sp>
        <p:nvSpPr>
          <p:cNvPr id="223" name="Google Shape;223;p39"/>
          <p:cNvSpPr txBox="1">
            <a:spLocks noGrp="1"/>
          </p:cNvSpPr>
          <p:nvPr>
            <p:ph type="subTitle" idx="1"/>
          </p:nvPr>
        </p:nvSpPr>
        <p:spPr>
          <a:xfrm>
            <a:off x="707876" y="3999687"/>
            <a:ext cx="727602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err="1"/>
              <a:t>Dapat</a:t>
            </a:r>
            <a:r>
              <a:rPr lang="en-US" dirty="0"/>
              <a:t> </a:t>
            </a:r>
            <a:r>
              <a:rPr lang="en-US" dirty="0" err="1"/>
              <a:t>menjelaskan</a:t>
            </a:r>
            <a:r>
              <a:rPr lang="en-US" dirty="0"/>
              <a:t> </a:t>
            </a:r>
            <a:r>
              <a:rPr lang="en-US" dirty="0" err="1"/>
              <a:t>tahapan</a:t>
            </a:r>
            <a:r>
              <a:rPr lang="en-US" dirty="0"/>
              <a:t> </a:t>
            </a:r>
            <a:r>
              <a:rPr lang="en-US" dirty="0" err="1"/>
              <a:t>pengolahan</a:t>
            </a:r>
            <a:r>
              <a:rPr lang="en-US" dirty="0"/>
              <a:t> data </a:t>
            </a:r>
            <a:r>
              <a:rPr lang="en-US" dirty="0" err="1"/>
              <a:t>menjadi</a:t>
            </a:r>
            <a:r>
              <a:rPr lang="en-US" dirty="0"/>
              <a:t> </a:t>
            </a:r>
            <a:r>
              <a:rPr lang="en-US" dirty="0" err="1"/>
              <a:t>informasi</a:t>
            </a:r>
            <a:r>
              <a:rPr lang="en-US" dirty="0"/>
              <a:t> yang </a:t>
            </a:r>
            <a:r>
              <a:rPr lang="en-US" dirty="0" err="1"/>
              <a:t>berguna</a:t>
            </a:r>
            <a:r>
              <a:rPr lang="en-US" dirty="0"/>
              <a:t> </a:t>
            </a:r>
            <a:r>
              <a:rPr lang="en-US" dirty="0" err="1"/>
              <a:t>bagi</a:t>
            </a:r>
            <a:r>
              <a:rPr lang="en-US" dirty="0"/>
              <a:t> </a:t>
            </a:r>
            <a:r>
              <a:rPr lang="en-US" dirty="0" err="1"/>
              <a:t>bisnis</a:t>
            </a:r>
            <a:endParaRPr lang="en-US" dirty="0"/>
          </a:p>
        </p:txBody>
      </p:sp>
      <p:sp>
        <p:nvSpPr>
          <p:cNvPr id="229" name="Google Shape;229;p39"/>
          <p:cNvSpPr txBox="1">
            <a:spLocks noGrp="1"/>
          </p:cNvSpPr>
          <p:nvPr>
            <p:ph type="subTitle" idx="2"/>
          </p:nvPr>
        </p:nvSpPr>
        <p:spPr>
          <a:xfrm>
            <a:off x="732123" y="1600111"/>
            <a:ext cx="2561146" cy="1643151"/>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2800" b="0" dirty="0"/>
              <a:t>Data Life Cycle</a:t>
            </a:r>
          </a:p>
        </p:txBody>
      </p:sp>
      <p:sp>
        <p:nvSpPr>
          <p:cNvPr id="230" name="Google Shape;230;p39"/>
          <p:cNvSpPr txBox="1">
            <a:spLocks noGrp="1"/>
          </p:cNvSpPr>
          <p:nvPr>
            <p:ph type="subTitle" idx="3"/>
          </p:nvPr>
        </p:nvSpPr>
        <p:spPr>
          <a:xfrm>
            <a:off x="3393299" y="1600111"/>
            <a:ext cx="2561145" cy="1242139"/>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2800" b="0" dirty="0"/>
              <a:t>Data Mining</a:t>
            </a:r>
            <a:endParaRPr sz="2800" b="0" dirty="0"/>
          </a:p>
        </p:txBody>
      </p:sp>
      <p:sp>
        <p:nvSpPr>
          <p:cNvPr id="227" name="Google Shape;227;p39"/>
          <p:cNvSpPr txBox="1">
            <a:spLocks noGrp="1"/>
          </p:cNvSpPr>
          <p:nvPr>
            <p:ph type="title" idx="4"/>
          </p:nvPr>
        </p:nvSpPr>
        <p:spPr>
          <a:xfrm>
            <a:off x="3393301" y="1107187"/>
            <a:ext cx="952800" cy="5727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t>02</a:t>
            </a:r>
            <a:endParaRPr/>
          </a:p>
        </p:txBody>
      </p:sp>
      <p:sp>
        <p:nvSpPr>
          <p:cNvPr id="228" name="Google Shape;228;p39"/>
          <p:cNvSpPr txBox="1">
            <a:spLocks noGrp="1"/>
          </p:cNvSpPr>
          <p:nvPr>
            <p:ph type="title" idx="5"/>
          </p:nvPr>
        </p:nvSpPr>
        <p:spPr>
          <a:xfrm>
            <a:off x="6054475" y="1107187"/>
            <a:ext cx="952800" cy="5727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t>03</a:t>
            </a:r>
            <a:endParaRPr/>
          </a:p>
        </p:txBody>
      </p:sp>
      <p:sp>
        <p:nvSpPr>
          <p:cNvPr id="231" name="Google Shape;231;p39"/>
          <p:cNvSpPr txBox="1">
            <a:spLocks noGrp="1"/>
          </p:cNvSpPr>
          <p:nvPr>
            <p:ph type="subTitle" idx="7"/>
          </p:nvPr>
        </p:nvSpPr>
        <p:spPr>
          <a:xfrm>
            <a:off x="6054475" y="1600112"/>
            <a:ext cx="2661173" cy="976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b="0" dirty="0"/>
              <a:t>Knowledge Discovery for BI</a:t>
            </a:r>
          </a:p>
        </p:txBody>
      </p:sp>
      <p:sp>
        <p:nvSpPr>
          <p:cNvPr id="2" name="Google Shape;222;p39">
            <a:extLst>
              <a:ext uri="{FF2B5EF4-FFF2-40B4-BE49-F238E27FC236}">
                <a16:creationId xmlns:a16="http://schemas.microsoft.com/office/drawing/2014/main" id="{4F7B30DC-BE79-7854-A4DF-3DF175DB4FA3}"/>
              </a:ext>
            </a:extLst>
          </p:cNvPr>
          <p:cNvSpPr txBox="1">
            <a:spLocks/>
          </p:cNvSpPr>
          <p:nvPr/>
        </p:nvSpPr>
        <p:spPr>
          <a:xfrm>
            <a:off x="732124" y="442674"/>
            <a:ext cx="7704000" cy="5727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3400"/>
              <a:buFont typeface="Bai Jamjuree"/>
              <a:buNone/>
              <a:defRPr sz="3400" b="1" i="0" u="none" strike="noStrike" cap="none">
                <a:solidFill>
                  <a:schemeClr val="dk1"/>
                </a:solidFill>
                <a:latin typeface="Bai Jamjuree"/>
                <a:ea typeface="Bai Jamjuree"/>
                <a:cs typeface="Bai Jamjuree"/>
                <a:sym typeface="Bai Jamjuree"/>
              </a:defRPr>
            </a:lvl1pPr>
            <a:lvl2pPr marR="0" lvl="1" algn="l" rtl="0">
              <a:lnSpc>
                <a:spcPct val="100000"/>
              </a:lnSpc>
              <a:spcBef>
                <a:spcPts val="0"/>
              </a:spcBef>
              <a:spcAft>
                <a:spcPts val="0"/>
              </a:spcAft>
              <a:buClr>
                <a:schemeClr val="dk1"/>
              </a:buClr>
              <a:buSzPts val="3400"/>
              <a:buFont typeface="Bai Jamjuree"/>
              <a:buNone/>
              <a:defRPr sz="3400" b="1" i="0" u="none" strike="noStrike" cap="none">
                <a:solidFill>
                  <a:schemeClr val="dk1"/>
                </a:solidFill>
                <a:latin typeface="Bai Jamjuree"/>
                <a:ea typeface="Bai Jamjuree"/>
                <a:cs typeface="Bai Jamjuree"/>
                <a:sym typeface="Bai Jamjuree"/>
              </a:defRPr>
            </a:lvl2pPr>
            <a:lvl3pPr marR="0" lvl="2" algn="l" rtl="0">
              <a:lnSpc>
                <a:spcPct val="100000"/>
              </a:lnSpc>
              <a:spcBef>
                <a:spcPts val="0"/>
              </a:spcBef>
              <a:spcAft>
                <a:spcPts val="0"/>
              </a:spcAft>
              <a:buClr>
                <a:schemeClr val="dk1"/>
              </a:buClr>
              <a:buSzPts val="3400"/>
              <a:buFont typeface="Bai Jamjuree"/>
              <a:buNone/>
              <a:defRPr sz="3400" b="1" i="0" u="none" strike="noStrike" cap="none">
                <a:solidFill>
                  <a:schemeClr val="dk1"/>
                </a:solidFill>
                <a:latin typeface="Bai Jamjuree"/>
                <a:ea typeface="Bai Jamjuree"/>
                <a:cs typeface="Bai Jamjuree"/>
                <a:sym typeface="Bai Jamjuree"/>
              </a:defRPr>
            </a:lvl3pPr>
            <a:lvl4pPr marR="0" lvl="3" algn="l" rtl="0">
              <a:lnSpc>
                <a:spcPct val="100000"/>
              </a:lnSpc>
              <a:spcBef>
                <a:spcPts val="0"/>
              </a:spcBef>
              <a:spcAft>
                <a:spcPts val="0"/>
              </a:spcAft>
              <a:buClr>
                <a:schemeClr val="dk1"/>
              </a:buClr>
              <a:buSzPts val="3400"/>
              <a:buFont typeface="Bai Jamjuree"/>
              <a:buNone/>
              <a:defRPr sz="3400" b="1" i="0" u="none" strike="noStrike" cap="none">
                <a:solidFill>
                  <a:schemeClr val="dk1"/>
                </a:solidFill>
                <a:latin typeface="Bai Jamjuree"/>
                <a:ea typeface="Bai Jamjuree"/>
                <a:cs typeface="Bai Jamjuree"/>
                <a:sym typeface="Bai Jamjuree"/>
              </a:defRPr>
            </a:lvl4pPr>
            <a:lvl5pPr marR="0" lvl="4" algn="l" rtl="0">
              <a:lnSpc>
                <a:spcPct val="100000"/>
              </a:lnSpc>
              <a:spcBef>
                <a:spcPts val="0"/>
              </a:spcBef>
              <a:spcAft>
                <a:spcPts val="0"/>
              </a:spcAft>
              <a:buClr>
                <a:schemeClr val="dk1"/>
              </a:buClr>
              <a:buSzPts val="3400"/>
              <a:buFont typeface="Bai Jamjuree"/>
              <a:buNone/>
              <a:defRPr sz="3400" b="1" i="0" u="none" strike="noStrike" cap="none">
                <a:solidFill>
                  <a:schemeClr val="dk1"/>
                </a:solidFill>
                <a:latin typeface="Bai Jamjuree"/>
                <a:ea typeface="Bai Jamjuree"/>
                <a:cs typeface="Bai Jamjuree"/>
                <a:sym typeface="Bai Jamjuree"/>
              </a:defRPr>
            </a:lvl5pPr>
            <a:lvl6pPr marR="0" lvl="5" algn="l" rtl="0">
              <a:lnSpc>
                <a:spcPct val="100000"/>
              </a:lnSpc>
              <a:spcBef>
                <a:spcPts val="0"/>
              </a:spcBef>
              <a:spcAft>
                <a:spcPts val="0"/>
              </a:spcAft>
              <a:buClr>
                <a:schemeClr val="dk1"/>
              </a:buClr>
              <a:buSzPts val="3400"/>
              <a:buFont typeface="Bai Jamjuree"/>
              <a:buNone/>
              <a:defRPr sz="3400" b="1" i="0" u="none" strike="noStrike" cap="none">
                <a:solidFill>
                  <a:schemeClr val="dk1"/>
                </a:solidFill>
                <a:latin typeface="Bai Jamjuree"/>
                <a:ea typeface="Bai Jamjuree"/>
                <a:cs typeface="Bai Jamjuree"/>
                <a:sym typeface="Bai Jamjuree"/>
              </a:defRPr>
            </a:lvl6pPr>
            <a:lvl7pPr marR="0" lvl="6" algn="l" rtl="0">
              <a:lnSpc>
                <a:spcPct val="100000"/>
              </a:lnSpc>
              <a:spcBef>
                <a:spcPts val="0"/>
              </a:spcBef>
              <a:spcAft>
                <a:spcPts val="0"/>
              </a:spcAft>
              <a:buClr>
                <a:schemeClr val="dk1"/>
              </a:buClr>
              <a:buSzPts val="3400"/>
              <a:buFont typeface="Bai Jamjuree"/>
              <a:buNone/>
              <a:defRPr sz="3400" b="1" i="0" u="none" strike="noStrike" cap="none">
                <a:solidFill>
                  <a:schemeClr val="dk1"/>
                </a:solidFill>
                <a:latin typeface="Bai Jamjuree"/>
                <a:ea typeface="Bai Jamjuree"/>
                <a:cs typeface="Bai Jamjuree"/>
                <a:sym typeface="Bai Jamjuree"/>
              </a:defRPr>
            </a:lvl7pPr>
            <a:lvl8pPr marR="0" lvl="7" algn="l" rtl="0">
              <a:lnSpc>
                <a:spcPct val="100000"/>
              </a:lnSpc>
              <a:spcBef>
                <a:spcPts val="0"/>
              </a:spcBef>
              <a:spcAft>
                <a:spcPts val="0"/>
              </a:spcAft>
              <a:buClr>
                <a:schemeClr val="dk1"/>
              </a:buClr>
              <a:buSzPts val="3400"/>
              <a:buFont typeface="Bai Jamjuree"/>
              <a:buNone/>
              <a:defRPr sz="3400" b="1" i="0" u="none" strike="noStrike" cap="none">
                <a:solidFill>
                  <a:schemeClr val="dk1"/>
                </a:solidFill>
                <a:latin typeface="Bai Jamjuree"/>
                <a:ea typeface="Bai Jamjuree"/>
                <a:cs typeface="Bai Jamjuree"/>
                <a:sym typeface="Bai Jamjuree"/>
              </a:defRPr>
            </a:lvl8pPr>
            <a:lvl9pPr marR="0" lvl="8" algn="l" rtl="0">
              <a:lnSpc>
                <a:spcPct val="100000"/>
              </a:lnSpc>
              <a:spcBef>
                <a:spcPts val="0"/>
              </a:spcBef>
              <a:spcAft>
                <a:spcPts val="0"/>
              </a:spcAft>
              <a:buClr>
                <a:schemeClr val="dk1"/>
              </a:buClr>
              <a:buSzPts val="3400"/>
              <a:buFont typeface="Bai Jamjuree"/>
              <a:buNone/>
              <a:defRPr sz="3400" b="1" i="0" u="none" strike="noStrike" cap="none">
                <a:solidFill>
                  <a:schemeClr val="dk1"/>
                </a:solidFill>
                <a:latin typeface="Bai Jamjuree"/>
                <a:ea typeface="Bai Jamjuree"/>
                <a:cs typeface="Bai Jamjuree"/>
                <a:sym typeface="Bai Jamjuree"/>
              </a:defRPr>
            </a:lvl9pPr>
          </a:lstStyle>
          <a:p>
            <a:r>
              <a:rPr lang="en-US" dirty="0"/>
              <a:t>Content</a:t>
            </a:r>
          </a:p>
        </p:txBody>
      </p:sp>
      <p:sp>
        <p:nvSpPr>
          <p:cNvPr id="3" name="Google Shape;222;p39">
            <a:extLst>
              <a:ext uri="{FF2B5EF4-FFF2-40B4-BE49-F238E27FC236}">
                <a16:creationId xmlns:a16="http://schemas.microsoft.com/office/drawing/2014/main" id="{69678D59-BBF9-F454-A547-2F5E3DE6E741}"/>
              </a:ext>
            </a:extLst>
          </p:cNvPr>
          <p:cNvSpPr txBox="1">
            <a:spLocks/>
          </p:cNvSpPr>
          <p:nvPr/>
        </p:nvSpPr>
        <p:spPr>
          <a:xfrm>
            <a:off x="720000" y="3426987"/>
            <a:ext cx="7704000" cy="5727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3400"/>
              <a:buFont typeface="Bai Jamjuree"/>
              <a:buNone/>
              <a:defRPr sz="3400" b="1" i="0" u="none" strike="noStrike" cap="none">
                <a:solidFill>
                  <a:schemeClr val="dk1"/>
                </a:solidFill>
                <a:latin typeface="Bai Jamjuree"/>
                <a:ea typeface="Bai Jamjuree"/>
                <a:cs typeface="Bai Jamjuree"/>
                <a:sym typeface="Bai Jamjuree"/>
              </a:defRPr>
            </a:lvl1pPr>
            <a:lvl2pPr marR="0" lvl="1" algn="l" rtl="0">
              <a:lnSpc>
                <a:spcPct val="100000"/>
              </a:lnSpc>
              <a:spcBef>
                <a:spcPts val="0"/>
              </a:spcBef>
              <a:spcAft>
                <a:spcPts val="0"/>
              </a:spcAft>
              <a:buClr>
                <a:schemeClr val="dk1"/>
              </a:buClr>
              <a:buSzPts val="3400"/>
              <a:buFont typeface="Bai Jamjuree"/>
              <a:buNone/>
              <a:defRPr sz="3400" b="1" i="0" u="none" strike="noStrike" cap="none">
                <a:solidFill>
                  <a:schemeClr val="dk1"/>
                </a:solidFill>
                <a:latin typeface="Bai Jamjuree"/>
                <a:ea typeface="Bai Jamjuree"/>
                <a:cs typeface="Bai Jamjuree"/>
                <a:sym typeface="Bai Jamjuree"/>
              </a:defRPr>
            </a:lvl2pPr>
            <a:lvl3pPr marR="0" lvl="2" algn="l" rtl="0">
              <a:lnSpc>
                <a:spcPct val="100000"/>
              </a:lnSpc>
              <a:spcBef>
                <a:spcPts val="0"/>
              </a:spcBef>
              <a:spcAft>
                <a:spcPts val="0"/>
              </a:spcAft>
              <a:buClr>
                <a:schemeClr val="dk1"/>
              </a:buClr>
              <a:buSzPts val="3400"/>
              <a:buFont typeface="Bai Jamjuree"/>
              <a:buNone/>
              <a:defRPr sz="3400" b="1" i="0" u="none" strike="noStrike" cap="none">
                <a:solidFill>
                  <a:schemeClr val="dk1"/>
                </a:solidFill>
                <a:latin typeface="Bai Jamjuree"/>
                <a:ea typeface="Bai Jamjuree"/>
                <a:cs typeface="Bai Jamjuree"/>
                <a:sym typeface="Bai Jamjuree"/>
              </a:defRPr>
            </a:lvl3pPr>
            <a:lvl4pPr marR="0" lvl="3" algn="l" rtl="0">
              <a:lnSpc>
                <a:spcPct val="100000"/>
              </a:lnSpc>
              <a:spcBef>
                <a:spcPts val="0"/>
              </a:spcBef>
              <a:spcAft>
                <a:spcPts val="0"/>
              </a:spcAft>
              <a:buClr>
                <a:schemeClr val="dk1"/>
              </a:buClr>
              <a:buSzPts val="3400"/>
              <a:buFont typeface="Bai Jamjuree"/>
              <a:buNone/>
              <a:defRPr sz="3400" b="1" i="0" u="none" strike="noStrike" cap="none">
                <a:solidFill>
                  <a:schemeClr val="dk1"/>
                </a:solidFill>
                <a:latin typeface="Bai Jamjuree"/>
                <a:ea typeface="Bai Jamjuree"/>
                <a:cs typeface="Bai Jamjuree"/>
                <a:sym typeface="Bai Jamjuree"/>
              </a:defRPr>
            </a:lvl4pPr>
            <a:lvl5pPr marR="0" lvl="4" algn="l" rtl="0">
              <a:lnSpc>
                <a:spcPct val="100000"/>
              </a:lnSpc>
              <a:spcBef>
                <a:spcPts val="0"/>
              </a:spcBef>
              <a:spcAft>
                <a:spcPts val="0"/>
              </a:spcAft>
              <a:buClr>
                <a:schemeClr val="dk1"/>
              </a:buClr>
              <a:buSzPts val="3400"/>
              <a:buFont typeface="Bai Jamjuree"/>
              <a:buNone/>
              <a:defRPr sz="3400" b="1" i="0" u="none" strike="noStrike" cap="none">
                <a:solidFill>
                  <a:schemeClr val="dk1"/>
                </a:solidFill>
                <a:latin typeface="Bai Jamjuree"/>
                <a:ea typeface="Bai Jamjuree"/>
                <a:cs typeface="Bai Jamjuree"/>
                <a:sym typeface="Bai Jamjuree"/>
              </a:defRPr>
            </a:lvl5pPr>
            <a:lvl6pPr marR="0" lvl="5" algn="l" rtl="0">
              <a:lnSpc>
                <a:spcPct val="100000"/>
              </a:lnSpc>
              <a:spcBef>
                <a:spcPts val="0"/>
              </a:spcBef>
              <a:spcAft>
                <a:spcPts val="0"/>
              </a:spcAft>
              <a:buClr>
                <a:schemeClr val="dk1"/>
              </a:buClr>
              <a:buSzPts val="3400"/>
              <a:buFont typeface="Bai Jamjuree"/>
              <a:buNone/>
              <a:defRPr sz="3400" b="1" i="0" u="none" strike="noStrike" cap="none">
                <a:solidFill>
                  <a:schemeClr val="dk1"/>
                </a:solidFill>
                <a:latin typeface="Bai Jamjuree"/>
                <a:ea typeface="Bai Jamjuree"/>
                <a:cs typeface="Bai Jamjuree"/>
                <a:sym typeface="Bai Jamjuree"/>
              </a:defRPr>
            </a:lvl6pPr>
            <a:lvl7pPr marR="0" lvl="6" algn="l" rtl="0">
              <a:lnSpc>
                <a:spcPct val="100000"/>
              </a:lnSpc>
              <a:spcBef>
                <a:spcPts val="0"/>
              </a:spcBef>
              <a:spcAft>
                <a:spcPts val="0"/>
              </a:spcAft>
              <a:buClr>
                <a:schemeClr val="dk1"/>
              </a:buClr>
              <a:buSzPts val="3400"/>
              <a:buFont typeface="Bai Jamjuree"/>
              <a:buNone/>
              <a:defRPr sz="3400" b="1" i="0" u="none" strike="noStrike" cap="none">
                <a:solidFill>
                  <a:schemeClr val="dk1"/>
                </a:solidFill>
                <a:latin typeface="Bai Jamjuree"/>
                <a:ea typeface="Bai Jamjuree"/>
                <a:cs typeface="Bai Jamjuree"/>
                <a:sym typeface="Bai Jamjuree"/>
              </a:defRPr>
            </a:lvl7pPr>
            <a:lvl8pPr marR="0" lvl="7" algn="l" rtl="0">
              <a:lnSpc>
                <a:spcPct val="100000"/>
              </a:lnSpc>
              <a:spcBef>
                <a:spcPts val="0"/>
              </a:spcBef>
              <a:spcAft>
                <a:spcPts val="0"/>
              </a:spcAft>
              <a:buClr>
                <a:schemeClr val="dk1"/>
              </a:buClr>
              <a:buSzPts val="3400"/>
              <a:buFont typeface="Bai Jamjuree"/>
              <a:buNone/>
              <a:defRPr sz="3400" b="1" i="0" u="none" strike="noStrike" cap="none">
                <a:solidFill>
                  <a:schemeClr val="dk1"/>
                </a:solidFill>
                <a:latin typeface="Bai Jamjuree"/>
                <a:ea typeface="Bai Jamjuree"/>
                <a:cs typeface="Bai Jamjuree"/>
                <a:sym typeface="Bai Jamjuree"/>
              </a:defRPr>
            </a:lvl8pPr>
            <a:lvl9pPr marR="0" lvl="8" algn="l" rtl="0">
              <a:lnSpc>
                <a:spcPct val="100000"/>
              </a:lnSpc>
              <a:spcBef>
                <a:spcPts val="0"/>
              </a:spcBef>
              <a:spcAft>
                <a:spcPts val="0"/>
              </a:spcAft>
              <a:buClr>
                <a:schemeClr val="dk1"/>
              </a:buClr>
              <a:buSzPts val="3400"/>
              <a:buFont typeface="Bai Jamjuree"/>
              <a:buNone/>
              <a:defRPr sz="3400" b="1" i="0" u="none" strike="noStrike" cap="none">
                <a:solidFill>
                  <a:schemeClr val="dk1"/>
                </a:solidFill>
                <a:latin typeface="Bai Jamjuree"/>
                <a:ea typeface="Bai Jamjuree"/>
                <a:cs typeface="Bai Jamjuree"/>
                <a:sym typeface="Bai Jamjuree"/>
              </a:defRPr>
            </a:lvl9pPr>
          </a:lstStyle>
          <a:p>
            <a:r>
              <a:rPr lang="en-US" dirty="0"/>
              <a:t>Learning Outcome</a:t>
            </a:r>
          </a:p>
        </p:txBody>
      </p:sp>
    </p:spTree>
    <p:extLst>
      <p:ext uri="{BB962C8B-B14F-4D97-AF65-F5344CB8AC3E}">
        <p14:creationId xmlns:p14="http://schemas.microsoft.com/office/powerpoint/2010/main" val="36774685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Google Shape;236;p40"/>
          <p:cNvSpPr txBox="1">
            <a:spLocks noGrp="1"/>
          </p:cNvSpPr>
          <p:nvPr>
            <p:ph type="title"/>
          </p:nvPr>
        </p:nvSpPr>
        <p:spPr>
          <a:xfrm>
            <a:off x="1531669" y="214313"/>
            <a:ext cx="6080659" cy="1171575"/>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400" b="0" dirty="0"/>
              <a:t>Referensi</a:t>
            </a:r>
            <a:endParaRPr sz="5400" b="0" dirty="0"/>
          </a:p>
        </p:txBody>
      </p:sp>
      <p:sp>
        <p:nvSpPr>
          <p:cNvPr id="237" name="Google Shape;237;p40"/>
          <p:cNvSpPr txBox="1">
            <a:spLocks noGrp="1"/>
          </p:cNvSpPr>
          <p:nvPr>
            <p:ph type="subTitle" idx="1"/>
          </p:nvPr>
        </p:nvSpPr>
        <p:spPr>
          <a:xfrm>
            <a:off x="926951" y="1293019"/>
            <a:ext cx="7290094" cy="3636168"/>
          </a:xfrm>
          <a:prstGeom prst="rect">
            <a:avLst/>
          </a:prstGeom>
        </p:spPr>
        <p:txBody>
          <a:bodyPr spcFirstLastPara="1" wrap="square" lIns="91425" tIns="91425" rIns="91425" bIns="91425" anchor="t" anchorCtr="0">
            <a:noAutofit/>
          </a:bodyPr>
          <a:lstStyle/>
          <a:p>
            <a:pPr marL="285750" lvl="0" indent="-285750" algn="l" rtl="0">
              <a:spcBef>
                <a:spcPts val="0"/>
              </a:spcBef>
              <a:spcAft>
                <a:spcPts val="0"/>
              </a:spcAft>
              <a:buFont typeface="Wingdings" panose="05000000000000000000" pitchFamily="2" charset="2"/>
              <a:buChar char="Ø"/>
            </a:pPr>
            <a:r>
              <a:rPr lang="en-US" dirty="0"/>
              <a:t>https://www.techtarget.com/searchbusinessanalytics/definition/data-mining#:~:text=Data%20mining%20is%20the%20process,make%20more%2Dinformed%20business%20decisions.</a:t>
            </a:r>
            <a:endParaRPr lang="en-US" dirty="0">
              <a:solidFill>
                <a:schemeClr val="bg2"/>
              </a:solidFill>
              <a:latin typeface="Fira Sans" panose="020B0503050000020004" pitchFamily="34" charset="0"/>
            </a:endParaRPr>
          </a:p>
        </p:txBody>
      </p:sp>
    </p:spTree>
    <p:extLst>
      <p:ext uri="{BB962C8B-B14F-4D97-AF65-F5344CB8AC3E}">
        <p14:creationId xmlns:p14="http://schemas.microsoft.com/office/powerpoint/2010/main" val="32757257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Google Shape;236;p40"/>
          <p:cNvSpPr txBox="1">
            <a:spLocks noGrp="1"/>
          </p:cNvSpPr>
          <p:nvPr>
            <p:ph type="title"/>
          </p:nvPr>
        </p:nvSpPr>
        <p:spPr>
          <a:xfrm>
            <a:off x="1220713" y="942976"/>
            <a:ext cx="6702573" cy="1658641"/>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US" sz="5400" dirty="0"/>
              <a:t>Business Intelligence </a:t>
            </a:r>
            <a:endParaRPr sz="5400" dirty="0"/>
          </a:p>
        </p:txBody>
      </p:sp>
      <p:sp>
        <p:nvSpPr>
          <p:cNvPr id="237" name="Google Shape;237;p40"/>
          <p:cNvSpPr txBox="1">
            <a:spLocks noGrp="1"/>
          </p:cNvSpPr>
          <p:nvPr>
            <p:ph type="subTitle" idx="1"/>
          </p:nvPr>
        </p:nvSpPr>
        <p:spPr>
          <a:xfrm>
            <a:off x="1487739" y="2544466"/>
            <a:ext cx="6168523" cy="1320303"/>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dirty="0"/>
              <a:t>Business Intelligence adalah proses, teknologi, dan alat yang diperlukan untuk mengubah data menjadi informasi; informasi menjadi pengetahuan dan; pengetahuan ke dalam rencana yang mendorong tindakan bisnis yang menguntungkan.</a:t>
            </a:r>
          </a:p>
        </p:txBody>
      </p:sp>
    </p:spTree>
    <p:extLst>
      <p:ext uri="{BB962C8B-B14F-4D97-AF65-F5344CB8AC3E}">
        <p14:creationId xmlns:p14="http://schemas.microsoft.com/office/powerpoint/2010/main" val="29215488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41"/>
        <p:cNvGrpSpPr/>
        <p:nvPr/>
      </p:nvGrpSpPr>
      <p:grpSpPr>
        <a:xfrm>
          <a:off x="0" y="0"/>
          <a:ext cx="0" cy="0"/>
          <a:chOff x="0" y="0"/>
          <a:chExt cx="0" cy="0"/>
        </a:xfrm>
      </p:grpSpPr>
      <p:sp>
        <p:nvSpPr>
          <p:cNvPr id="6" name="Google Shape;242;p41">
            <a:extLst>
              <a:ext uri="{FF2B5EF4-FFF2-40B4-BE49-F238E27FC236}">
                <a16:creationId xmlns:a16="http://schemas.microsoft.com/office/drawing/2014/main" id="{8F3F00C9-61B2-6992-FA93-13B753DD53C4}"/>
              </a:ext>
            </a:extLst>
          </p:cNvPr>
          <p:cNvSpPr txBox="1">
            <a:spLocks noGrp="1"/>
          </p:cNvSpPr>
          <p:nvPr>
            <p:ph type="title"/>
          </p:nvPr>
        </p:nvSpPr>
        <p:spPr>
          <a:xfrm>
            <a:off x="713225" y="2068500"/>
            <a:ext cx="7616388" cy="767569"/>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US" sz="4400" dirty="0"/>
              <a:t>Data Life Cycle</a:t>
            </a:r>
            <a:endParaRPr lang="en-US" sz="4400" b="0" dirty="0"/>
          </a:p>
        </p:txBody>
      </p:sp>
      <p:sp>
        <p:nvSpPr>
          <p:cNvPr id="7" name="Google Shape;243;p41">
            <a:extLst>
              <a:ext uri="{FF2B5EF4-FFF2-40B4-BE49-F238E27FC236}">
                <a16:creationId xmlns:a16="http://schemas.microsoft.com/office/drawing/2014/main" id="{E95DC74C-44B4-5954-4763-1EC5ED688DB3}"/>
              </a:ext>
            </a:extLst>
          </p:cNvPr>
          <p:cNvSpPr txBox="1">
            <a:spLocks noGrp="1"/>
          </p:cNvSpPr>
          <p:nvPr>
            <p:ph type="title" idx="2"/>
          </p:nvPr>
        </p:nvSpPr>
        <p:spPr>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t>01</a:t>
            </a:r>
            <a:endParaRPr/>
          </a:p>
        </p:txBody>
      </p:sp>
    </p:spTree>
    <p:extLst>
      <p:ext uri="{BB962C8B-B14F-4D97-AF65-F5344CB8AC3E}">
        <p14:creationId xmlns:p14="http://schemas.microsoft.com/office/powerpoint/2010/main" val="14938333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57"/>
        <p:cNvGrpSpPr/>
        <p:nvPr/>
      </p:nvGrpSpPr>
      <p:grpSpPr>
        <a:xfrm>
          <a:off x="0" y="0"/>
          <a:ext cx="0" cy="0"/>
          <a:chOff x="0" y="0"/>
          <a:chExt cx="0" cy="0"/>
        </a:xfrm>
      </p:grpSpPr>
      <p:sp>
        <p:nvSpPr>
          <p:cNvPr id="359" name="Google Shape;359;p49"/>
          <p:cNvSpPr txBox="1">
            <a:spLocks noGrp="1"/>
          </p:cNvSpPr>
          <p:nvPr>
            <p:ph type="title"/>
          </p:nvPr>
        </p:nvSpPr>
        <p:spPr>
          <a:xfrm>
            <a:off x="687623" y="1279191"/>
            <a:ext cx="2789558" cy="528178"/>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sz="2400" dirty="0"/>
              <a:t>Data Life Cycle</a:t>
            </a:r>
            <a:endParaRPr sz="2400" dirty="0"/>
          </a:p>
        </p:txBody>
      </p:sp>
      <p:pic>
        <p:nvPicPr>
          <p:cNvPr id="1026" name="Picture 2" descr="8 Steps in the Data Life Cycle | HBS Online">
            <a:extLst>
              <a:ext uri="{FF2B5EF4-FFF2-40B4-BE49-F238E27FC236}">
                <a16:creationId xmlns:a16="http://schemas.microsoft.com/office/drawing/2014/main" id="{D83468E5-A099-9C6F-A7C5-0867DFC5333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00500" y="0"/>
            <a:ext cx="5143500" cy="5143500"/>
          </a:xfrm>
          <a:prstGeom prst="rect">
            <a:avLst/>
          </a:prstGeom>
          <a:noFill/>
          <a:extLst>
            <a:ext uri="{909E8E84-426E-40DD-AFC4-6F175D3DCCD1}">
              <a14:hiddenFill xmlns:a14="http://schemas.microsoft.com/office/drawing/2010/main">
                <a:solidFill>
                  <a:srgbClr val="FFFFFF"/>
                </a:solidFill>
              </a14:hiddenFill>
            </a:ext>
          </a:extLst>
        </p:spPr>
      </p:pic>
      <p:sp>
        <p:nvSpPr>
          <p:cNvPr id="2" name="Google Shape;359;p49">
            <a:extLst>
              <a:ext uri="{FF2B5EF4-FFF2-40B4-BE49-F238E27FC236}">
                <a16:creationId xmlns:a16="http://schemas.microsoft.com/office/drawing/2014/main" id="{CACA94B7-CB4A-1264-FA5C-C71F9F6D3327}"/>
              </a:ext>
            </a:extLst>
          </p:cNvPr>
          <p:cNvSpPr txBox="1">
            <a:spLocks/>
          </p:cNvSpPr>
          <p:nvPr/>
        </p:nvSpPr>
        <p:spPr>
          <a:xfrm>
            <a:off x="185738" y="1807369"/>
            <a:ext cx="3600450" cy="205694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r" rtl="0">
              <a:lnSpc>
                <a:spcPct val="100000"/>
              </a:lnSpc>
              <a:spcBef>
                <a:spcPts val="0"/>
              </a:spcBef>
              <a:spcAft>
                <a:spcPts val="0"/>
              </a:spcAft>
              <a:buClr>
                <a:schemeClr val="dk1"/>
              </a:buClr>
              <a:buSzPts val="3000"/>
              <a:buFont typeface="Bai Jamjuree"/>
              <a:buNone/>
              <a:defRPr sz="3400" b="1" i="0" u="none" strike="noStrike" cap="none">
                <a:solidFill>
                  <a:schemeClr val="dk1"/>
                </a:solidFill>
                <a:latin typeface="Bai Jamjuree"/>
                <a:ea typeface="Bai Jamjuree"/>
                <a:cs typeface="Bai Jamjuree"/>
                <a:sym typeface="Bai Jamjuree"/>
              </a:defRPr>
            </a:lvl1pPr>
            <a:lvl2pPr marR="0" lvl="1" algn="ctr" rtl="0">
              <a:lnSpc>
                <a:spcPct val="100000"/>
              </a:lnSpc>
              <a:spcBef>
                <a:spcPts val="0"/>
              </a:spcBef>
              <a:spcAft>
                <a:spcPts val="0"/>
              </a:spcAft>
              <a:buClr>
                <a:schemeClr val="dk1"/>
              </a:buClr>
              <a:buSzPts val="3000"/>
              <a:buFont typeface="Bai Jamjuree"/>
              <a:buNone/>
              <a:defRPr sz="3000" b="1" i="0" u="none" strike="noStrike" cap="none">
                <a:solidFill>
                  <a:schemeClr val="dk1"/>
                </a:solidFill>
                <a:latin typeface="Bai Jamjuree"/>
                <a:ea typeface="Bai Jamjuree"/>
                <a:cs typeface="Bai Jamjuree"/>
                <a:sym typeface="Bai Jamjuree"/>
              </a:defRPr>
            </a:lvl2pPr>
            <a:lvl3pPr marR="0" lvl="2" algn="ctr" rtl="0">
              <a:lnSpc>
                <a:spcPct val="100000"/>
              </a:lnSpc>
              <a:spcBef>
                <a:spcPts val="0"/>
              </a:spcBef>
              <a:spcAft>
                <a:spcPts val="0"/>
              </a:spcAft>
              <a:buClr>
                <a:schemeClr val="dk1"/>
              </a:buClr>
              <a:buSzPts val="3000"/>
              <a:buFont typeface="Bai Jamjuree"/>
              <a:buNone/>
              <a:defRPr sz="3000" b="1" i="0" u="none" strike="noStrike" cap="none">
                <a:solidFill>
                  <a:schemeClr val="dk1"/>
                </a:solidFill>
                <a:latin typeface="Bai Jamjuree"/>
                <a:ea typeface="Bai Jamjuree"/>
                <a:cs typeface="Bai Jamjuree"/>
                <a:sym typeface="Bai Jamjuree"/>
              </a:defRPr>
            </a:lvl3pPr>
            <a:lvl4pPr marR="0" lvl="3" algn="ctr" rtl="0">
              <a:lnSpc>
                <a:spcPct val="100000"/>
              </a:lnSpc>
              <a:spcBef>
                <a:spcPts val="0"/>
              </a:spcBef>
              <a:spcAft>
                <a:spcPts val="0"/>
              </a:spcAft>
              <a:buClr>
                <a:schemeClr val="dk1"/>
              </a:buClr>
              <a:buSzPts val="3000"/>
              <a:buFont typeface="Bai Jamjuree"/>
              <a:buNone/>
              <a:defRPr sz="3000" b="1" i="0" u="none" strike="noStrike" cap="none">
                <a:solidFill>
                  <a:schemeClr val="dk1"/>
                </a:solidFill>
                <a:latin typeface="Bai Jamjuree"/>
                <a:ea typeface="Bai Jamjuree"/>
                <a:cs typeface="Bai Jamjuree"/>
                <a:sym typeface="Bai Jamjuree"/>
              </a:defRPr>
            </a:lvl4pPr>
            <a:lvl5pPr marR="0" lvl="4" algn="ctr" rtl="0">
              <a:lnSpc>
                <a:spcPct val="100000"/>
              </a:lnSpc>
              <a:spcBef>
                <a:spcPts val="0"/>
              </a:spcBef>
              <a:spcAft>
                <a:spcPts val="0"/>
              </a:spcAft>
              <a:buClr>
                <a:schemeClr val="dk1"/>
              </a:buClr>
              <a:buSzPts val="3000"/>
              <a:buFont typeface="Bai Jamjuree"/>
              <a:buNone/>
              <a:defRPr sz="3000" b="1" i="0" u="none" strike="noStrike" cap="none">
                <a:solidFill>
                  <a:schemeClr val="dk1"/>
                </a:solidFill>
                <a:latin typeface="Bai Jamjuree"/>
                <a:ea typeface="Bai Jamjuree"/>
                <a:cs typeface="Bai Jamjuree"/>
                <a:sym typeface="Bai Jamjuree"/>
              </a:defRPr>
            </a:lvl5pPr>
            <a:lvl6pPr marR="0" lvl="5" algn="ctr" rtl="0">
              <a:lnSpc>
                <a:spcPct val="100000"/>
              </a:lnSpc>
              <a:spcBef>
                <a:spcPts val="0"/>
              </a:spcBef>
              <a:spcAft>
                <a:spcPts val="0"/>
              </a:spcAft>
              <a:buClr>
                <a:schemeClr val="dk1"/>
              </a:buClr>
              <a:buSzPts val="3000"/>
              <a:buFont typeface="Bai Jamjuree"/>
              <a:buNone/>
              <a:defRPr sz="3000" b="1" i="0" u="none" strike="noStrike" cap="none">
                <a:solidFill>
                  <a:schemeClr val="dk1"/>
                </a:solidFill>
                <a:latin typeface="Bai Jamjuree"/>
                <a:ea typeface="Bai Jamjuree"/>
                <a:cs typeface="Bai Jamjuree"/>
                <a:sym typeface="Bai Jamjuree"/>
              </a:defRPr>
            </a:lvl6pPr>
            <a:lvl7pPr marR="0" lvl="6" algn="ctr" rtl="0">
              <a:lnSpc>
                <a:spcPct val="100000"/>
              </a:lnSpc>
              <a:spcBef>
                <a:spcPts val="0"/>
              </a:spcBef>
              <a:spcAft>
                <a:spcPts val="0"/>
              </a:spcAft>
              <a:buClr>
                <a:schemeClr val="dk1"/>
              </a:buClr>
              <a:buSzPts val="3000"/>
              <a:buFont typeface="Bai Jamjuree"/>
              <a:buNone/>
              <a:defRPr sz="3000" b="1" i="0" u="none" strike="noStrike" cap="none">
                <a:solidFill>
                  <a:schemeClr val="dk1"/>
                </a:solidFill>
                <a:latin typeface="Bai Jamjuree"/>
                <a:ea typeface="Bai Jamjuree"/>
                <a:cs typeface="Bai Jamjuree"/>
                <a:sym typeface="Bai Jamjuree"/>
              </a:defRPr>
            </a:lvl7pPr>
            <a:lvl8pPr marR="0" lvl="7" algn="ctr" rtl="0">
              <a:lnSpc>
                <a:spcPct val="100000"/>
              </a:lnSpc>
              <a:spcBef>
                <a:spcPts val="0"/>
              </a:spcBef>
              <a:spcAft>
                <a:spcPts val="0"/>
              </a:spcAft>
              <a:buClr>
                <a:schemeClr val="dk1"/>
              </a:buClr>
              <a:buSzPts val="3000"/>
              <a:buFont typeface="Bai Jamjuree"/>
              <a:buNone/>
              <a:defRPr sz="3000" b="1" i="0" u="none" strike="noStrike" cap="none">
                <a:solidFill>
                  <a:schemeClr val="dk1"/>
                </a:solidFill>
                <a:latin typeface="Bai Jamjuree"/>
                <a:ea typeface="Bai Jamjuree"/>
                <a:cs typeface="Bai Jamjuree"/>
                <a:sym typeface="Bai Jamjuree"/>
              </a:defRPr>
            </a:lvl8pPr>
            <a:lvl9pPr marR="0" lvl="8" algn="ctr" rtl="0">
              <a:lnSpc>
                <a:spcPct val="100000"/>
              </a:lnSpc>
              <a:spcBef>
                <a:spcPts val="0"/>
              </a:spcBef>
              <a:spcAft>
                <a:spcPts val="0"/>
              </a:spcAft>
              <a:buClr>
                <a:schemeClr val="dk1"/>
              </a:buClr>
              <a:buSzPts val="3000"/>
              <a:buFont typeface="Bai Jamjuree"/>
              <a:buNone/>
              <a:defRPr sz="3000" b="1" i="0" u="none" strike="noStrike" cap="none">
                <a:solidFill>
                  <a:schemeClr val="dk1"/>
                </a:solidFill>
                <a:latin typeface="Bai Jamjuree"/>
                <a:ea typeface="Bai Jamjuree"/>
                <a:cs typeface="Bai Jamjuree"/>
                <a:sym typeface="Bai Jamjuree"/>
              </a:defRPr>
            </a:lvl9pPr>
          </a:lstStyle>
          <a:p>
            <a:pPr algn="ctr" rtl="0"/>
            <a:r>
              <a:rPr lang="en-US" sz="1600" b="0" dirty="0"/>
              <a:t>Siklus hidup data sering kali digambarkan sebagai sebuah siklus karena pembelajaran dan wawasan yang diperoleh dari satu proyek data biasanya menginformasikan proyek data berikutnya. Dengan cara ini, langkah terakhir dari proses akan diumpankan kembali ke langkah pertama.</a:t>
            </a:r>
          </a:p>
        </p:txBody>
      </p:sp>
    </p:spTree>
    <p:extLst>
      <p:ext uri="{BB962C8B-B14F-4D97-AF65-F5344CB8AC3E}">
        <p14:creationId xmlns:p14="http://schemas.microsoft.com/office/powerpoint/2010/main" val="16752612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Google Shape;236;p40"/>
          <p:cNvSpPr txBox="1">
            <a:spLocks noGrp="1"/>
          </p:cNvSpPr>
          <p:nvPr>
            <p:ph type="title"/>
          </p:nvPr>
        </p:nvSpPr>
        <p:spPr>
          <a:xfrm>
            <a:off x="1220713" y="942976"/>
            <a:ext cx="6702573" cy="1658641"/>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US" sz="5400" dirty="0"/>
              <a:t>Data Lifecycle Management</a:t>
            </a:r>
          </a:p>
        </p:txBody>
      </p:sp>
      <p:sp>
        <p:nvSpPr>
          <p:cNvPr id="237" name="Google Shape;237;p40"/>
          <p:cNvSpPr txBox="1">
            <a:spLocks noGrp="1"/>
          </p:cNvSpPr>
          <p:nvPr>
            <p:ph type="subTitle" idx="1"/>
          </p:nvPr>
        </p:nvSpPr>
        <p:spPr>
          <a:xfrm>
            <a:off x="1487739" y="2544466"/>
            <a:ext cx="6168523" cy="1241722"/>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dirty="0"/>
              <a:t>Manajemen siklus hidup data (DLM) mengacu pada kebijakan, alat, dan pelatihan internal yang membantu menentukan siklus hidup data. Ini pada dasarnya adalah kerangka kerja untuk mengelola bagaimana data dikumpulkan, dibersihkan, disimpan, digunakan, dan akhirnya dihapus.</a:t>
            </a:r>
          </a:p>
        </p:txBody>
      </p:sp>
    </p:spTree>
    <p:extLst>
      <p:ext uri="{BB962C8B-B14F-4D97-AF65-F5344CB8AC3E}">
        <p14:creationId xmlns:p14="http://schemas.microsoft.com/office/powerpoint/2010/main" val="27259379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41"/>
        <p:cNvGrpSpPr/>
        <p:nvPr/>
      </p:nvGrpSpPr>
      <p:grpSpPr>
        <a:xfrm>
          <a:off x="0" y="0"/>
          <a:ext cx="0" cy="0"/>
          <a:chOff x="0" y="0"/>
          <a:chExt cx="0" cy="0"/>
        </a:xfrm>
      </p:grpSpPr>
      <p:sp>
        <p:nvSpPr>
          <p:cNvPr id="242" name="Google Shape;242;p41"/>
          <p:cNvSpPr txBox="1">
            <a:spLocks noGrp="1"/>
          </p:cNvSpPr>
          <p:nvPr>
            <p:ph type="title"/>
          </p:nvPr>
        </p:nvSpPr>
        <p:spPr>
          <a:xfrm>
            <a:off x="713225" y="1917625"/>
            <a:ext cx="7616388" cy="753281"/>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US" sz="4400" dirty="0"/>
              <a:t>Data Mining</a:t>
            </a:r>
            <a:endParaRPr lang="en-US" sz="4400" b="0" dirty="0"/>
          </a:p>
        </p:txBody>
      </p:sp>
      <p:sp>
        <p:nvSpPr>
          <p:cNvPr id="243" name="Google Shape;243;p41"/>
          <p:cNvSpPr txBox="1">
            <a:spLocks noGrp="1"/>
          </p:cNvSpPr>
          <p:nvPr>
            <p:ph type="title" idx="2"/>
          </p:nvPr>
        </p:nvSpPr>
        <p:spPr>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a:t>02</a:t>
            </a:r>
            <a:endParaRPr dirty="0"/>
          </a:p>
        </p:txBody>
      </p:sp>
    </p:spTree>
    <p:extLst>
      <p:ext uri="{BB962C8B-B14F-4D97-AF65-F5344CB8AC3E}">
        <p14:creationId xmlns:p14="http://schemas.microsoft.com/office/powerpoint/2010/main" val="18236999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Google Shape;236;p40"/>
          <p:cNvSpPr txBox="1">
            <a:spLocks noGrp="1"/>
          </p:cNvSpPr>
          <p:nvPr>
            <p:ph type="title"/>
          </p:nvPr>
        </p:nvSpPr>
        <p:spPr>
          <a:xfrm>
            <a:off x="1220713" y="942977"/>
            <a:ext cx="6702573" cy="1414462"/>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US" sz="5400" dirty="0"/>
              <a:t>Data Mining</a:t>
            </a:r>
          </a:p>
        </p:txBody>
      </p:sp>
      <p:sp>
        <p:nvSpPr>
          <p:cNvPr id="237" name="Google Shape;237;p40"/>
          <p:cNvSpPr txBox="1">
            <a:spLocks noGrp="1"/>
          </p:cNvSpPr>
          <p:nvPr>
            <p:ph type="subTitle" idx="1"/>
          </p:nvPr>
        </p:nvSpPr>
        <p:spPr>
          <a:xfrm>
            <a:off x="1487737" y="2265859"/>
            <a:ext cx="6168523" cy="1534615"/>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dirty="0"/>
              <a:t>Penambangan data adalah proses memilah kumpulan data besar untuk mengidentifikasi pola dan hubungan yang dapat membantu memecahkan masalah bisnis melalui analisis data. Teknik dan alat penambangan data memungkinkan perusahaan memprediksi tren masa depan dan membuat keputusan bisnis yang lebih tepat.</a:t>
            </a:r>
          </a:p>
        </p:txBody>
      </p:sp>
    </p:spTree>
    <p:extLst>
      <p:ext uri="{BB962C8B-B14F-4D97-AF65-F5344CB8AC3E}">
        <p14:creationId xmlns:p14="http://schemas.microsoft.com/office/powerpoint/2010/main" val="30112242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55"/>
        <p:cNvGrpSpPr/>
        <p:nvPr/>
      </p:nvGrpSpPr>
      <p:grpSpPr>
        <a:xfrm>
          <a:off x="0" y="0"/>
          <a:ext cx="0" cy="0"/>
          <a:chOff x="0" y="0"/>
          <a:chExt cx="0" cy="0"/>
        </a:xfrm>
      </p:grpSpPr>
      <p:sp>
        <p:nvSpPr>
          <p:cNvPr id="256" name="Google Shape;256;p43"/>
          <p:cNvSpPr txBox="1">
            <a:spLocks noGrp="1"/>
          </p:cNvSpPr>
          <p:nvPr>
            <p:ph type="title"/>
          </p:nvPr>
        </p:nvSpPr>
        <p:spPr>
          <a:xfrm>
            <a:off x="716550" y="959375"/>
            <a:ext cx="7710900" cy="619394"/>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2800" dirty="0"/>
              <a:t>Data Mining Process</a:t>
            </a:r>
            <a:r>
              <a:rPr lang="en-US" sz="2800" b="0" dirty="0"/>
              <a:t>: Bagaimana cara kerjanya?</a:t>
            </a:r>
          </a:p>
        </p:txBody>
      </p:sp>
      <p:sp>
        <p:nvSpPr>
          <p:cNvPr id="257" name="Google Shape;257;p43"/>
          <p:cNvSpPr txBox="1">
            <a:spLocks noGrp="1"/>
          </p:cNvSpPr>
          <p:nvPr>
            <p:ph type="subTitle" idx="1"/>
          </p:nvPr>
        </p:nvSpPr>
        <p:spPr>
          <a:xfrm>
            <a:off x="1855199" y="2135982"/>
            <a:ext cx="6572251" cy="2298300"/>
          </a:xfrm>
          <a:prstGeom prst="rect">
            <a:avLst/>
          </a:prstGeom>
        </p:spPr>
        <p:txBody>
          <a:bodyPr spcFirstLastPara="1" wrap="square" lIns="91425" tIns="91425" rIns="91425" bIns="91425" anchor="t" anchorCtr="0">
            <a:noAutofit/>
          </a:bodyPr>
          <a:lstStyle/>
          <a:p>
            <a:pPr marL="342900" lvl="0" indent="-342900" algn="l" rtl="0">
              <a:spcBef>
                <a:spcPts val="0"/>
              </a:spcBef>
              <a:spcAft>
                <a:spcPts val="0"/>
              </a:spcAft>
              <a:buClr>
                <a:schemeClr val="dk1"/>
              </a:buClr>
              <a:buSzPts val="1100"/>
              <a:buFont typeface="+mj-lt"/>
              <a:buAutoNum type="arabicPeriod"/>
            </a:pPr>
            <a:r>
              <a:rPr lang="en-US" sz="1800" dirty="0"/>
              <a:t>Pengumpulan data</a:t>
            </a:r>
          </a:p>
          <a:p>
            <a:pPr marL="342900" lvl="0" indent="-342900" algn="l" rtl="0">
              <a:spcBef>
                <a:spcPts val="0"/>
              </a:spcBef>
              <a:spcAft>
                <a:spcPts val="0"/>
              </a:spcAft>
              <a:buClr>
                <a:schemeClr val="dk1"/>
              </a:buClr>
              <a:buSzPts val="1100"/>
              <a:buFont typeface="+mj-lt"/>
              <a:buAutoNum type="arabicPeriod"/>
            </a:pPr>
            <a:r>
              <a:rPr lang="en-US" sz="1800" dirty="0"/>
              <a:t>Persiapan data</a:t>
            </a:r>
          </a:p>
          <a:p>
            <a:pPr marL="342900" lvl="0" indent="-342900" algn="l" rtl="0">
              <a:spcBef>
                <a:spcPts val="0"/>
              </a:spcBef>
              <a:spcAft>
                <a:spcPts val="0"/>
              </a:spcAft>
              <a:buClr>
                <a:schemeClr val="dk1"/>
              </a:buClr>
              <a:buSzPts val="1100"/>
              <a:buFont typeface="+mj-lt"/>
              <a:buAutoNum type="arabicPeriod"/>
            </a:pPr>
            <a:r>
              <a:rPr lang="en-US" sz="1800" dirty="0"/>
              <a:t>Menambang data</a:t>
            </a:r>
          </a:p>
          <a:p>
            <a:pPr marL="342900" lvl="0" indent="-342900" algn="l" rtl="0">
              <a:spcBef>
                <a:spcPts val="0"/>
              </a:spcBef>
              <a:spcAft>
                <a:spcPts val="0"/>
              </a:spcAft>
              <a:buClr>
                <a:schemeClr val="dk1"/>
              </a:buClr>
              <a:buSzPts val="1100"/>
              <a:buFont typeface="+mj-lt"/>
              <a:buAutoNum type="arabicPeriod"/>
            </a:pPr>
            <a:r>
              <a:rPr lang="en-US" sz="1800" dirty="0"/>
              <a:t>Analisis dan interpretasi data</a:t>
            </a:r>
          </a:p>
        </p:txBody>
      </p:sp>
    </p:spTree>
    <p:extLst>
      <p:ext uri="{BB962C8B-B14F-4D97-AF65-F5344CB8AC3E}">
        <p14:creationId xmlns:p14="http://schemas.microsoft.com/office/powerpoint/2010/main" val="6042818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1129</TotalTime>
  <Words>779</Words>
  <Application>Microsoft Office PowerPoint</Application>
  <PresentationFormat>On-screen Show (16:9)</PresentationFormat>
  <Paragraphs>81</Paragraphs>
  <Slides>20</Slides>
  <Notes>16</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20</vt:i4>
      </vt:variant>
    </vt:vector>
  </HeadingPairs>
  <TitlesOfParts>
    <vt:vector size="30" baseType="lpstr">
      <vt:lpstr>Nunito Light</vt:lpstr>
      <vt:lpstr>Calibri</vt:lpstr>
      <vt:lpstr>Bai Jamjuree</vt:lpstr>
      <vt:lpstr>Anaheim</vt:lpstr>
      <vt:lpstr>Arial</vt:lpstr>
      <vt:lpstr>Bebas Neue</vt:lpstr>
      <vt:lpstr>Fira Sans</vt:lpstr>
      <vt:lpstr>Calibri Light</vt:lpstr>
      <vt:lpstr>Wingdings</vt:lpstr>
      <vt:lpstr>Office Theme</vt:lpstr>
      <vt:lpstr>Business Intelligence Bab 4 Data Life Cycle, Data Mining, and Knowledge Discovery for BI</vt:lpstr>
      <vt:lpstr>01</vt:lpstr>
      <vt:lpstr>Business Intelligence </vt:lpstr>
      <vt:lpstr>Data Life Cycle</vt:lpstr>
      <vt:lpstr>Data Life Cycle</vt:lpstr>
      <vt:lpstr>Data Lifecycle Management</vt:lpstr>
      <vt:lpstr>Data Mining</vt:lpstr>
      <vt:lpstr>Data Mining</vt:lpstr>
      <vt:lpstr>Data Mining Process: Bagaimana cara kerjanya?</vt:lpstr>
      <vt:lpstr>Jenis dari teknik Data Mining :</vt:lpstr>
      <vt:lpstr>Manfaat dari Data Mining </vt:lpstr>
      <vt:lpstr>Knowledge Discovery  for Business Intelligence</vt:lpstr>
      <vt:lpstr>Knowledge  Discovery Process</vt:lpstr>
      <vt:lpstr>Proses Penemuan Pengetahuan</vt:lpstr>
      <vt:lpstr>Knowledge Discovery Process </vt:lpstr>
      <vt:lpstr>Gambaran Umum Knowledge Discovery Process </vt:lpstr>
      <vt:lpstr>Knowledge Discovery Process Models</vt:lpstr>
      <vt:lpstr>Knowledge Discovery Process Models</vt:lpstr>
      <vt:lpstr>CRISP-DM Model </vt:lpstr>
      <vt:lpstr>Referensi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Intelligence Chapter 1 BI Concept</dc:title>
  <cp:lastModifiedBy>Afdal Alfatih</cp:lastModifiedBy>
  <cp:revision>162</cp:revision>
  <dcterms:modified xsi:type="dcterms:W3CDTF">2024-01-24T13:22:41Z</dcterms:modified>
</cp:coreProperties>
</file>