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3" r:id="rId1"/>
  </p:sldMasterIdLst>
  <p:notesMasterIdLst>
    <p:notesMasterId r:id="rId20"/>
  </p:notesMasterIdLst>
  <p:sldIdLst>
    <p:sldId id="256" r:id="rId2"/>
    <p:sldId id="259" r:id="rId3"/>
    <p:sldId id="313" r:id="rId4"/>
    <p:sldId id="311" r:id="rId5"/>
    <p:sldId id="315" r:id="rId6"/>
    <p:sldId id="316" r:id="rId7"/>
    <p:sldId id="264" r:id="rId8"/>
    <p:sldId id="286" r:id="rId9"/>
    <p:sldId id="268" r:id="rId10"/>
    <p:sldId id="322" r:id="rId11"/>
    <p:sldId id="324" r:id="rId12"/>
    <p:sldId id="262" r:id="rId13"/>
    <p:sldId id="326" r:id="rId14"/>
    <p:sldId id="325" r:id="rId15"/>
    <p:sldId id="269" r:id="rId16"/>
    <p:sldId id="328" r:id="rId17"/>
    <p:sldId id="329" r:id="rId18"/>
    <p:sldId id="318" r:id="rId19"/>
  </p:sldIdLst>
  <p:sldSz cx="9144000" cy="5143500" type="screen16x9"/>
  <p:notesSz cx="6858000" cy="9144000"/>
  <p:embeddedFontLst>
    <p:embeddedFont>
      <p:font typeface="Anaheim" panose="020B0604020202020204" charset="0"/>
      <p:regular r:id="rId21"/>
    </p:embeddedFont>
    <p:embeddedFont>
      <p:font typeface="Bai Jamjuree" panose="020B0604020202020204" charset="-34"/>
      <p:regular r:id="rId22"/>
      <p:bold r:id="rId23"/>
      <p:italic r:id="rId24"/>
      <p:boldItalic r:id="rId25"/>
    </p:embeddedFont>
    <p:embeddedFont>
      <p:font typeface="Bebas Neue" panose="020B0606020202050201" pitchFamily="34" charset="0"/>
      <p:regular r:id="rId26"/>
    </p:embeddedFont>
    <p:embeddedFont>
      <p:font typeface="Fira Sans" panose="020B0503050000020004" pitchFamily="34" charset="0"/>
      <p:regular r:id="rId27"/>
      <p:bold r:id="rId28"/>
      <p:italic r:id="rId29"/>
      <p:boldItalic r:id="rId30"/>
    </p:embeddedFont>
    <p:embeddedFont>
      <p:font typeface="Nunito Light" pitchFamily="2" charset="0"/>
      <p:regular r:id="rId31"/>
      <p:italic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E3911E5-A659-4E9A-AC7E-A71BE1CA2EF2}">
  <a:tblStyle styleId="{4E3911E5-A659-4E9A-AC7E-A71BE1CA2EF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6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font" Target="fonts/font1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font" Target="fonts/font8.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font" Target="fonts/font10.fntdata"/><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 name="Google Shape;205;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881616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e3459728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e3459728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839521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e3459728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e3459728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e3459728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e3459728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652861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78295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g1e345972845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2" name="Google Shape;362;g1e345972845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g1e345972845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2" name="Google Shape;362;g1e345972845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69520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g1e345972845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2" name="Google Shape;362;g1e345972845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74016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77895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02359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d431007ba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d431007ba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200" i="1">
              <a:solidFill>
                <a:srgbClr val="595959"/>
              </a:solidFill>
              <a:latin typeface="Anaheim"/>
              <a:ea typeface="Anaheim"/>
              <a:cs typeface="Anaheim"/>
              <a:sym typeface="Anaheim"/>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3016291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13178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53399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54dda1946d_6_3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0" name="Google Shape;280;g54dda1946d_6_3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7"/>
        <p:cNvGrpSpPr/>
        <p:nvPr/>
      </p:nvGrpSpPr>
      <p:grpSpPr>
        <a:xfrm>
          <a:off x="0" y="0"/>
          <a:ext cx="0" cy="0"/>
          <a:chOff x="0" y="0"/>
          <a:chExt cx="0" cy="0"/>
        </a:xfrm>
      </p:grpSpPr>
      <p:sp>
        <p:nvSpPr>
          <p:cNvPr id="658" name="Google Shape;658;g1e345972845_0_418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9" name="Google Shape;659;g1e345972845_0_418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1e345972845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 name="Google Shape;356;g1e345972845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F2D8A-EAA6-0483-8173-AB5474FEEEC1}"/>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ID"/>
          </a:p>
        </p:txBody>
      </p:sp>
      <p:sp>
        <p:nvSpPr>
          <p:cNvPr id="3" name="Subtitle 2">
            <a:extLst>
              <a:ext uri="{FF2B5EF4-FFF2-40B4-BE49-F238E27FC236}">
                <a16:creationId xmlns:a16="http://schemas.microsoft.com/office/drawing/2014/main" id="{51A5E4EC-F6CE-AC9B-F250-ED0D7C27AA5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11D1A014-51EA-7EC8-8E73-2BD78BB0FCE1}"/>
              </a:ext>
            </a:extLst>
          </p:cNvPr>
          <p:cNvSpPr>
            <a:spLocks noGrp="1"/>
          </p:cNvSpPr>
          <p:nvPr>
            <p:ph type="dt" sz="half" idx="10"/>
          </p:nvPr>
        </p:nvSpPr>
        <p:spPr/>
        <p:txBody>
          <a:bodyPr/>
          <a:lstStyle/>
          <a:p>
            <a:fld id="{2236129E-3D6F-49EC-93C7-E2B6F0824436}" type="datetimeFigureOut">
              <a:rPr lang="en-ID" smtClean="0"/>
              <a:t>24/01/2024</a:t>
            </a:fld>
            <a:endParaRPr lang="en-ID"/>
          </a:p>
        </p:txBody>
      </p:sp>
      <p:sp>
        <p:nvSpPr>
          <p:cNvPr id="5" name="Footer Placeholder 4">
            <a:extLst>
              <a:ext uri="{FF2B5EF4-FFF2-40B4-BE49-F238E27FC236}">
                <a16:creationId xmlns:a16="http://schemas.microsoft.com/office/drawing/2014/main" id="{7439E8F1-631C-229A-1508-D1492797BC29}"/>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90F18931-8B98-20C4-0553-06B9A7C171F2}"/>
              </a:ext>
            </a:extLst>
          </p:cNvPr>
          <p:cNvSpPr>
            <a:spLocks noGrp="1"/>
          </p:cNvSpPr>
          <p:nvPr>
            <p:ph type="sldNum" sz="quarter" idx="12"/>
          </p:nvPr>
        </p:nvSpPr>
        <p:spPr/>
        <p:txBody>
          <a:bodyPr/>
          <a:lstStyle/>
          <a:p>
            <a:fld id="{49462652-724F-42C2-8F17-5B577636C514}" type="slidenum">
              <a:rPr lang="en-ID" smtClean="0"/>
              <a:t>‹#›</a:t>
            </a:fld>
            <a:endParaRPr lang="en-ID"/>
          </a:p>
        </p:txBody>
      </p:sp>
    </p:spTree>
    <p:extLst>
      <p:ext uri="{BB962C8B-B14F-4D97-AF65-F5344CB8AC3E}">
        <p14:creationId xmlns:p14="http://schemas.microsoft.com/office/powerpoint/2010/main" val="3229659080"/>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853BE-6D57-F717-47A7-6F484ED6B58D}"/>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6A7CF57C-7F69-403D-654C-A2C9E83EFA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F1CCB83A-2E66-0CF8-BB99-C7D6373B7C60}"/>
              </a:ext>
            </a:extLst>
          </p:cNvPr>
          <p:cNvSpPr>
            <a:spLocks noGrp="1"/>
          </p:cNvSpPr>
          <p:nvPr>
            <p:ph type="dt" sz="half" idx="10"/>
          </p:nvPr>
        </p:nvSpPr>
        <p:spPr/>
        <p:txBody>
          <a:bodyPr/>
          <a:lstStyle/>
          <a:p>
            <a:fld id="{2236129E-3D6F-49EC-93C7-E2B6F0824436}" type="datetimeFigureOut">
              <a:rPr lang="en-ID" smtClean="0"/>
              <a:t>24/01/2024</a:t>
            </a:fld>
            <a:endParaRPr lang="en-ID"/>
          </a:p>
        </p:txBody>
      </p:sp>
      <p:sp>
        <p:nvSpPr>
          <p:cNvPr id="5" name="Footer Placeholder 4">
            <a:extLst>
              <a:ext uri="{FF2B5EF4-FFF2-40B4-BE49-F238E27FC236}">
                <a16:creationId xmlns:a16="http://schemas.microsoft.com/office/drawing/2014/main" id="{726D0A8C-EDD8-B8DE-DCED-8746A5C3FBA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849FE6CF-74C8-4007-ECAA-E84E6B32FE41}"/>
              </a:ext>
            </a:extLst>
          </p:cNvPr>
          <p:cNvSpPr>
            <a:spLocks noGrp="1"/>
          </p:cNvSpPr>
          <p:nvPr>
            <p:ph type="sldNum" sz="quarter" idx="12"/>
          </p:nvPr>
        </p:nvSpPr>
        <p:spPr/>
        <p:txBody>
          <a:bodyPr/>
          <a:lstStyle/>
          <a:p>
            <a:fld id="{49462652-724F-42C2-8F17-5B577636C514}" type="slidenum">
              <a:rPr lang="en-ID" smtClean="0"/>
              <a:t>‹#›</a:t>
            </a:fld>
            <a:endParaRPr lang="en-ID"/>
          </a:p>
        </p:txBody>
      </p:sp>
    </p:spTree>
    <p:extLst>
      <p:ext uri="{BB962C8B-B14F-4D97-AF65-F5344CB8AC3E}">
        <p14:creationId xmlns:p14="http://schemas.microsoft.com/office/powerpoint/2010/main" val="15297676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AE18DE-A4CB-6C4D-5DF0-DACF1F115492}"/>
              </a:ext>
            </a:extLst>
          </p:cNvPr>
          <p:cNvSpPr>
            <a:spLocks noGrp="1"/>
          </p:cNvSpPr>
          <p:nvPr>
            <p:ph type="title" orient="vert"/>
          </p:nvPr>
        </p:nvSpPr>
        <p:spPr>
          <a:xfrm>
            <a:off x="6543675" y="273844"/>
            <a:ext cx="1971675" cy="4358879"/>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63639EC3-AE9B-7450-D441-4670942FAD00}"/>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6A09AA55-88E0-F6CE-1338-95F8797E0668}"/>
              </a:ext>
            </a:extLst>
          </p:cNvPr>
          <p:cNvSpPr>
            <a:spLocks noGrp="1"/>
          </p:cNvSpPr>
          <p:nvPr>
            <p:ph type="dt" sz="half" idx="10"/>
          </p:nvPr>
        </p:nvSpPr>
        <p:spPr/>
        <p:txBody>
          <a:bodyPr/>
          <a:lstStyle/>
          <a:p>
            <a:fld id="{2236129E-3D6F-49EC-93C7-E2B6F0824436}" type="datetimeFigureOut">
              <a:rPr lang="en-ID" smtClean="0"/>
              <a:t>24/01/2024</a:t>
            </a:fld>
            <a:endParaRPr lang="en-ID"/>
          </a:p>
        </p:txBody>
      </p:sp>
      <p:sp>
        <p:nvSpPr>
          <p:cNvPr id="5" name="Footer Placeholder 4">
            <a:extLst>
              <a:ext uri="{FF2B5EF4-FFF2-40B4-BE49-F238E27FC236}">
                <a16:creationId xmlns:a16="http://schemas.microsoft.com/office/drawing/2014/main" id="{7A78CACB-ED9E-5ADA-9633-50722C951ED9}"/>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C9CFB482-CE41-175F-B7AC-A0AE54121545}"/>
              </a:ext>
            </a:extLst>
          </p:cNvPr>
          <p:cNvSpPr>
            <a:spLocks noGrp="1"/>
          </p:cNvSpPr>
          <p:nvPr>
            <p:ph type="sldNum" sz="quarter" idx="12"/>
          </p:nvPr>
        </p:nvSpPr>
        <p:spPr/>
        <p:txBody>
          <a:bodyPr/>
          <a:lstStyle/>
          <a:p>
            <a:fld id="{49462652-724F-42C2-8F17-5B577636C514}" type="slidenum">
              <a:rPr lang="en-ID" smtClean="0"/>
              <a:t>‹#›</a:t>
            </a:fld>
            <a:endParaRPr lang="en-ID"/>
          </a:p>
        </p:txBody>
      </p:sp>
    </p:spTree>
    <p:extLst>
      <p:ext uri="{BB962C8B-B14F-4D97-AF65-F5344CB8AC3E}">
        <p14:creationId xmlns:p14="http://schemas.microsoft.com/office/powerpoint/2010/main" val="132803143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8"/>
        <p:cNvGrpSpPr/>
        <p:nvPr/>
      </p:nvGrpSpPr>
      <p:grpSpPr>
        <a:xfrm>
          <a:off x="0" y="0"/>
          <a:ext cx="0" cy="0"/>
          <a:chOff x="0" y="0"/>
          <a:chExt cx="0" cy="0"/>
        </a:xfrm>
      </p:grpSpPr>
      <p:sp>
        <p:nvSpPr>
          <p:cNvPr id="40" name="Google Shape;40;p9"/>
          <p:cNvSpPr txBox="1">
            <a:spLocks noGrp="1"/>
          </p:cNvSpPr>
          <p:nvPr>
            <p:ph type="title"/>
          </p:nvPr>
        </p:nvSpPr>
        <p:spPr>
          <a:xfrm>
            <a:off x="2203950" y="1511750"/>
            <a:ext cx="4736100" cy="1161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400"/>
              <a:buNone/>
              <a:defRPr sz="6500"/>
            </a:lvl1pPr>
            <a:lvl2pPr lvl="1" algn="ctr" rtl="0">
              <a:spcBef>
                <a:spcPts val="0"/>
              </a:spcBef>
              <a:spcAft>
                <a:spcPts val="0"/>
              </a:spcAft>
              <a:buSzPts val="3400"/>
              <a:buNone/>
              <a:defRPr/>
            </a:lvl2pPr>
            <a:lvl3pPr lvl="2" algn="ctr" rtl="0">
              <a:spcBef>
                <a:spcPts val="0"/>
              </a:spcBef>
              <a:spcAft>
                <a:spcPts val="0"/>
              </a:spcAft>
              <a:buSzPts val="3400"/>
              <a:buNone/>
              <a:defRPr/>
            </a:lvl3pPr>
            <a:lvl4pPr lvl="3" algn="ctr" rtl="0">
              <a:spcBef>
                <a:spcPts val="0"/>
              </a:spcBef>
              <a:spcAft>
                <a:spcPts val="0"/>
              </a:spcAft>
              <a:buSzPts val="3400"/>
              <a:buNone/>
              <a:defRPr/>
            </a:lvl4pPr>
            <a:lvl5pPr lvl="4" algn="ctr" rtl="0">
              <a:spcBef>
                <a:spcPts val="0"/>
              </a:spcBef>
              <a:spcAft>
                <a:spcPts val="0"/>
              </a:spcAft>
              <a:buSzPts val="3400"/>
              <a:buNone/>
              <a:defRPr/>
            </a:lvl5pPr>
            <a:lvl6pPr lvl="5" algn="ctr" rtl="0">
              <a:spcBef>
                <a:spcPts val="0"/>
              </a:spcBef>
              <a:spcAft>
                <a:spcPts val="0"/>
              </a:spcAft>
              <a:buSzPts val="3400"/>
              <a:buNone/>
              <a:defRPr/>
            </a:lvl6pPr>
            <a:lvl7pPr lvl="6" algn="ctr" rtl="0">
              <a:spcBef>
                <a:spcPts val="0"/>
              </a:spcBef>
              <a:spcAft>
                <a:spcPts val="0"/>
              </a:spcAft>
              <a:buSzPts val="3400"/>
              <a:buNone/>
              <a:defRPr/>
            </a:lvl7pPr>
            <a:lvl8pPr lvl="7" algn="ctr" rtl="0">
              <a:spcBef>
                <a:spcPts val="0"/>
              </a:spcBef>
              <a:spcAft>
                <a:spcPts val="0"/>
              </a:spcAft>
              <a:buSzPts val="3400"/>
              <a:buNone/>
              <a:defRPr/>
            </a:lvl8pPr>
            <a:lvl9pPr lvl="8" algn="ctr" rtl="0">
              <a:spcBef>
                <a:spcPts val="0"/>
              </a:spcBef>
              <a:spcAft>
                <a:spcPts val="0"/>
              </a:spcAft>
              <a:buSzPts val="3400"/>
              <a:buNone/>
              <a:defRPr/>
            </a:lvl9pPr>
          </a:lstStyle>
          <a:p>
            <a:endParaRPr/>
          </a:p>
        </p:txBody>
      </p:sp>
      <p:sp>
        <p:nvSpPr>
          <p:cNvPr id="41" name="Google Shape;41;p9"/>
          <p:cNvSpPr txBox="1">
            <a:spLocks noGrp="1"/>
          </p:cNvSpPr>
          <p:nvPr>
            <p:ph type="subTitle" idx="1"/>
          </p:nvPr>
        </p:nvSpPr>
        <p:spPr>
          <a:xfrm>
            <a:off x="2203950" y="2673050"/>
            <a:ext cx="4736100" cy="671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955125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50"/>
        <p:cNvGrpSpPr/>
        <p:nvPr/>
      </p:nvGrpSpPr>
      <p:grpSpPr>
        <a:xfrm>
          <a:off x="0" y="0"/>
          <a:ext cx="0" cy="0"/>
          <a:chOff x="0" y="0"/>
          <a:chExt cx="0" cy="0"/>
        </a:xfrm>
      </p:grpSpPr>
      <p:sp>
        <p:nvSpPr>
          <p:cNvPr id="52" name="Google Shape;52;p1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53" name="Google Shape;53;p13"/>
          <p:cNvSpPr txBox="1">
            <a:spLocks noGrp="1"/>
          </p:cNvSpPr>
          <p:nvPr>
            <p:ph type="subTitle" idx="1"/>
          </p:nvPr>
        </p:nvSpPr>
        <p:spPr>
          <a:xfrm>
            <a:off x="732124" y="3133402"/>
            <a:ext cx="2357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4" name="Google Shape;54;p13"/>
          <p:cNvSpPr txBox="1">
            <a:spLocks noGrp="1"/>
          </p:cNvSpPr>
          <p:nvPr>
            <p:ph type="subTitle" idx="2"/>
          </p:nvPr>
        </p:nvSpPr>
        <p:spPr>
          <a:xfrm>
            <a:off x="3393300" y="3133402"/>
            <a:ext cx="2357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5" name="Google Shape;55;p13"/>
          <p:cNvSpPr txBox="1">
            <a:spLocks noGrp="1"/>
          </p:cNvSpPr>
          <p:nvPr>
            <p:ph type="subTitle" idx="3"/>
          </p:nvPr>
        </p:nvSpPr>
        <p:spPr>
          <a:xfrm>
            <a:off x="6054475" y="3133402"/>
            <a:ext cx="2357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 name="Google Shape;56;p13"/>
          <p:cNvSpPr txBox="1">
            <a:spLocks noGrp="1"/>
          </p:cNvSpPr>
          <p:nvPr>
            <p:ph type="title" idx="4" hasCustomPrompt="1"/>
          </p:nvPr>
        </p:nvSpPr>
        <p:spPr>
          <a:xfrm>
            <a:off x="732124" y="1750125"/>
            <a:ext cx="952800" cy="572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36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7" name="Google Shape;57;p13"/>
          <p:cNvSpPr txBox="1">
            <a:spLocks noGrp="1"/>
          </p:cNvSpPr>
          <p:nvPr>
            <p:ph type="title" idx="5" hasCustomPrompt="1"/>
          </p:nvPr>
        </p:nvSpPr>
        <p:spPr>
          <a:xfrm>
            <a:off x="3393301" y="1750125"/>
            <a:ext cx="952800" cy="572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36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8" name="Google Shape;58;p13"/>
          <p:cNvSpPr txBox="1">
            <a:spLocks noGrp="1"/>
          </p:cNvSpPr>
          <p:nvPr>
            <p:ph type="title" idx="6" hasCustomPrompt="1"/>
          </p:nvPr>
        </p:nvSpPr>
        <p:spPr>
          <a:xfrm>
            <a:off x="6054475" y="1750125"/>
            <a:ext cx="952800" cy="572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36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9" name="Google Shape;59;p13"/>
          <p:cNvSpPr txBox="1">
            <a:spLocks noGrp="1"/>
          </p:cNvSpPr>
          <p:nvPr>
            <p:ph type="subTitle" idx="7"/>
          </p:nvPr>
        </p:nvSpPr>
        <p:spPr>
          <a:xfrm>
            <a:off x="732124" y="2243050"/>
            <a:ext cx="2357400" cy="976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60" name="Google Shape;60;p13"/>
          <p:cNvSpPr txBox="1">
            <a:spLocks noGrp="1"/>
          </p:cNvSpPr>
          <p:nvPr>
            <p:ph type="subTitle" idx="8"/>
          </p:nvPr>
        </p:nvSpPr>
        <p:spPr>
          <a:xfrm>
            <a:off x="3393300" y="2243050"/>
            <a:ext cx="2357400" cy="976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61" name="Google Shape;61;p13"/>
          <p:cNvSpPr txBox="1">
            <a:spLocks noGrp="1"/>
          </p:cNvSpPr>
          <p:nvPr>
            <p:ph type="subTitle" idx="9"/>
          </p:nvPr>
        </p:nvSpPr>
        <p:spPr>
          <a:xfrm>
            <a:off x="6054476" y="2243050"/>
            <a:ext cx="2357400" cy="976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extLst>
      <p:ext uri="{BB962C8B-B14F-4D97-AF65-F5344CB8AC3E}">
        <p14:creationId xmlns:p14="http://schemas.microsoft.com/office/powerpoint/2010/main" val="3587859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2"/>
        <p:cNvGrpSpPr/>
        <p:nvPr/>
      </p:nvGrpSpPr>
      <p:grpSpPr>
        <a:xfrm>
          <a:off x="0" y="0"/>
          <a:ext cx="0" cy="0"/>
          <a:chOff x="0" y="0"/>
          <a:chExt cx="0" cy="0"/>
        </a:xfrm>
      </p:grpSpPr>
      <p:sp>
        <p:nvSpPr>
          <p:cNvPr id="14" name="Google Shape;14;p3"/>
          <p:cNvSpPr txBox="1">
            <a:spLocks noGrp="1"/>
          </p:cNvSpPr>
          <p:nvPr>
            <p:ph type="title"/>
          </p:nvPr>
        </p:nvSpPr>
        <p:spPr>
          <a:xfrm>
            <a:off x="713225" y="2068500"/>
            <a:ext cx="4355400" cy="1511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4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title" idx="2" hasCustomPrompt="1"/>
          </p:nvPr>
        </p:nvSpPr>
        <p:spPr>
          <a:xfrm>
            <a:off x="713225" y="823525"/>
            <a:ext cx="1508400" cy="10941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7200">
                <a:solidFill>
                  <a:schemeClr val="accent3"/>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6" name="Google Shape;16;p3"/>
          <p:cNvSpPr txBox="1">
            <a:spLocks noGrp="1"/>
          </p:cNvSpPr>
          <p:nvPr>
            <p:ph type="subTitle" idx="1"/>
          </p:nvPr>
        </p:nvSpPr>
        <p:spPr>
          <a:xfrm>
            <a:off x="713225" y="3642300"/>
            <a:ext cx="4355400" cy="375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3624444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spTree>
      <p:nvGrpSpPr>
        <p:cNvPr id="1" name="Shape 111"/>
        <p:cNvGrpSpPr/>
        <p:nvPr/>
      </p:nvGrpSpPr>
      <p:grpSpPr>
        <a:xfrm>
          <a:off x="0" y="0"/>
          <a:ext cx="0" cy="0"/>
          <a:chOff x="0" y="0"/>
          <a:chExt cx="0" cy="0"/>
        </a:xfrm>
      </p:grpSpPr>
      <p:sp>
        <p:nvSpPr>
          <p:cNvPr id="113" name="Google Shape;113;p2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114" name="Google Shape;114;p24"/>
          <p:cNvSpPr txBox="1">
            <a:spLocks noGrp="1"/>
          </p:cNvSpPr>
          <p:nvPr>
            <p:ph type="subTitle" idx="1"/>
          </p:nvPr>
        </p:nvSpPr>
        <p:spPr>
          <a:xfrm>
            <a:off x="876375" y="3009631"/>
            <a:ext cx="2236500" cy="1015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5" name="Google Shape;115;p24"/>
          <p:cNvSpPr txBox="1">
            <a:spLocks noGrp="1"/>
          </p:cNvSpPr>
          <p:nvPr>
            <p:ph type="subTitle" idx="2"/>
          </p:nvPr>
        </p:nvSpPr>
        <p:spPr>
          <a:xfrm>
            <a:off x="3453748" y="3009631"/>
            <a:ext cx="2236500" cy="1015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6" name="Google Shape;116;p24"/>
          <p:cNvSpPr txBox="1">
            <a:spLocks noGrp="1"/>
          </p:cNvSpPr>
          <p:nvPr>
            <p:ph type="subTitle" idx="3"/>
          </p:nvPr>
        </p:nvSpPr>
        <p:spPr>
          <a:xfrm>
            <a:off x="6031125" y="3009631"/>
            <a:ext cx="2236500" cy="1015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7" name="Google Shape;117;p24"/>
          <p:cNvSpPr txBox="1">
            <a:spLocks noGrp="1"/>
          </p:cNvSpPr>
          <p:nvPr>
            <p:ph type="subTitle" idx="4"/>
          </p:nvPr>
        </p:nvSpPr>
        <p:spPr>
          <a:xfrm>
            <a:off x="876375" y="2425825"/>
            <a:ext cx="2236500" cy="660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18" name="Google Shape;118;p24"/>
          <p:cNvSpPr txBox="1">
            <a:spLocks noGrp="1"/>
          </p:cNvSpPr>
          <p:nvPr>
            <p:ph type="subTitle" idx="5"/>
          </p:nvPr>
        </p:nvSpPr>
        <p:spPr>
          <a:xfrm>
            <a:off x="3453752" y="2425825"/>
            <a:ext cx="2236500" cy="660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19" name="Google Shape;119;p24"/>
          <p:cNvSpPr txBox="1">
            <a:spLocks noGrp="1"/>
          </p:cNvSpPr>
          <p:nvPr>
            <p:ph type="subTitle" idx="6"/>
          </p:nvPr>
        </p:nvSpPr>
        <p:spPr>
          <a:xfrm>
            <a:off x="6031125" y="2425825"/>
            <a:ext cx="2236500" cy="660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extLst>
      <p:ext uri="{BB962C8B-B14F-4D97-AF65-F5344CB8AC3E}">
        <p14:creationId xmlns:p14="http://schemas.microsoft.com/office/powerpoint/2010/main" val="27737429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hree columns 1">
  <p:cSld name="Title and three columns 1">
    <p:spTree>
      <p:nvGrpSpPr>
        <p:cNvPr id="1" name="Shape 120"/>
        <p:cNvGrpSpPr/>
        <p:nvPr/>
      </p:nvGrpSpPr>
      <p:grpSpPr>
        <a:xfrm>
          <a:off x="0" y="0"/>
          <a:ext cx="0" cy="0"/>
          <a:chOff x="0" y="0"/>
          <a:chExt cx="0" cy="0"/>
        </a:xfrm>
      </p:grpSpPr>
      <p:sp>
        <p:nvSpPr>
          <p:cNvPr id="122" name="Google Shape;122;p2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123" name="Google Shape;123;p25"/>
          <p:cNvSpPr txBox="1">
            <a:spLocks noGrp="1"/>
          </p:cNvSpPr>
          <p:nvPr>
            <p:ph type="subTitle" idx="1"/>
          </p:nvPr>
        </p:nvSpPr>
        <p:spPr>
          <a:xfrm>
            <a:off x="720000" y="2344725"/>
            <a:ext cx="2481600" cy="22593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3"/>
              </a:buClr>
              <a:buSzPts val="1400"/>
              <a:buFont typeface="Arial"/>
              <a:buChar char="●"/>
              <a:defRPr sz="1400"/>
            </a:lvl1pPr>
            <a:lvl2pPr lvl="1" algn="ctr" rtl="0">
              <a:lnSpc>
                <a:spcPct val="100000"/>
              </a:lnSpc>
              <a:spcBef>
                <a:spcPts val="0"/>
              </a:spcBef>
              <a:spcAft>
                <a:spcPts val="0"/>
              </a:spcAft>
              <a:buClr>
                <a:srgbClr val="000000"/>
              </a:buClr>
              <a:buSzPts val="1400"/>
              <a:buFont typeface="Arial"/>
              <a:buChar char="○"/>
              <a:defRPr/>
            </a:lvl2pPr>
            <a:lvl3pPr lvl="2" algn="ctr" rtl="0">
              <a:lnSpc>
                <a:spcPct val="100000"/>
              </a:lnSpc>
              <a:spcBef>
                <a:spcPts val="0"/>
              </a:spcBef>
              <a:spcAft>
                <a:spcPts val="0"/>
              </a:spcAft>
              <a:buClr>
                <a:srgbClr val="000000"/>
              </a:buClr>
              <a:buSzPts val="1400"/>
              <a:buFont typeface="Arial"/>
              <a:buChar char="■"/>
              <a:defRPr/>
            </a:lvl3pPr>
            <a:lvl4pPr lvl="3" algn="ctr" rtl="0">
              <a:lnSpc>
                <a:spcPct val="100000"/>
              </a:lnSpc>
              <a:spcBef>
                <a:spcPts val="0"/>
              </a:spcBef>
              <a:spcAft>
                <a:spcPts val="0"/>
              </a:spcAft>
              <a:buClr>
                <a:srgbClr val="000000"/>
              </a:buClr>
              <a:buSzPts val="1400"/>
              <a:buFont typeface="Arial"/>
              <a:buChar char="●"/>
              <a:defRPr/>
            </a:lvl4pPr>
            <a:lvl5pPr lvl="4" algn="ctr" rtl="0">
              <a:lnSpc>
                <a:spcPct val="100000"/>
              </a:lnSpc>
              <a:spcBef>
                <a:spcPts val="0"/>
              </a:spcBef>
              <a:spcAft>
                <a:spcPts val="0"/>
              </a:spcAft>
              <a:buClr>
                <a:srgbClr val="000000"/>
              </a:buClr>
              <a:buSzPts val="1400"/>
              <a:buFont typeface="Arial"/>
              <a:buChar char="○"/>
              <a:defRPr/>
            </a:lvl5pPr>
            <a:lvl6pPr lvl="5" algn="ctr" rtl="0">
              <a:lnSpc>
                <a:spcPct val="100000"/>
              </a:lnSpc>
              <a:spcBef>
                <a:spcPts val="0"/>
              </a:spcBef>
              <a:spcAft>
                <a:spcPts val="0"/>
              </a:spcAft>
              <a:buClr>
                <a:srgbClr val="000000"/>
              </a:buClr>
              <a:buSzPts val="1400"/>
              <a:buFont typeface="Arial"/>
              <a:buChar char="■"/>
              <a:defRPr/>
            </a:lvl6pPr>
            <a:lvl7pPr lvl="6" algn="ctr" rtl="0">
              <a:lnSpc>
                <a:spcPct val="100000"/>
              </a:lnSpc>
              <a:spcBef>
                <a:spcPts val="0"/>
              </a:spcBef>
              <a:spcAft>
                <a:spcPts val="0"/>
              </a:spcAft>
              <a:buClr>
                <a:srgbClr val="000000"/>
              </a:buClr>
              <a:buSzPts val="1400"/>
              <a:buFont typeface="Arial"/>
              <a:buChar char="●"/>
              <a:defRPr/>
            </a:lvl7pPr>
            <a:lvl8pPr lvl="7" algn="ctr" rtl="0">
              <a:lnSpc>
                <a:spcPct val="100000"/>
              </a:lnSpc>
              <a:spcBef>
                <a:spcPts val="0"/>
              </a:spcBef>
              <a:spcAft>
                <a:spcPts val="0"/>
              </a:spcAft>
              <a:buClr>
                <a:srgbClr val="000000"/>
              </a:buClr>
              <a:buSzPts val="1400"/>
              <a:buFont typeface="Arial"/>
              <a:buChar char="○"/>
              <a:defRPr/>
            </a:lvl8pPr>
            <a:lvl9pPr lvl="8" algn="ctr" rtl="0">
              <a:lnSpc>
                <a:spcPct val="100000"/>
              </a:lnSpc>
              <a:spcBef>
                <a:spcPts val="0"/>
              </a:spcBef>
              <a:spcAft>
                <a:spcPts val="0"/>
              </a:spcAft>
              <a:buClr>
                <a:srgbClr val="000000"/>
              </a:buClr>
              <a:buSzPts val="1400"/>
              <a:buFont typeface="Arial"/>
              <a:buChar char="■"/>
              <a:defRPr/>
            </a:lvl9pPr>
          </a:lstStyle>
          <a:p>
            <a:endParaRPr/>
          </a:p>
        </p:txBody>
      </p:sp>
      <p:sp>
        <p:nvSpPr>
          <p:cNvPr id="124" name="Google Shape;124;p25"/>
          <p:cNvSpPr txBox="1">
            <a:spLocks noGrp="1"/>
          </p:cNvSpPr>
          <p:nvPr>
            <p:ph type="subTitle" idx="2"/>
          </p:nvPr>
        </p:nvSpPr>
        <p:spPr>
          <a:xfrm>
            <a:off x="3331198" y="2344725"/>
            <a:ext cx="2481600" cy="22593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3"/>
              </a:buClr>
              <a:buSzPts val="1400"/>
              <a:buFont typeface="Arial"/>
              <a:buChar char="●"/>
              <a:defRPr sz="1400"/>
            </a:lvl1pPr>
            <a:lvl2pPr lvl="1" algn="ctr" rtl="0">
              <a:lnSpc>
                <a:spcPct val="100000"/>
              </a:lnSpc>
              <a:spcBef>
                <a:spcPts val="0"/>
              </a:spcBef>
              <a:spcAft>
                <a:spcPts val="0"/>
              </a:spcAft>
              <a:buClr>
                <a:srgbClr val="000000"/>
              </a:buClr>
              <a:buSzPts val="1400"/>
              <a:buFont typeface="Arial"/>
              <a:buChar char="○"/>
              <a:defRPr/>
            </a:lvl2pPr>
            <a:lvl3pPr lvl="2" algn="ctr" rtl="0">
              <a:lnSpc>
                <a:spcPct val="100000"/>
              </a:lnSpc>
              <a:spcBef>
                <a:spcPts val="0"/>
              </a:spcBef>
              <a:spcAft>
                <a:spcPts val="0"/>
              </a:spcAft>
              <a:buClr>
                <a:srgbClr val="000000"/>
              </a:buClr>
              <a:buSzPts val="1400"/>
              <a:buFont typeface="Arial"/>
              <a:buChar char="■"/>
              <a:defRPr/>
            </a:lvl3pPr>
            <a:lvl4pPr lvl="3" algn="ctr" rtl="0">
              <a:lnSpc>
                <a:spcPct val="100000"/>
              </a:lnSpc>
              <a:spcBef>
                <a:spcPts val="0"/>
              </a:spcBef>
              <a:spcAft>
                <a:spcPts val="0"/>
              </a:spcAft>
              <a:buClr>
                <a:srgbClr val="000000"/>
              </a:buClr>
              <a:buSzPts val="1400"/>
              <a:buFont typeface="Arial"/>
              <a:buChar char="●"/>
              <a:defRPr/>
            </a:lvl4pPr>
            <a:lvl5pPr lvl="4" algn="ctr" rtl="0">
              <a:lnSpc>
                <a:spcPct val="100000"/>
              </a:lnSpc>
              <a:spcBef>
                <a:spcPts val="0"/>
              </a:spcBef>
              <a:spcAft>
                <a:spcPts val="0"/>
              </a:spcAft>
              <a:buClr>
                <a:srgbClr val="000000"/>
              </a:buClr>
              <a:buSzPts val="1400"/>
              <a:buFont typeface="Arial"/>
              <a:buChar char="○"/>
              <a:defRPr/>
            </a:lvl5pPr>
            <a:lvl6pPr lvl="5" algn="ctr" rtl="0">
              <a:lnSpc>
                <a:spcPct val="100000"/>
              </a:lnSpc>
              <a:spcBef>
                <a:spcPts val="0"/>
              </a:spcBef>
              <a:spcAft>
                <a:spcPts val="0"/>
              </a:spcAft>
              <a:buClr>
                <a:srgbClr val="000000"/>
              </a:buClr>
              <a:buSzPts val="1400"/>
              <a:buFont typeface="Arial"/>
              <a:buChar char="■"/>
              <a:defRPr/>
            </a:lvl6pPr>
            <a:lvl7pPr lvl="6" algn="ctr" rtl="0">
              <a:lnSpc>
                <a:spcPct val="100000"/>
              </a:lnSpc>
              <a:spcBef>
                <a:spcPts val="0"/>
              </a:spcBef>
              <a:spcAft>
                <a:spcPts val="0"/>
              </a:spcAft>
              <a:buClr>
                <a:srgbClr val="000000"/>
              </a:buClr>
              <a:buSzPts val="1400"/>
              <a:buFont typeface="Arial"/>
              <a:buChar char="●"/>
              <a:defRPr/>
            </a:lvl7pPr>
            <a:lvl8pPr lvl="7" algn="ctr" rtl="0">
              <a:lnSpc>
                <a:spcPct val="100000"/>
              </a:lnSpc>
              <a:spcBef>
                <a:spcPts val="0"/>
              </a:spcBef>
              <a:spcAft>
                <a:spcPts val="0"/>
              </a:spcAft>
              <a:buClr>
                <a:srgbClr val="000000"/>
              </a:buClr>
              <a:buSzPts val="1400"/>
              <a:buFont typeface="Arial"/>
              <a:buChar char="○"/>
              <a:defRPr/>
            </a:lvl8pPr>
            <a:lvl9pPr lvl="8" algn="ctr" rtl="0">
              <a:lnSpc>
                <a:spcPct val="100000"/>
              </a:lnSpc>
              <a:spcBef>
                <a:spcPts val="0"/>
              </a:spcBef>
              <a:spcAft>
                <a:spcPts val="0"/>
              </a:spcAft>
              <a:buClr>
                <a:srgbClr val="000000"/>
              </a:buClr>
              <a:buSzPts val="1400"/>
              <a:buFont typeface="Arial"/>
              <a:buChar char="■"/>
              <a:defRPr/>
            </a:lvl9pPr>
          </a:lstStyle>
          <a:p>
            <a:endParaRPr/>
          </a:p>
        </p:txBody>
      </p:sp>
      <p:sp>
        <p:nvSpPr>
          <p:cNvPr id="125" name="Google Shape;125;p25"/>
          <p:cNvSpPr txBox="1">
            <a:spLocks noGrp="1"/>
          </p:cNvSpPr>
          <p:nvPr>
            <p:ph type="subTitle" idx="3"/>
          </p:nvPr>
        </p:nvSpPr>
        <p:spPr>
          <a:xfrm>
            <a:off x="5942400" y="2344725"/>
            <a:ext cx="2481600" cy="22593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3"/>
              </a:buClr>
              <a:buSzPts val="1400"/>
              <a:buFont typeface="Arial"/>
              <a:buChar char="●"/>
              <a:defRPr sz="1400"/>
            </a:lvl1pPr>
            <a:lvl2pPr lvl="1" algn="ctr" rtl="0">
              <a:lnSpc>
                <a:spcPct val="100000"/>
              </a:lnSpc>
              <a:spcBef>
                <a:spcPts val="0"/>
              </a:spcBef>
              <a:spcAft>
                <a:spcPts val="0"/>
              </a:spcAft>
              <a:buClr>
                <a:srgbClr val="000000"/>
              </a:buClr>
              <a:buSzPts val="1400"/>
              <a:buFont typeface="Arial"/>
              <a:buChar char="○"/>
              <a:defRPr/>
            </a:lvl2pPr>
            <a:lvl3pPr lvl="2" algn="ctr" rtl="0">
              <a:lnSpc>
                <a:spcPct val="100000"/>
              </a:lnSpc>
              <a:spcBef>
                <a:spcPts val="0"/>
              </a:spcBef>
              <a:spcAft>
                <a:spcPts val="0"/>
              </a:spcAft>
              <a:buClr>
                <a:srgbClr val="000000"/>
              </a:buClr>
              <a:buSzPts val="1400"/>
              <a:buFont typeface="Arial"/>
              <a:buChar char="■"/>
              <a:defRPr/>
            </a:lvl3pPr>
            <a:lvl4pPr lvl="3" algn="ctr" rtl="0">
              <a:lnSpc>
                <a:spcPct val="100000"/>
              </a:lnSpc>
              <a:spcBef>
                <a:spcPts val="0"/>
              </a:spcBef>
              <a:spcAft>
                <a:spcPts val="0"/>
              </a:spcAft>
              <a:buClr>
                <a:srgbClr val="000000"/>
              </a:buClr>
              <a:buSzPts val="1400"/>
              <a:buFont typeface="Arial"/>
              <a:buChar char="●"/>
              <a:defRPr/>
            </a:lvl4pPr>
            <a:lvl5pPr lvl="4" algn="ctr" rtl="0">
              <a:lnSpc>
                <a:spcPct val="100000"/>
              </a:lnSpc>
              <a:spcBef>
                <a:spcPts val="0"/>
              </a:spcBef>
              <a:spcAft>
                <a:spcPts val="0"/>
              </a:spcAft>
              <a:buClr>
                <a:srgbClr val="000000"/>
              </a:buClr>
              <a:buSzPts val="1400"/>
              <a:buFont typeface="Arial"/>
              <a:buChar char="○"/>
              <a:defRPr/>
            </a:lvl5pPr>
            <a:lvl6pPr lvl="5" algn="ctr" rtl="0">
              <a:lnSpc>
                <a:spcPct val="100000"/>
              </a:lnSpc>
              <a:spcBef>
                <a:spcPts val="0"/>
              </a:spcBef>
              <a:spcAft>
                <a:spcPts val="0"/>
              </a:spcAft>
              <a:buClr>
                <a:srgbClr val="000000"/>
              </a:buClr>
              <a:buSzPts val="1400"/>
              <a:buFont typeface="Arial"/>
              <a:buChar char="■"/>
              <a:defRPr/>
            </a:lvl6pPr>
            <a:lvl7pPr lvl="6" algn="ctr" rtl="0">
              <a:lnSpc>
                <a:spcPct val="100000"/>
              </a:lnSpc>
              <a:spcBef>
                <a:spcPts val="0"/>
              </a:spcBef>
              <a:spcAft>
                <a:spcPts val="0"/>
              </a:spcAft>
              <a:buClr>
                <a:srgbClr val="000000"/>
              </a:buClr>
              <a:buSzPts val="1400"/>
              <a:buFont typeface="Arial"/>
              <a:buChar char="●"/>
              <a:defRPr/>
            </a:lvl7pPr>
            <a:lvl8pPr lvl="7" algn="ctr" rtl="0">
              <a:lnSpc>
                <a:spcPct val="100000"/>
              </a:lnSpc>
              <a:spcBef>
                <a:spcPts val="0"/>
              </a:spcBef>
              <a:spcAft>
                <a:spcPts val="0"/>
              </a:spcAft>
              <a:buClr>
                <a:srgbClr val="000000"/>
              </a:buClr>
              <a:buSzPts val="1400"/>
              <a:buFont typeface="Arial"/>
              <a:buChar char="○"/>
              <a:defRPr/>
            </a:lvl8pPr>
            <a:lvl9pPr lvl="8" algn="ctr" rtl="0">
              <a:lnSpc>
                <a:spcPct val="100000"/>
              </a:lnSpc>
              <a:spcBef>
                <a:spcPts val="0"/>
              </a:spcBef>
              <a:spcAft>
                <a:spcPts val="0"/>
              </a:spcAft>
              <a:buClr>
                <a:srgbClr val="000000"/>
              </a:buClr>
              <a:buSzPts val="1400"/>
              <a:buFont typeface="Arial"/>
              <a:buChar char="■"/>
              <a:defRPr/>
            </a:lvl9pPr>
          </a:lstStyle>
          <a:p>
            <a:endParaRPr/>
          </a:p>
        </p:txBody>
      </p:sp>
      <p:sp>
        <p:nvSpPr>
          <p:cNvPr id="126" name="Google Shape;126;p25"/>
          <p:cNvSpPr txBox="1">
            <a:spLocks noGrp="1"/>
          </p:cNvSpPr>
          <p:nvPr>
            <p:ph type="subTitle" idx="4"/>
          </p:nvPr>
        </p:nvSpPr>
        <p:spPr>
          <a:xfrm>
            <a:off x="720000" y="1465100"/>
            <a:ext cx="2481600" cy="9558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27" name="Google Shape;127;p25"/>
          <p:cNvSpPr txBox="1">
            <a:spLocks noGrp="1"/>
          </p:cNvSpPr>
          <p:nvPr>
            <p:ph type="subTitle" idx="5"/>
          </p:nvPr>
        </p:nvSpPr>
        <p:spPr>
          <a:xfrm>
            <a:off x="3331202" y="1465100"/>
            <a:ext cx="2481600" cy="9558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28" name="Google Shape;128;p25"/>
          <p:cNvSpPr txBox="1">
            <a:spLocks noGrp="1"/>
          </p:cNvSpPr>
          <p:nvPr>
            <p:ph type="subTitle" idx="6"/>
          </p:nvPr>
        </p:nvSpPr>
        <p:spPr>
          <a:xfrm>
            <a:off x="5942400" y="1465100"/>
            <a:ext cx="2481600" cy="9558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extLst>
      <p:ext uri="{BB962C8B-B14F-4D97-AF65-F5344CB8AC3E}">
        <p14:creationId xmlns:p14="http://schemas.microsoft.com/office/powerpoint/2010/main" val="18475904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67"/>
        <p:cNvGrpSpPr/>
        <p:nvPr/>
      </p:nvGrpSpPr>
      <p:grpSpPr>
        <a:xfrm>
          <a:off x="0" y="0"/>
          <a:ext cx="0" cy="0"/>
          <a:chOff x="0" y="0"/>
          <a:chExt cx="0" cy="0"/>
        </a:xfrm>
      </p:grpSpPr>
      <p:sp>
        <p:nvSpPr>
          <p:cNvPr id="69" name="Google Shape;69;p15"/>
          <p:cNvSpPr txBox="1">
            <a:spLocks noGrp="1"/>
          </p:cNvSpPr>
          <p:nvPr>
            <p:ph type="title"/>
          </p:nvPr>
        </p:nvSpPr>
        <p:spPr>
          <a:xfrm>
            <a:off x="2539200" y="3122450"/>
            <a:ext cx="5378400" cy="6618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000"/>
              <a:buNone/>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70" name="Google Shape;70;p15"/>
          <p:cNvSpPr txBox="1">
            <a:spLocks noGrp="1"/>
          </p:cNvSpPr>
          <p:nvPr>
            <p:ph type="subTitle" idx="1"/>
          </p:nvPr>
        </p:nvSpPr>
        <p:spPr>
          <a:xfrm>
            <a:off x="1226400" y="1259150"/>
            <a:ext cx="6691200" cy="18633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000"/>
              <a:buNone/>
              <a:defRPr sz="3000"/>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spTree>
    <p:extLst>
      <p:ext uri="{BB962C8B-B14F-4D97-AF65-F5344CB8AC3E}">
        <p14:creationId xmlns:p14="http://schemas.microsoft.com/office/powerpoint/2010/main" val="21781239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1"/>
        <p:cNvGrpSpPr/>
        <p:nvPr/>
      </p:nvGrpSpPr>
      <p:grpSpPr>
        <a:xfrm>
          <a:off x="0" y="0"/>
          <a:ext cx="0" cy="0"/>
          <a:chOff x="0" y="0"/>
          <a:chExt cx="0" cy="0"/>
        </a:xfrm>
      </p:grpSpPr>
      <p:sp>
        <p:nvSpPr>
          <p:cNvPr id="33" name="Google Shape;33;p7"/>
          <p:cNvSpPr txBox="1">
            <a:spLocks noGrp="1"/>
          </p:cNvSpPr>
          <p:nvPr>
            <p:ph type="title"/>
          </p:nvPr>
        </p:nvSpPr>
        <p:spPr>
          <a:xfrm>
            <a:off x="720000" y="445025"/>
            <a:ext cx="7710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34" name="Google Shape;34;p7"/>
          <p:cNvSpPr txBox="1">
            <a:spLocks noGrp="1"/>
          </p:cNvSpPr>
          <p:nvPr>
            <p:ph type="subTitle" idx="1"/>
          </p:nvPr>
        </p:nvSpPr>
        <p:spPr>
          <a:xfrm>
            <a:off x="2596800" y="1700300"/>
            <a:ext cx="3950400" cy="22983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Font typeface="Nunito Light"/>
              <a:buChar char="●"/>
              <a:defRPr/>
            </a:lvl1pPr>
            <a:lvl2pPr lvl="1" algn="ctr" rtl="0">
              <a:lnSpc>
                <a:spcPct val="100000"/>
              </a:lnSpc>
              <a:spcBef>
                <a:spcPts val="0"/>
              </a:spcBef>
              <a:spcAft>
                <a:spcPts val="0"/>
              </a:spcAft>
              <a:buClr>
                <a:srgbClr val="E76A28"/>
              </a:buClr>
              <a:buSzPts val="1600"/>
              <a:buFont typeface="Nunito Light"/>
              <a:buChar char="○"/>
              <a:defRPr/>
            </a:lvl2pPr>
            <a:lvl3pPr lvl="2" algn="ctr" rtl="0">
              <a:lnSpc>
                <a:spcPct val="100000"/>
              </a:lnSpc>
              <a:spcBef>
                <a:spcPts val="0"/>
              </a:spcBef>
              <a:spcAft>
                <a:spcPts val="0"/>
              </a:spcAft>
              <a:buClr>
                <a:srgbClr val="E76A28"/>
              </a:buClr>
              <a:buSzPts val="1500"/>
              <a:buFont typeface="Nunito Light"/>
              <a:buChar char="■"/>
              <a:defRPr/>
            </a:lvl3pPr>
            <a:lvl4pPr lvl="3" algn="ctr" rtl="0">
              <a:lnSpc>
                <a:spcPct val="100000"/>
              </a:lnSpc>
              <a:spcBef>
                <a:spcPts val="0"/>
              </a:spcBef>
              <a:spcAft>
                <a:spcPts val="0"/>
              </a:spcAft>
              <a:buClr>
                <a:srgbClr val="E76A28"/>
              </a:buClr>
              <a:buSzPts val="1500"/>
              <a:buFont typeface="Nunito Light"/>
              <a:buChar char="●"/>
              <a:defRPr/>
            </a:lvl4pPr>
            <a:lvl5pPr lvl="4" algn="ctr" rtl="0">
              <a:lnSpc>
                <a:spcPct val="100000"/>
              </a:lnSpc>
              <a:spcBef>
                <a:spcPts val="0"/>
              </a:spcBef>
              <a:spcAft>
                <a:spcPts val="0"/>
              </a:spcAft>
              <a:buClr>
                <a:srgbClr val="E76A28"/>
              </a:buClr>
              <a:buSzPts val="1400"/>
              <a:buFont typeface="Nunito Light"/>
              <a:buChar char="○"/>
              <a:defRPr/>
            </a:lvl5pPr>
            <a:lvl6pPr lvl="5" algn="ctr" rtl="0">
              <a:lnSpc>
                <a:spcPct val="100000"/>
              </a:lnSpc>
              <a:spcBef>
                <a:spcPts val="0"/>
              </a:spcBef>
              <a:spcAft>
                <a:spcPts val="0"/>
              </a:spcAft>
              <a:buClr>
                <a:srgbClr val="999999"/>
              </a:buClr>
              <a:buSzPts val="1400"/>
              <a:buFont typeface="Nunito Light"/>
              <a:buChar char="■"/>
              <a:defRPr/>
            </a:lvl6pPr>
            <a:lvl7pPr lvl="6" algn="ctr" rtl="0">
              <a:lnSpc>
                <a:spcPct val="100000"/>
              </a:lnSpc>
              <a:spcBef>
                <a:spcPts val="0"/>
              </a:spcBef>
              <a:spcAft>
                <a:spcPts val="0"/>
              </a:spcAft>
              <a:buClr>
                <a:srgbClr val="999999"/>
              </a:buClr>
              <a:buSzPts val="1300"/>
              <a:buFont typeface="Nunito Light"/>
              <a:buChar char="●"/>
              <a:defRPr/>
            </a:lvl7pPr>
            <a:lvl8pPr lvl="7" algn="ctr" rtl="0">
              <a:lnSpc>
                <a:spcPct val="100000"/>
              </a:lnSpc>
              <a:spcBef>
                <a:spcPts val="0"/>
              </a:spcBef>
              <a:spcAft>
                <a:spcPts val="0"/>
              </a:spcAft>
              <a:buClr>
                <a:srgbClr val="999999"/>
              </a:buClr>
              <a:buSzPts val="1300"/>
              <a:buFont typeface="Nunito Light"/>
              <a:buChar char="○"/>
              <a:defRPr/>
            </a:lvl8pPr>
            <a:lvl9pPr lvl="8" algn="ctr" rtl="0">
              <a:lnSpc>
                <a:spcPct val="100000"/>
              </a:lnSpc>
              <a:spcBef>
                <a:spcPts val="0"/>
              </a:spcBef>
              <a:spcAft>
                <a:spcPts val="0"/>
              </a:spcAft>
              <a:buClr>
                <a:srgbClr val="999999"/>
              </a:buClr>
              <a:buSzPts val="1400"/>
              <a:buFont typeface="Nunito Light"/>
              <a:buChar char="■"/>
              <a:defRPr/>
            </a:lvl9pPr>
          </a:lstStyle>
          <a:p>
            <a:endParaRPr/>
          </a:p>
        </p:txBody>
      </p:sp>
    </p:spTree>
    <p:extLst>
      <p:ext uri="{BB962C8B-B14F-4D97-AF65-F5344CB8AC3E}">
        <p14:creationId xmlns:p14="http://schemas.microsoft.com/office/powerpoint/2010/main" val="25812643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2"/>
        <p:cNvGrpSpPr/>
        <p:nvPr/>
      </p:nvGrpSpPr>
      <p:grpSpPr>
        <a:xfrm>
          <a:off x="0" y="0"/>
          <a:ext cx="0" cy="0"/>
          <a:chOff x="0" y="0"/>
          <a:chExt cx="0" cy="0"/>
        </a:xfrm>
      </p:grpSpPr>
      <p:sp>
        <p:nvSpPr>
          <p:cNvPr id="43" name="Google Shape;43;p10"/>
          <p:cNvSpPr>
            <a:spLocks noGrp="1"/>
          </p:cNvSpPr>
          <p:nvPr>
            <p:ph type="pic" idx="2"/>
          </p:nvPr>
        </p:nvSpPr>
        <p:spPr>
          <a:xfrm>
            <a:off x="-25" y="-13725"/>
            <a:ext cx="9144000" cy="5157300"/>
          </a:xfrm>
          <a:prstGeom prst="rect">
            <a:avLst/>
          </a:prstGeom>
          <a:noFill/>
          <a:ln>
            <a:noFill/>
          </a:ln>
        </p:spPr>
      </p:sp>
      <p:sp>
        <p:nvSpPr>
          <p:cNvPr id="44" name="Google Shape;44;p10"/>
          <p:cNvSpPr txBox="1">
            <a:spLocks noGrp="1"/>
          </p:cNvSpPr>
          <p:nvPr>
            <p:ph type="title"/>
          </p:nvPr>
        </p:nvSpPr>
        <p:spPr>
          <a:xfrm>
            <a:off x="713225" y="517325"/>
            <a:ext cx="3617700" cy="1100100"/>
          </a:xfrm>
          <a:prstGeom prst="rect">
            <a:avLst/>
          </a:prstGeom>
          <a:solidFill>
            <a:schemeClr val="lt1"/>
          </a:solidFill>
        </p:spPr>
        <p:txBody>
          <a:bodyPr spcFirstLastPara="1" wrap="square" lIns="91425" tIns="91425" rIns="91425" bIns="91425" anchor="t" anchorCtr="0">
            <a:noAutofit/>
          </a:bodyPr>
          <a:lstStyle>
            <a:lvl1pPr lvl="0" algn="ctr" rtl="0">
              <a:spcBef>
                <a:spcPts val="0"/>
              </a:spcBef>
              <a:spcAft>
                <a:spcPts val="0"/>
              </a:spcAft>
              <a:buSzPts val="3400"/>
              <a:buNone/>
              <a:defRPr sz="3000"/>
            </a:lvl1pPr>
            <a:lvl2pPr lvl="1" algn="ctr" rtl="0">
              <a:spcBef>
                <a:spcPts val="0"/>
              </a:spcBef>
              <a:spcAft>
                <a:spcPts val="0"/>
              </a:spcAft>
              <a:buSzPts val="3400"/>
              <a:buNone/>
              <a:defRPr/>
            </a:lvl2pPr>
            <a:lvl3pPr lvl="2" algn="ctr" rtl="0">
              <a:spcBef>
                <a:spcPts val="0"/>
              </a:spcBef>
              <a:spcAft>
                <a:spcPts val="0"/>
              </a:spcAft>
              <a:buSzPts val="3400"/>
              <a:buNone/>
              <a:defRPr/>
            </a:lvl3pPr>
            <a:lvl4pPr lvl="3" algn="ctr" rtl="0">
              <a:spcBef>
                <a:spcPts val="0"/>
              </a:spcBef>
              <a:spcAft>
                <a:spcPts val="0"/>
              </a:spcAft>
              <a:buSzPts val="3400"/>
              <a:buNone/>
              <a:defRPr/>
            </a:lvl4pPr>
            <a:lvl5pPr lvl="4" algn="ctr" rtl="0">
              <a:spcBef>
                <a:spcPts val="0"/>
              </a:spcBef>
              <a:spcAft>
                <a:spcPts val="0"/>
              </a:spcAft>
              <a:buSzPts val="3400"/>
              <a:buNone/>
              <a:defRPr/>
            </a:lvl5pPr>
            <a:lvl6pPr lvl="5" algn="ctr" rtl="0">
              <a:spcBef>
                <a:spcPts val="0"/>
              </a:spcBef>
              <a:spcAft>
                <a:spcPts val="0"/>
              </a:spcAft>
              <a:buSzPts val="3400"/>
              <a:buNone/>
              <a:defRPr/>
            </a:lvl6pPr>
            <a:lvl7pPr lvl="6" algn="ctr" rtl="0">
              <a:spcBef>
                <a:spcPts val="0"/>
              </a:spcBef>
              <a:spcAft>
                <a:spcPts val="0"/>
              </a:spcAft>
              <a:buSzPts val="3400"/>
              <a:buNone/>
              <a:defRPr/>
            </a:lvl7pPr>
            <a:lvl8pPr lvl="7" algn="ctr" rtl="0">
              <a:spcBef>
                <a:spcPts val="0"/>
              </a:spcBef>
              <a:spcAft>
                <a:spcPts val="0"/>
              </a:spcAft>
              <a:buSzPts val="3400"/>
              <a:buNone/>
              <a:defRPr/>
            </a:lvl8pPr>
            <a:lvl9pPr lvl="8" algn="ctr" rtl="0">
              <a:spcBef>
                <a:spcPts val="0"/>
              </a:spcBef>
              <a:spcAft>
                <a:spcPts val="0"/>
              </a:spcAft>
              <a:buSzPts val="3400"/>
              <a:buNone/>
              <a:defRPr/>
            </a:lvl9pPr>
          </a:lstStyle>
          <a:p>
            <a:endParaRPr/>
          </a:p>
        </p:txBody>
      </p:sp>
    </p:spTree>
    <p:extLst>
      <p:ext uri="{BB962C8B-B14F-4D97-AF65-F5344CB8AC3E}">
        <p14:creationId xmlns:p14="http://schemas.microsoft.com/office/powerpoint/2010/main" val="1404573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A68D8-FCB2-4AA2-6672-9E64F9509667}"/>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17D88B0D-B324-D881-AD7A-C2DE9FBB15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72232235-97FC-0131-DA12-758EAC2C888B}"/>
              </a:ext>
            </a:extLst>
          </p:cNvPr>
          <p:cNvSpPr>
            <a:spLocks noGrp="1"/>
          </p:cNvSpPr>
          <p:nvPr>
            <p:ph type="dt" sz="half" idx="10"/>
          </p:nvPr>
        </p:nvSpPr>
        <p:spPr/>
        <p:txBody>
          <a:bodyPr/>
          <a:lstStyle/>
          <a:p>
            <a:fld id="{2236129E-3D6F-49EC-93C7-E2B6F0824436}" type="datetimeFigureOut">
              <a:rPr lang="en-ID" smtClean="0"/>
              <a:t>24/01/2024</a:t>
            </a:fld>
            <a:endParaRPr lang="en-ID"/>
          </a:p>
        </p:txBody>
      </p:sp>
      <p:sp>
        <p:nvSpPr>
          <p:cNvPr id="5" name="Footer Placeholder 4">
            <a:extLst>
              <a:ext uri="{FF2B5EF4-FFF2-40B4-BE49-F238E27FC236}">
                <a16:creationId xmlns:a16="http://schemas.microsoft.com/office/drawing/2014/main" id="{E216E818-734C-78E8-BFFD-A94E4075AF1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B224628D-0B93-F901-F114-2077520C32AE}"/>
              </a:ext>
            </a:extLst>
          </p:cNvPr>
          <p:cNvSpPr>
            <a:spLocks noGrp="1"/>
          </p:cNvSpPr>
          <p:nvPr>
            <p:ph type="sldNum" sz="quarter" idx="12"/>
          </p:nvPr>
        </p:nvSpPr>
        <p:spPr/>
        <p:txBody>
          <a:bodyPr/>
          <a:lstStyle/>
          <a:p>
            <a:fld id="{49462652-724F-42C2-8F17-5B577636C514}" type="slidenum">
              <a:rPr lang="en-ID" smtClean="0"/>
              <a:t>‹#›</a:t>
            </a:fld>
            <a:endParaRPr lang="en-ID"/>
          </a:p>
        </p:txBody>
      </p:sp>
    </p:spTree>
    <p:extLst>
      <p:ext uri="{BB962C8B-B14F-4D97-AF65-F5344CB8AC3E}">
        <p14:creationId xmlns:p14="http://schemas.microsoft.com/office/powerpoint/2010/main" val="394237103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8FB58-ACA1-D817-F435-2229D75C1916}"/>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141469C6-8F7A-CD91-27D8-AF1AC4CB0EF1}"/>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731ED6-B914-E31E-C69F-5AFB96DC4863}"/>
              </a:ext>
            </a:extLst>
          </p:cNvPr>
          <p:cNvSpPr>
            <a:spLocks noGrp="1"/>
          </p:cNvSpPr>
          <p:nvPr>
            <p:ph type="dt" sz="half" idx="10"/>
          </p:nvPr>
        </p:nvSpPr>
        <p:spPr/>
        <p:txBody>
          <a:bodyPr/>
          <a:lstStyle/>
          <a:p>
            <a:fld id="{2236129E-3D6F-49EC-93C7-E2B6F0824436}" type="datetimeFigureOut">
              <a:rPr lang="en-ID" smtClean="0"/>
              <a:t>24/01/2024</a:t>
            </a:fld>
            <a:endParaRPr lang="en-ID"/>
          </a:p>
        </p:txBody>
      </p:sp>
      <p:sp>
        <p:nvSpPr>
          <p:cNvPr id="5" name="Footer Placeholder 4">
            <a:extLst>
              <a:ext uri="{FF2B5EF4-FFF2-40B4-BE49-F238E27FC236}">
                <a16:creationId xmlns:a16="http://schemas.microsoft.com/office/drawing/2014/main" id="{E4FFE851-19AB-A8C3-E580-3066F263450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971288C0-748F-1CE7-68B4-AC8E77FD08AF}"/>
              </a:ext>
            </a:extLst>
          </p:cNvPr>
          <p:cNvSpPr>
            <a:spLocks noGrp="1"/>
          </p:cNvSpPr>
          <p:nvPr>
            <p:ph type="sldNum" sz="quarter" idx="12"/>
          </p:nvPr>
        </p:nvSpPr>
        <p:spPr/>
        <p:txBody>
          <a:bodyPr/>
          <a:lstStyle/>
          <a:p>
            <a:fld id="{49462652-724F-42C2-8F17-5B577636C514}" type="slidenum">
              <a:rPr lang="en-ID" smtClean="0"/>
              <a:t>‹#›</a:t>
            </a:fld>
            <a:endParaRPr lang="en-ID"/>
          </a:p>
        </p:txBody>
      </p:sp>
    </p:spTree>
    <p:extLst>
      <p:ext uri="{BB962C8B-B14F-4D97-AF65-F5344CB8AC3E}">
        <p14:creationId xmlns:p14="http://schemas.microsoft.com/office/powerpoint/2010/main" val="163299082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5C1A8-E64E-4584-2F6F-81FFB4C3B280}"/>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24A1704D-2B9C-A395-CB52-77150DF5171E}"/>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B3398913-DB41-BB72-E498-3B8C11597A48}"/>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4F547DD8-B9DF-16D8-4DD8-086CA555E668}"/>
              </a:ext>
            </a:extLst>
          </p:cNvPr>
          <p:cNvSpPr>
            <a:spLocks noGrp="1"/>
          </p:cNvSpPr>
          <p:nvPr>
            <p:ph type="dt" sz="half" idx="10"/>
          </p:nvPr>
        </p:nvSpPr>
        <p:spPr/>
        <p:txBody>
          <a:bodyPr/>
          <a:lstStyle/>
          <a:p>
            <a:fld id="{2236129E-3D6F-49EC-93C7-E2B6F0824436}" type="datetimeFigureOut">
              <a:rPr lang="en-ID" smtClean="0"/>
              <a:t>24/01/2024</a:t>
            </a:fld>
            <a:endParaRPr lang="en-ID"/>
          </a:p>
        </p:txBody>
      </p:sp>
      <p:sp>
        <p:nvSpPr>
          <p:cNvPr id="6" name="Footer Placeholder 5">
            <a:extLst>
              <a:ext uri="{FF2B5EF4-FFF2-40B4-BE49-F238E27FC236}">
                <a16:creationId xmlns:a16="http://schemas.microsoft.com/office/drawing/2014/main" id="{B257CA47-C146-DDCD-CE05-078E7795DB68}"/>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8E2634AE-554E-A616-B72F-331192347CD5}"/>
              </a:ext>
            </a:extLst>
          </p:cNvPr>
          <p:cNvSpPr>
            <a:spLocks noGrp="1"/>
          </p:cNvSpPr>
          <p:nvPr>
            <p:ph type="sldNum" sz="quarter" idx="12"/>
          </p:nvPr>
        </p:nvSpPr>
        <p:spPr/>
        <p:txBody>
          <a:bodyPr/>
          <a:lstStyle/>
          <a:p>
            <a:fld id="{49462652-724F-42C2-8F17-5B577636C514}" type="slidenum">
              <a:rPr lang="en-ID" smtClean="0"/>
              <a:t>‹#›</a:t>
            </a:fld>
            <a:endParaRPr lang="en-ID"/>
          </a:p>
        </p:txBody>
      </p:sp>
    </p:spTree>
    <p:extLst>
      <p:ext uri="{BB962C8B-B14F-4D97-AF65-F5344CB8AC3E}">
        <p14:creationId xmlns:p14="http://schemas.microsoft.com/office/powerpoint/2010/main" val="1075781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7AC15-106D-7D23-45AC-A6551425DDE5}"/>
              </a:ext>
            </a:extLst>
          </p:cNvPr>
          <p:cNvSpPr>
            <a:spLocks noGrp="1"/>
          </p:cNvSpPr>
          <p:nvPr>
            <p:ph type="title"/>
          </p:nvPr>
        </p:nvSpPr>
        <p:spPr>
          <a:xfrm>
            <a:off x="629841" y="273844"/>
            <a:ext cx="7886700" cy="994172"/>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D3BC2507-BA07-D103-527B-BF6C202CB273}"/>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D8E38483-63C5-5BF0-DB39-2BB85A77FDCF}"/>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0E821ED7-FFB4-7C4B-F4AD-CB36AE233919}"/>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03BC54D-828D-CC0A-4FCA-A68D0FE2934D}"/>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35163BD2-6BC3-DCAC-9EB8-F0656F3ACBEE}"/>
              </a:ext>
            </a:extLst>
          </p:cNvPr>
          <p:cNvSpPr>
            <a:spLocks noGrp="1"/>
          </p:cNvSpPr>
          <p:nvPr>
            <p:ph type="dt" sz="half" idx="10"/>
          </p:nvPr>
        </p:nvSpPr>
        <p:spPr/>
        <p:txBody>
          <a:bodyPr/>
          <a:lstStyle/>
          <a:p>
            <a:fld id="{2236129E-3D6F-49EC-93C7-E2B6F0824436}" type="datetimeFigureOut">
              <a:rPr lang="en-ID" smtClean="0"/>
              <a:t>24/01/2024</a:t>
            </a:fld>
            <a:endParaRPr lang="en-ID"/>
          </a:p>
        </p:txBody>
      </p:sp>
      <p:sp>
        <p:nvSpPr>
          <p:cNvPr id="8" name="Footer Placeholder 7">
            <a:extLst>
              <a:ext uri="{FF2B5EF4-FFF2-40B4-BE49-F238E27FC236}">
                <a16:creationId xmlns:a16="http://schemas.microsoft.com/office/drawing/2014/main" id="{13360724-452F-D230-6A50-4E5261FFDAA4}"/>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FA8246E6-9C69-0053-83F8-6569016BCA42}"/>
              </a:ext>
            </a:extLst>
          </p:cNvPr>
          <p:cNvSpPr>
            <a:spLocks noGrp="1"/>
          </p:cNvSpPr>
          <p:nvPr>
            <p:ph type="sldNum" sz="quarter" idx="12"/>
          </p:nvPr>
        </p:nvSpPr>
        <p:spPr/>
        <p:txBody>
          <a:bodyPr/>
          <a:lstStyle/>
          <a:p>
            <a:fld id="{49462652-724F-42C2-8F17-5B577636C514}" type="slidenum">
              <a:rPr lang="en-ID" smtClean="0"/>
              <a:t>‹#›</a:t>
            </a:fld>
            <a:endParaRPr lang="en-ID"/>
          </a:p>
        </p:txBody>
      </p:sp>
    </p:spTree>
    <p:extLst>
      <p:ext uri="{BB962C8B-B14F-4D97-AF65-F5344CB8AC3E}">
        <p14:creationId xmlns:p14="http://schemas.microsoft.com/office/powerpoint/2010/main" val="28145105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F6B3D-26E4-4E90-EA89-B8AD57EA274D}"/>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21D26151-8847-4D7F-1CC0-767C43EA249D}"/>
              </a:ext>
            </a:extLst>
          </p:cNvPr>
          <p:cNvSpPr>
            <a:spLocks noGrp="1"/>
          </p:cNvSpPr>
          <p:nvPr>
            <p:ph type="dt" sz="half" idx="10"/>
          </p:nvPr>
        </p:nvSpPr>
        <p:spPr/>
        <p:txBody>
          <a:bodyPr/>
          <a:lstStyle/>
          <a:p>
            <a:fld id="{2236129E-3D6F-49EC-93C7-E2B6F0824436}" type="datetimeFigureOut">
              <a:rPr lang="en-ID" smtClean="0"/>
              <a:t>24/01/2024</a:t>
            </a:fld>
            <a:endParaRPr lang="en-ID"/>
          </a:p>
        </p:txBody>
      </p:sp>
      <p:sp>
        <p:nvSpPr>
          <p:cNvPr id="4" name="Footer Placeholder 3">
            <a:extLst>
              <a:ext uri="{FF2B5EF4-FFF2-40B4-BE49-F238E27FC236}">
                <a16:creationId xmlns:a16="http://schemas.microsoft.com/office/drawing/2014/main" id="{D9935553-7772-FBBC-3F7A-971638A060AA}"/>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6BDC51E3-207F-0EF4-EDFA-11E5E580F677}"/>
              </a:ext>
            </a:extLst>
          </p:cNvPr>
          <p:cNvSpPr>
            <a:spLocks noGrp="1"/>
          </p:cNvSpPr>
          <p:nvPr>
            <p:ph type="sldNum" sz="quarter" idx="12"/>
          </p:nvPr>
        </p:nvSpPr>
        <p:spPr/>
        <p:txBody>
          <a:bodyPr/>
          <a:lstStyle/>
          <a:p>
            <a:fld id="{49462652-724F-42C2-8F17-5B577636C514}" type="slidenum">
              <a:rPr lang="en-ID" smtClean="0"/>
              <a:t>‹#›</a:t>
            </a:fld>
            <a:endParaRPr lang="en-ID"/>
          </a:p>
        </p:txBody>
      </p:sp>
    </p:spTree>
    <p:extLst>
      <p:ext uri="{BB962C8B-B14F-4D97-AF65-F5344CB8AC3E}">
        <p14:creationId xmlns:p14="http://schemas.microsoft.com/office/powerpoint/2010/main" val="196014073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FB17EA-B35D-01C7-955B-4C8A95DD029D}"/>
              </a:ext>
            </a:extLst>
          </p:cNvPr>
          <p:cNvSpPr>
            <a:spLocks noGrp="1"/>
          </p:cNvSpPr>
          <p:nvPr>
            <p:ph type="dt" sz="half" idx="10"/>
          </p:nvPr>
        </p:nvSpPr>
        <p:spPr/>
        <p:txBody>
          <a:bodyPr/>
          <a:lstStyle/>
          <a:p>
            <a:fld id="{2236129E-3D6F-49EC-93C7-E2B6F0824436}" type="datetimeFigureOut">
              <a:rPr lang="en-ID" smtClean="0"/>
              <a:t>24/01/2024</a:t>
            </a:fld>
            <a:endParaRPr lang="en-ID"/>
          </a:p>
        </p:txBody>
      </p:sp>
      <p:sp>
        <p:nvSpPr>
          <p:cNvPr id="3" name="Footer Placeholder 2">
            <a:extLst>
              <a:ext uri="{FF2B5EF4-FFF2-40B4-BE49-F238E27FC236}">
                <a16:creationId xmlns:a16="http://schemas.microsoft.com/office/drawing/2014/main" id="{38DB45AD-7BF9-F944-FB1A-7E7FCCC07C56}"/>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3758D27B-C5E0-874A-8AF4-DF55F2C0A18E}"/>
              </a:ext>
            </a:extLst>
          </p:cNvPr>
          <p:cNvSpPr>
            <a:spLocks noGrp="1"/>
          </p:cNvSpPr>
          <p:nvPr>
            <p:ph type="sldNum" sz="quarter" idx="12"/>
          </p:nvPr>
        </p:nvSpPr>
        <p:spPr/>
        <p:txBody>
          <a:bodyPr/>
          <a:lstStyle/>
          <a:p>
            <a:fld id="{49462652-724F-42C2-8F17-5B577636C514}" type="slidenum">
              <a:rPr lang="en-ID" smtClean="0"/>
              <a:t>‹#›</a:t>
            </a:fld>
            <a:endParaRPr lang="en-ID"/>
          </a:p>
        </p:txBody>
      </p:sp>
    </p:spTree>
    <p:extLst>
      <p:ext uri="{BB962C8B-B14F-4D97-AF65-F5344CB8AC3E}">
        <p14:creationId xmlns:p14="http://schemas.microsoft.com/office/powerpoint/2010/main" val="1081926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5120F-620B-BBA8-2AA1-B3BCD87BC2B3}"/>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58106878-6584-A7B9-984A-9AE7D13C09FE}"/>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E61F5646-2A0F-453E-2586-1366629251F3}"/>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C32159D-2B3F-787A-9CB4-647CD7188121}"/>
              </a:ext>
            </a:extLst>
          </p:cNvPr>
          <p:cNvSpPr>
            <a:spLocks noGrp="1"/>
          </p:cNvSpPr>
          <p:nvPr>
            <p:ph type="dt" sz="half" idx="10"/>
          </p:nvPr>
        </p:nvSpPr>
        <p:spPr/>
        <p:txBody>
          <a:bodyPr/>
          <a:lstStyle/>
          <a:p>
            <a:fld id="{2236129E-3D6F-49EC-93C7-E2B6F0824436}" type="datetimeFigureOut">
              <a:rPr lang="en-ID" smtClean="0"/>
              <a:t>24/01/2024</a:t>
            </a:fld>
            <a:endParaRPr lang="en-ID"/>
          </a:p>
        </p:txBody>
      </p:sp>
      <p:sp>
        <p:nvSpPr>
          <p:cNvPr id="6" name="Footer Placeholder 5">
            <a:extLst>
              <a:ext uri="{FF2B5EF4-FFF2-40B4-BE49-F238E27FC236}">
                <a16:creationId xmlns:a16="http://schemas.microsoft.com/office/drawing/2014/main" id="{7089928E-33ED-B9D4-B45E-E34F9FA5D1E0}"/>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1196EA24-7FDB-D4A4-5301-894B06AA7590}"/>
              </a:ext>
            </a:extLst>
          </p:cNvPr>
          <p:cNvSpPr>
            <a:spLocks noGrp="1"/>
          </p:cNvSpPr>
          <p:nvPr>
            <p:ph type="sldNum" sz="quarter" idx="12"/>
          </p:nvPr>
        </p:nvSpPr>
        <p:spPr/>
        <p:txBody>
          <a:bodyPr/>
          <a:lstStyle/>
          <a:p>
            <a:fld id="{49462652-724F-42C2-8F17-5B577636C514}" type="slidenum">
              <a:rPr lang="en-ID" smtClean="0"/>
              <a:t>‹#›</a:t>
            </a:fld>
            <a:endParaRPr lang="en-ID"/>
          </a:p>
        </p:txBody>
      </p:sp>
    </p:spTree>
    <p:extLst>
      <p:ext uri="{BB962C8B-B14F-4D97-AF65-F5344CB8AC3E}">
        <p14:creationId xmlns:p14="http://schemas.microsoft.com/office/powerpoint/2010/main" val="367463158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0D946-FE60-3EBF-366F-22CD892DCF58}"/>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94D95742-E064-4C4D-8F39-91FB2E60CEA6}"/>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ID"/>
          </a:p>
        </p:txBody>
      </p:sp>
      <p:sp>
        <p:nvSpPr>
          <p:cNvPr id="4" name="Text Placeholder 3">
            <a:extLst>
              <a:ext uri="{FF2B5EF4-FFF2-40B4-BE49-F238E27FC236}">
                <a16:creationId xmlns:a16="http://schemas.microsoft.com/office/drawing/2014/main" id="{7292A8F4-0A08-46D1-9473-FBD4E9516EFD}"/>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4717B59-B18B-1BA5-C3EC-D380F187476A}"/>
              </a:ext>
            </a:extLst>
          </p:cNvPr>
          <p:cNvSpPr>
            <a:spLocks noGrp="1"/>
          </p:cNvSpPr>
          <p:nvPr>
            <p:ph type="dt" sz="half" idx="10"/>
          </p:nvPr>
        </p:nvSpPr>
        <p:spPr/>
        <p:txBody>
          <a:bodyPr/>
          <a:lstStyle/>
          <a:p>
            <a:fld id="{2236129E-3D6F-49EC-93C7-E2B6F0824436}" type="datetimeFigureOut">
              <a:rPr lang="en-ID" smtClean="0"/>
              <a:t>24/01/2024</a:t>
            </a:fld>
            <a:endParaRPr lang="en-ID"/>
          </a:p>
        </p:txBody>
      </p:sp>
      <p:sp>
        <p:nvSpPr>
          <p:cNvPr id="6" name="Footer Placeholder 5">
            <a:extLst>
              <a:ext uri="{FF2B5EF4-FFF2-40B4-BE49-F238E27FC236}">
                <a16:creationId xmlns:a16="http://schemas.microsoft.com/office/drawing/2014/main" id="{2B295519-CFD4-0B1C-F6B0-9C38C247442E}"/>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2DC61E3F-DAD0-415C-600A-5D812232729A}"/>
              </a:ext>
            </a:extLst>
          </p:cNvPr>
          <p:cNvSpPr>
            <a:spLocks noGrp="1"/>
          </p:cNvSpPr>
          <p:nvPr>
            <p:ph type="sldNum" sz="quarter" idx="12"/>
          </p:nvPr>
        </p:nvSpPr>
        <p:spPr/>
        <p:txBody>
          <a:bodyPr/>
          <a:lstStyle/>
          <a:p>
            <a:fld id="{49462652-724F-42C2-8F17-5B577636C514}" type="slidenum">
              <a:rPr lang="en-ID" smtClean="0"/>
              <a:t>‹#›</a:t>
            </a:fld>
            <a:endParaRPr lang="en-ID"/>
          </a:p>
        </p:txBody>
      </p:sp>
    </p:spTree>
    <p:extLst>
      <p:ext uri="{BB962C8B-B14F-4D97-AF65-F5344CB8AC3E}">
        <p14:creationId xmlns:p14="http://schemas.microsoft.com/office/powerpoint/2010/main" val="296115447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E9CDF3-1682-43DF-1715-B206E6AD53F0}"/>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9B939EEE-82C4-ABFE-6707-AA9AA22812EB}"/>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1C26ED37-A08C-70C3-9075-68A2DA34C6D4}"/>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2236129E-3D6F-49EC-93C7-E2B6F0824436}" type="datetimeFigureOut">
              <a:rPr lang="en-ID" smtClean="0"/>
              <a:t>24/01/2024</a:t>
            </a:fld>
            <a:endParaRPr lang="en-ID"/>
          </a:p>
        </p:txBody>
      </p:sp>
      <p:sp>
        <p:nvSpPr>
          <p:cNvPr id="5" name="Footer Placeholder 4">
            <a:extLst>
              <a:ext uri="{FF2B5EF4-FFF2-40B4-BE49-F238E27FC236}">
                <a16:creationId xmlns:a16="http://schemas.microsoft.com/office/drawing/2014/main" id="{9D6B8A25-51DD-CB26-2BAF-67D256B05D5A}"/>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FE37411E-6398-B040-2E8A-21C275806919}"/>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49462652-724F-42C2-8F17-5B577636C514}" type="slidenum">
              <a:rPr lang="en-ID" smtClean="0"/>
              <a:t>‹#›</a:t>
            </a:fld>
            <a:endParaRPr lang="en-ID"/>
          </a:p>
        </p:txBody>
      </p:sp>
    </p:spTree>
    <p:extLst>
      <p:ext uri="{BB962C8B-B14F-4D97-AF65-F5344CB8AC3E}">
        <p14:creationId xmlns:p14="http://schemas.microsoft.com/office/powerpoint/2010/main" val="267968085"/>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 id="2147483700" r:id="rId17"/>
    <p:sldLayoutId id="2147483701" r:id="rId18"/>
    <p:sldLayoutId id="2147483702" r:id="rId19"/>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37"/>
          <p:cNvSpPr txBox="1">
            <a:spLocks noGrp="1"/>
          </p:cNvSpPr>
          <p:nvPr>
            <p:ph type="ctrTitle"/>
          </p:nvPr>
        </p:nvSpPr>
        <p:spPr>
          <a:xfrm>
            <a:off x="853678" y="1814512"/>
            <a:ext cx="7436644" cy="1514476"/>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5400" b="1" dirty="0"/>
              <a:t>Business Intelligence</a:t>
            </a:r>
            <a:br>
              <a:rPr lang="en" sz="4800" dirty="0"/>
            </a:br>
            <a:r>
              <a:rPr lang="en" sz="4400" dirty="0">
                <a:solidFill>
                  <a:schemeClr val="accent6">
                    <a:lumMod val="60000"/>
                    <a:lumOff val="40000"/>
                  </a:schemeClr>
                </a:solidFill>
              </a:rPr>
              <a:t>Chapter 1 BI Basic Concept</a:t>
            </a:r>
            <a:endParaRPr sz="3200" dirty="0">
              <a:solidFill>
                <a:schemeClr val="accent6">
                  <a:lumMod val="60000"/>
                  <a:lumOff val="40000"/>
                </a:schemeClr>
              </a:solidFill>
            </a:endParaRPr>
          </a:p>
        </p:txBody>
      </p:sp>
      <p:sp>
        <p:nvSpPr>
          <p:cNvPr id="208" name="Google Shape;208;p37"/>
          <p:cNvSpPr txBox="1">
            <a:spLocks noGrp="1"/>
          </p:cNvSpPr>
          <p:nvPr>
            <p:ph type="subTitle" idx="1"/>
          </p:nvPr>
        </p:nvSpPr>
        <p:spPr>
          <a:xfrm>
            <a:off x="6068570" y="4490600"/>
            <a:ext cx="3075430" cy="652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US" b="1" dirty="0"/>
              <a:t>M. Afdal, ST., </a:t>
            </a:r>
            <a:r>
              <a:rPr lang="en-US" b="1" dirty="0" err="1"/>
              <a:t>M.Kom</a:t>
            </a:r>
            <a:br>
              <a:rPr lang="en-US" dirty="0"/>
            </a:br>
            <a:r>
              <a:rPr lang="en-US" sz="1200" dirty="0"/>
              <a:t>m.afdal@uin-suska.ac.id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41"/>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BI</a:t>
            </a:r>
            <a:r>
              <a:rPr lang="en-US" b="0" dirty="0"/>
              <a:t> Purposes</a:t>
            </a:r>
          </a:p>
        </p:txBody>
      </p:sp>
      <p:sp>
        <p:nvSpPr>
          <p:cNvPr id="243" name="Google Shape;243;p41"/>
          <p:cNvSpPr txBox="1">
            <a:spLocks noGrp="1"/>
          </p:cNvSpPr>
          <p:nvPr>
            <p:ph type="title" idx="2"/>
          </p:nvPr>
        </p:nvSpPr>
        <p:spPr>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02</a:t>
            </a:r>
            <a:endParaRPr dirty="0"/>
          </a:p>
        </p:txBody>
      </p:sp>
    </p:spTree>
    <p:extLst>
      <p:ext uri="{BB962C8B-B14F-4D97-AF65-F5344CB8AC3E}">
        <p14:creationId xmlns:p14="http://schemas.microsoft.com/office/powerpoint/2010/main" val="77465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3"/>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0" dirty="0"/>
              <a:t>The Data Warehousing Institute defines </a:t>
            </a:r>
            <a:r>
              <a:rPr lang="en-US" dirty="0"/>
              <a:t>Business Intelligence </a:t>
            </a:r>
            <a:r>
              <a:rPr lang="en-US" b="0" dirty="0"/>
              <a:t>as</a:t>
            </a:r>
            <a:endParaRPr lang="en-US" dirty="0"/>
          </a:p>
        </p:txBody>
      </p:sp>
      <p:sp>
        <p:nvSpPr>
          <p:cNvPr id="257" name="Google Shape;257;p43"/>
          <p:cNvSpPr txBox="1">
            <a:spLocks noGrp="1"/>
          </p:cNvSpPr>
          <p:nvPr>
            <p:ph type="subTitle" idx="1"/>
          </p:nvPr>
        </p:nvSpPr>
        <p:spPr>
          <a:xfrm>
            <a:off x="1735931" y="1921757"/>
            <a:ext cx="5836443" cy="2298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dirty="0"/>
              <a:t>The process, technologies and tools needed </a:t>
            </a:r>
          </a:p>
          <a:p>
            <a:pPr marL="285750" indent="-285750">
              <a:buClr>
                <a:schemeClr val="dk1"/>
              </a:buClr>
              <a:buSzPts val="1100"/>
            </a:pPr>
            <a:r>
              <a:rPr lang="en-US" dirty="0"/>
              <a:t>to turn data into information, </a:t>
            </a:r>
          </a:p>
          <a:p>
            <a:pPr marL="285750" indent="-285750">
              <a:buClr>
                <a:schemeClr val="dk1"/>
              </a:buClr>
              <a:buSzPts val="1100"/>
            </a:pPr>
            <a:r>
              <a:rPr lang="en-US" dirty="0"/>
              <a:t>information into knowledge and </a:t>
            </a:r>
          </a:p>
          <a:p>
            <a:pPr marL="285750" indent="-285750">
              <a:buClr>
                <a:schemeClr val="dk1"/>
              </a:buClr>
              <a:buSzPts val="1100"/>
            </a:pPr>
            <a:r>
              <a:rPr lang="en-US" dirty="0"/>
              <a:t>knowledge into plans that drive profitable business action.</a:t>
            </a:r>
          </a:p>
          <a:p>
            <a:pPr marL="0" indent="0">
              <a:buClr>
                <a:schemeClr val="dk1"/>
              </a:buClr>
              <a:buSzPts val="1100"/>
              <a:buNone/>
            </a:pPr>
            <a:endParaRPr lang="en-US" dirty="0"/>
          </a:p>
          <a:p>
            <a:pPr marL="0" indent="0">
              <a:buClr>
                <a:schemeClr val="dk1"/>
              </a:buClr>
              <a:buSzPts val="1100"/>
              <a:buNone/>
            </a:pPr>
            <a:r>
              <a:rPr lang="en-US" dirty="0"/>
              <a:t>Business intelligence encompasses data warehousing, business analytics tools, and content/knowledge management.</a:t>
            </a:r>
          </a:p>
          <a:p>
            <a:pPr marL="0" indent="0">
              <a:buClr>
                <a:schemeClr val="dk1"/>
              </a:buClr>
              <a:buSzPts val="1100"/>
              <a:buNone/>
            </a:pPr>
            <a:endParaRPr lang="en-US" dirty="0"/>
          </a:p>
        </p:txBody>
      </p:sp>
    </p:spTree>
    <p:extLst>
      <p:ext uri="{BB962C8B-B14F-4D97-AF65-F5344CB8AC3E}">
        <p14:creationId xmlns:p14="http://schemas.microsoft.com/office/powerpoint/2010/main" val="3548063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3"/>
          <p:cNvSpPr txBox="1">
            <a:spLocks noGrp="1"/>
          </p:cNvSpPr>
          <p:nvPr>
            <p:ph type="title"/>
          </p:nvPr>
        </p:nvSpPr>
        <p:spPr>
          <a:xfrm>
            <a:off x="610414" y="557213"/>
            <a:ext cx="77109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0" dirty="0"/>
              <a:t>Benefits of </a:t>
            </a:r>
            <a:r>
              <a:rPr lang="en-US" dirty="0"/>
              <a:t>Business Intelligence</a:t>
            </a:r>
          </a:p>
        </p:txBody>
      </p:sp>
      <p:sp>
        <p:nvSpPr>
          <p:cNvPr id="257" name="Google Shape;257;p43"/>
          <p:cNvSpPr txBox="1">
            <a:spLocks noGrp="1"/>
          </p:cNvSpPr>
          <p:nvPr>
            <p:ph type="subTitle" idx="1"/>
          </p:nvPr>
        </p:nvSpPr>
        <p:spPr>
          <a:xfrm>
            <a:off x="1303224" y="1129913"/>
            <a:ext cx="5836443" cy="2664531"/>
          </a:xfrm>
          <a:prstGeom prst="rect">
            <a:avLst/>
          </a:prstGeom>
        </p:spPr>
        <p:txBody>
          <a:bodyPr spcFirstLastPara="1" wrap="square" lIns="91425" tIns="91425" rIns="91425" bIns="91425" anchor="t" anchorCtr="0">
            <a:noAutofit/>
          </a:bodyPr>
          <a:lstStyle/>
          <a:p>
            <a:pPr marL="285750" indent="-285750">
              <a:buClr>
                <a:schemeClr val="dk1"/>
              </a:buClr>
              <a:buSzPts val="1100"/>
            </a:pPr>
            <a:r>
              <a:rPr lang="en-US" b="1" dirty="0"/>
              <a:t>Increased profitability</a:t>
            </a:r>
          </a:p>
          <a:p>
            <a:pPr marL="0" indent="0">
              <a:buClr>
                <a:schemeClr val="dk1"/>
              </a:buClr>
              <a:buSzPts val="1100"/>
              <a:buNone/>
            </a:pPr>
            <a:r>
              <a:rPr lang="en-US" dirty="0"/>
              <a:t>Distinguish between profitable and non-profitable customers</a:t>
            </a:r>
          </a:p>
          <a:p>
            <a:pPr marL="285750" indent="-285750">
              <a:buClr>
                <a:schemeClr val="dk1"/>
              </a:buClr>
              <a:buSzPts val="1100"/>
            </a:pPr>
            <a:r>
              <a:rPr lang="en-US" b="1" dirty="0"/>
              <a:t>Decreased costs</a:t>
            </a:r>
          </a:p>
          <a:p>
            <a:pPr marL="0" indent="0">
              <a:buClr>
                <a:schemeClr val="dk1"/>
              </a:buClr>
              <a:buSzPts val="1100"/>
              <a:buNone/>
            </a:pPr>
            <a:r>
              <a:rPr lang="en-US" dirty="0"/>
              <a:t>Lower operational costs, improve logistics management</a:t>
            </a:r>
          </a:p>
          <a:p>
            <a:pPr marL="285750" indent="-285750">
              <a:buClr>
                <a:schemeClr val="dk1"/>
              </a:buClr>
              <a:buSzPts val="1100"/>
            </a:pPr>
            <a:r>
              <a:rPr lang="en-US" b="1" dirty="0"/>
              <a:t>Improved Customer-Relationship-Management</a:t>
            </a:r>
          </a:p>
          <a:p>
            <a:pPr marL="0" indent="0">
              <a:buClr>
                <a:schemeClr val="dk1"/>
              </a:buClr>
              <a:buSzPts val="1100"/>
              <a:buNone/>
            </a:pPr>
            <a:r>
              <a:rPr lang="en-US" dirty="0"/>
              <a:t>Analysis of aggregated customer information to provide better customer service, increase customer loyalty</a:t>
            </a:r>
          </a:p>
          <a:p>
            <a:pPr marL="285750" indent="-285750">
              <a:buClr>
                <a:schemeClr val="dk1"/>
              </a:buClr>
              <a:buSzPts val="1100"/>
            </a:pPr>
            <a:r>
              <a:rPr lang="en-US" b="1" dirty="0"/>
              <a:t>Decreased risk</a:t>
            </a:r>
          </a:p>
          <a:p>
            <a:pPr marL="0" indent="0">
              <a:buClr>
                <a:schemeClr val="dk1"/>
              </a:buClr>
              <a:buSzPts val="1100"/>
              <a:buNone/>
            </a:pPr>
            <a:r>
              <a:rPr lang="en-US" dirty="0"/>
              <a:t>Apply Business Intelligence methods to credit data can improve credit risk estimation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3"/>
          <p:cNvSpPr txBox="1">
            <a:spLocks noGrp="1"/>
          </p:cNvSpPr>
          <p:nvPr>
            <p:ph type="title"/>
          </p:nvPr>
        </p:nvSpPr>
        <p:spPr>
          <a:xfrm>
            <a:off x="716550" y="202138"/>
            <a:ext cx="77109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Business Intelligence </a:t>
            </a:r>
            <a:r>
              <a:rPr lang="en-US" b="0" dirty="0"/>
              <a:t>can help improve businesses in a variety of fields:</a:t>
            </a:r>
            <a:br>
              <a:rPr lang="en-US" b="0" dirty="0"/>
            </a:br>
            <a:endParaRPr lang="en-US" b="0" dirty="0"/>
          </a:p>
        </p:txBody>
      </p:sp>
      <p:sp>
        <p:nvSpPr>
          <p:cNvPr id="257" name="Google Shape;257;p43"/>
          <p:cNvSpPr txBox="1">
            <a:spLocks noGrp="1"/>
          </p:cNvSpPr>
          <p:nvPr>
            <p:ph type="subTitle" idx="1"/>
          </p:nvPr>
        </p:nvSpPr>
        <p:spPr>
          <a:xfrm>
            <a:off x="1735931" y="1921756"/>
            <a:ext cx="5836443" cy="2664531"/>
          </a:xfrm>
          <a:prstGeom prst="rect">
            <a:avLst/>
          </a:prstGeom>
        </p:spPr>
        <p:txBody>
          <a:bodyPr spcFirstLastPara="1" wrap="square" lIns="91425" tIns="91425" rIns="91425" bIns="91425" anchor="t" anchorCtr="0">
            <a:noAutofit/>
          </a:bodyPr>
          <a:lstStyle/>
          <a:p>
            <a:pPr marL="285750" indent="-285750">
              <a:buClr>
                <a:schemeClr val="dk1"/>
              </a:buClr>
              <a:buSzPts val="1100"/>
            </a:pPr>
            <a:r>
              <a:rPr lang="en-US" b="1" dirty="0"/>
              <a:t>Customer analysis - </a:t>
            </a:r>
            <a:r>
              <a:rPr lang="en-US" dirty="0"/>
              <a:t>customer profiling</a:t>
            </a:r>
          </a:p>
          <a:p>
            <a:pPr marL="285750" indent="-285750">
              <a:buClr>
                <a:schemeClr val="dk1"/>
              </a:buClr>
              <a:buSzPts val="1100"/>
            </a:pPr>
            <a:r>
              <a:rPr lang="en-US" b="1" dirty="0"/>
              <a:t>Behavior analysis - </a:t>
            </a:r>
            <a:r>
              <a:rPr lang="en-US" dirty="0"/>
              <a:t>fraud detection, shopping trends, web activity, social network analysis</a:t>
            </a:r>
          </a:p>
          <a:p>
            <a:pPr marL="285750" indent="-285750">
              <a:buClr>
                <a:schemeClr val="dk1"/>
              </a:buClr>
              <a:buSzPts val="1100"/>
            </a:pPr>
            <a:r>
              <a:rPr lang="en-US" b="1" dirty="0"/>
              <a:t>Human capital productivity analysis</a:t>
            </a:r>
          </a:p>
          <a:p>
            <a:pPr marL="285750" indent="-285750">
              <a:buClr>
                <a:schemeClr val="dk1"/>
              </a:buClr>
              <a:buSzPts val="1100"/>
            </a:pPr>
            <a:r>
              <a:rPr lang="en-US" b="1" dirty="0"/>
              <a:t>Business productivity analysis - </a:t>
            </a:r>
            <a:r>
              <a:rPr lang="en-US" dirty="0"/>
              <a:t>defect analysis, capacity planning and optimization, risk management</a:t>
            </a:r>
          </a:p>
          <a:p>
            <a:pPr marL="285750" indent="-285750">
              <a:buClr>
                <a:schemeClr val="dk1"/>
              </a:buClr>
              <a:buSzPts val="1100"/>
            </a:pPr>
            <a:r>
              <a:rPr lang="en-US" b="1" dirty="0"/>
              <a:t>Sales channel analysis</a:t>
            </a:r>
          </a:p>
          <a:p>
            <a:pPr marL="285750" indent="-285750">
              <a:buClr>
                <a:schemeClr val="dk1"/>
              </a:buClr>
              <a:buSzPts val="1100"/>
            </a:pPr>
            <a:r>
              <a:rPr lang="en-US" b="1" dirty="0"/>
              <a:t>Supply chain analysis - </a:t>
            </a:r>
            <a:r>
              <a:rPr lang="en-US" dirty="0"/>
              <a:t>supply and vendor management, shipping, distribution analysis</a:t>
            </a:r>
          </a:p>
        </p:txBody>
      </p:sp>
    </p:spTree>
    <p:extLst>
      <p:ext uri="{BB962C8B-B14F-4D97-AF65-F5344CB8AC3E}">
        <p14:creationId xmlns:p14="http://schemas.microsoft.com/office/powerpoint/2010/main" val="2312930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41"/>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BI</a:t>
            </a:r>
            <a:r>
              <a:rPr lang="en-US" b="0" dirty="0"/>
              <a:t> Structure and Method</a:t>
            </a:r>
          </a:p>
        </p:txBody>
      </p:sp>
      <p:sp>
        <p:nvSpPr>
          <p:cNvPr id="243" name="Google Shape;243;p41"/>
          <p:cNvSpPr txBox="1">
            <a:spLocks noGrp="1"/>
          </p:cNvSpPr>
          <p:nvPr>
            <p:ph type="title" idx="2"/>
          </p:nvPr>
        </p:nvSpPr>
        <p:spPr>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03</a:t>
            </a:r>
            <a:endParaRPr dirty="0"/>
          </a:p>
        </p:txBody>
      </p:sp>
    </p:spTree>
    <p:extLst>
      <p:ext uri="{BB962C8B-B14F-4D97-AF65-F5344CB8AC3E}">
        <p14:creationId xmlns:p14="http://schemas.microsoft.com/office/powerpoint/2010/main" val="2705680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pic>
        <p:nvPicPr>
          <p:cNvPr id="11" name="Picture 10">
            <a:extLst>
              <a:ext uri="{FF2B5EF4-FFF2-40B4-BE49-F238E27FC236}">
                <a16:creationId xmlns:a16="http://schemas.microsoft.com/office/drawing/2014/main" id="{FCC29775-746B-4507-CD33-848B90DD8073}"/>
              </a:ext>
            </a:extLst>
          </p:cNvPr>
          <p:cNvPicPr>
            <a:picLocks noChangeAspect="1"/>
          </p:cNvPicPr>
          <p:nvPr/>
        </p:nvPicPr>
        <p:blipFill>
          <a:blip r:embed="rId3"/>
          <a:stretch>
            <a:fillRect/>
          </a:stretch>
        </p:blipFill>
        <p:spPr>
          <a:xfrm>
            <a:off x="0" y="0"/>
            <a:ext cx="9670942" cy="5143500"/>
          </a:xfrm>
          <a:prstGeom prst="rect">
            <a:avLst/>
          </a:prstGeom>
        </p:spPr>
      </p:pic>
      <p:sp>
        <p:nvSpPr>
          <p:cNvPr id="365" name="Google Shape;365;p50"/>
          <p:cNvSpPr txBox="1">
            <a:spLocks noGrp="1"/>
          </p:cNvSpPr>
          <p:nvPr>
            <p:ph type="title"/>
          </p:nvPr>
        </p:nvSpPr>
        <p:spPr>
          <a:xfrm>
            <a:off x="1212893" y="91122"/>
            <a:ext cx="6718213" cy="1100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Sample Diagram of a Business Intelligence Architecture</a:t>
            </a:r>
            <a:endParaRPr lang="en-US" b="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pic>
        <p:nvPicPr>
          <p:cNvPr id="3" name="Picture 2">
            <a:extLst>
              <a:ext uri="{FF2B5EF4-FFF2-40B4-BE49-F238E27FC236}">
                <a16:creationId xmlns:a16="http://schemas.microsoft.com/office/drawing/2014/main" id="{A806DE79-CF78-4DED-C3FA-BE04486078C3}"/>
              </a:ext>
            </a:extLst>
          </p:cNvPr>
          <p:cNvPicPr>
            <a:picLocks noChangeAspect="1"/>
          </p:cNvPicPr>
          <p:nvPr/>
        </p:nvPicPr>
        <p:blipFill>
          <a:blip r:embed="rId3"/>
          <a:stretch>
            <a:fillRect/>
          </a:stretch>
        </p:blipFill>
        <p:spPr>
          <a:xfrm>
            <a:off x="0" y="0"/>
            <a:ext cx="9144000" cy="5143500"/>
          </a:xfrm>
          <a:prstGeom prst="rect">
            <a:avLst/>
          </a:prstGeom>
        </p:spPr>
      </p:pic>
    </p:spTree>
    <p:extLst>
      <p:ext uri="{BB962C8B-B14F-4D97-AF65-F5344CB8AC3E}">
        <p14:creationId xmlns:p14="http://schemas.microsoft.com/office/powerpoint/2010/main" val="3815390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alpha val="46000"/>
          </a:schemeClr>
        </a:solidFill>
        <a:effectLst/>
      </p:bgPr>
    </p:bg>
    <p:spTree>
      <p:nvGrpSpPr>
        <p:cNvPr id="1" name="Shape 363"/>
        <p:cNvGrpSpPr/>
        <p:nvPr/>
      </p:nvGrpSpPr>
      <p:grpSpPr>
        <a:xfrm>
          <a:off x="0" y="0"/>
          <a:ext cx="0" cy="0"/>
          <a:chOff x="0" y="0"/>
          <a:chExt cx="0" cy="0"/>
        </a:xfrm>
      </p:grpSpPr>
      <p:pic>
        <p:nvPicPr>
          <p:cNvPr id="4" name="Picture 3">
            <a:extLst>
              <a:ext uri="{FF2B5EF4-FFF2-40B4-BE49-F238E27FC236}">
                <a16:creationId xmlns:a16="http://schemas.microsoft.com/office/drawing/2014/main" id="{B75096F9-6EEF-91CB-8211-42A684806750}"/>
              </a:ext>
            </a:extLst>
          </p:cNvPr>
          <p:cNvPicPr>
            <a:picLocks noChangeAspect="1"/>
          </p:cNvPicPr>
          <p:nvPr/>
        </p:nvPicPr>
        <p:blipFill>
          <a:blip r:embed="rId3"/>
          <a:stretch>
            <a:fillRect/>
          </a:stretch>
        </p:blipFill>
        <p:spPr>
          <a:xfrm>
            <a:off x="1177870" y="-23247"/>
            <a:ext cx="6431797" cy="5162364"/>
          </a:xfrm>
          <a:prstGeom prst="rect">
            <a:avLst/>
          </a:prstGeom>
        </p:spPr>
      </p:pic>
    </p:spTree>
    <p:extLst>
      <p:ext uri="{BB962C8B-B14F-4D97-AF65-F5344CB8AC3E}">
        <p14:creationId xmlns:p14="http://schemas.microsoft.com/office/powerpoint/2010/main" val="29599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0"/>
          <p:cNvSpPr txBox="1">
            <a:spLocks noGrp="1"/>
          </p:cNvSpPr>
          <p:nvPr>
            <p:ph type="title"/>
          </p:nvPr>
        </p:nvSpPr>
        <p:spPr>
          <a:xfrm>
            <a:off x="1531669" y="214313"/>
            <a:ext cx="6080659" cy="117157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400" b="0" dirty="0"/>
              <a:t>References</a:t>
            </a:r>
            <a:endParaRPr sz="5400" b="0" dirty="0"/>
          </a:p>
        </p:txBody>
      </p:sp>
      <p:sp>
        <p:nvSpPr>
          <p:cNvPr id="237" name="Google Shape;237;p40"/>
          <p:cNvSpPr txBox="1">
            <a:spLocks noGrp="1"/>
          </p:cNvSpPr>
          <p:nvPr>
            <p:ph type="subTitle" idx="1"/>
          </p:nvPr>
        </p:nvSpPr>
        <p:spPr>
          <a:xfrm>
            <a:off x="926951" y="1293019"/>
            <a:ext cx="7290094" cy="3636168"/>
          </a:xfrm>
          <a:prstGeom prst="rect">
            <a:avLst/>
          </a:prstGeom>
        </p:spPr>
        <p:txBody>
          <a:bodyPr spcFirstLastPara="1" wrap="square" lIns="91425" tIns="91425" rIns="91425" bIns="91425" anchor="t" anchorCtr="0">
            <a:noAutofit/>
          </a:bodyPr>
          <a:lstStyle/>
          <a:p>
            <a:pPr marL="295275" indent="-285750" algn="l" eaLnBrk="1" hangingPunct="1">
              <a:buFont typeface="Wingdings" panose="05000000000000000000" pitchFamily="2" charset="2"/>
              <a:buChar char="Ø"/>
            </a:pPr>
            <a:r>
              <a:rPr lang="en-US" sz="1600" dirty="0">
                <a:solidFill>
                  <a:srgbClr val="C00000"/>
                </a:solidFill>
                <a:latin typeface="Fira Sans" panose="020B0503050000020004" pitchFamily="34" charset="0"/>
                <a:cs typeface="Times New Roman" panose="02020603050405020304" pitchFamily="18" charset="0"/>
              </a:rPr>
              <a:t>Steve Williams</a:t>
            </a:r>
            <a:r>
              <a:rPr lang="en-US" altLang="en-US" sz="1600" dirty="0">
                <a:solidFill>
                  <a:srgbClr val="C00000"/>
                </a:solidFill>
                <a:latin typeface="Fira Sans" panose="020B0503050000020004" pitchFamily="34" charset="0"/>
                <a:cs typeface="Times New Roman" pitchFamily="18" charset="0"/>
              </a:rPr>
              <a:t>: Business Intelligence Strategy and Big Data Analytics, Morgan Kaufman Elsevier,  2016 </a:t>
            </a:r>
          </a:p>
          <a:p>
            <a:pPr marL="295275" indent="-285750" algn="l" eaLnBrk="1" hangingPunct="1">
              <a:buFont typeface="Wingdings" panose="05000000000000000000" pitchFamily="2" charset="2"/>
              <a:buChar char="Ø"/>
            </a:pPr>
            <a:r>
              <a:rPr lang="en-US" altLang="en-US" sz="1600" dirty="0">
                <a:solidFill>
                  <a:srgbClr val="C00000"/>
                </a:solidFill>
                <a:latin typeface="Fira Sans" panose="020B0503050000020004" pitchFamily="34" charset="0"/>
                <a:cs typeface="Times New Roman" pitchFamily="18" charset="0"/>
              </a:rPr>
              <a:t>https://www.cio.com/article/221963/history-of-business-intelligence.html</a:t>
            </a:r>
            <a:endParaRPr dirty="0">
              <a:solidFill>
                <a:srgbClr val="C00000"/>
              </a:solidFill>
              <a:latin typeface="Fira Sans" panose="020B0503050000020004" pitchFamily="34" charset="0"/>
            </a:endParaRPr>
          </a:p>
        </p:txBody>
      </p:sp>
    </p:spTree>
    <p:extLst>
      <p:ext uri="{BB962C8B-B14F-4D97-AF65-F5344CB8AC3E}">
        <p14:creationId xmlns:p14="http://schemas.microsoft.com/office/powerpoint/2010/main" val="1501295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0"/>
          <p:cNvSpPr txBox="1">
            <a:spLocks noGrp="1"/>
          </p:cNvSpPr>
          <p:nvPr>
            <p:ph type="title"/>
          </p:nvPr>
        </p:nvSpPr>
        <p:spPr>
          <a:xfrm>
            <a:off x="1531670" y="371475"/>
            <a:ext cx="6080659" cy="133588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5400" dirty="0"/>
              <a:t>Introduction :</a:t>
            </a:r>
            <a:br>
              <a:rPr lang="en" sz="5400" dirty="0"/>
            </a:br>
            <a:r>
              <a:rPr lang="en-US" sz="3200" b="0" dirty="0"/>
              <a:t>Overall goals of this class</a:t>
            </a:r>
            <a:endParaRPr sz="5400" b="0" dirty="0"/>
          </a:p>
        </p:txBody>
      </p:sp>
      <p:sp>
        <p:nvSpPr>
          <p:cNvPr id="237" name="Google Shape;237;p40"/>
          <p:cNvSpPr txBox="1">
            <a:spLocks noGrp="1"/>
          </p:cNvSpPr>
          <p:nvPr>
            <p:ph type="subTitle" idx="1"/>
          </p:nvPr>
        </p:nvSpPr>
        <p:spPr>
          <a:xfrm>
            <a:off x="926952" y="1971881"/>
            <a:ext cx="7290094" cy="2221501"/>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Wingdings" panose="05000000000000000000" pitchFamily="2" charset="2"/>
              <a:buChar char="Ø"/>
            </a:pPr>
            <a:r>
              <a:rPr lang="en-US" dirty="0"/>
              <a:t>Students are able to analyze </a:t>
            </a:r>
            <a:r>
              <a:rPr lang="en-US" b="1" dirty="0"/>
              <a:t>digital business strategies using digital marketing </a:t>
            </a:r>
            <a:r>
              <a:rPr lang="en-US" dirty="0"/>
              <a:t>techniques such as SEO and SEM for the benefit of entrepreneurs.</a:t>
            </a:r>
          </a:p>
          <a:p>
            <a:pPr marL="285750" lvl="0" indent="-285750" algn="l" rtl="0">
              <a:spcBef>
                <a:spcPts val="0"/>
              </a:spcBef>
              <a:spcAft>
                <a:spcPts val="0"/>
              </a:spcAft>
              <a:buFont typeface="Wingdings" panose="05000000000000000000" pitchFamily="2" charset="2"/>
              <a:buChar char="Ø"/>
            </a:pPr>
            <a:r>
              <a:rPr lang="en-US" dirty="0"/>
              <a:t>Students are able to use the </a:t>
            </a:r>
            <a:r>
              <a:rPr lang="en-US" b="1" dirty="0"/>
              <a:t>tools</a:t>
            </a:r>
            <a:r>
              <a:rPr lang="en-US" dirty="0"/>
              <a:t> used in </a:t>
            </a:r>
            <a:r>
              <a:rPr lang="en-US" b="1" dirty="0"/>
              <a:t>obtaining</a:t>
            </a:r>
            <a:r>
              <a:rPr lang="en-US" dirty="0"/>
              <a:t>, </a:t>
            </a:r>
            <a:r>
              <a:rPr lang="en-US" b="1" dirty="0"/>
              <a:t>processing</a:t>
            </a:r>
            <a:r>
              <a:rPr lang="en-US" dirty="0"/>
              <a:t>, </a:t>
            </a:r>
            <a:r>
              <a:rPr lang="en-US" b="1" dirty="0"/>
              <a:t>evaluating</a:t>
            </a:r>
            <a:r>
              <a:rPr lang="en-US" dirty="0"/>
              <a:t>, and </a:t>
            </a:r>
            <a:r>
              <a:rPr lang="en-US" b="1" dirty="0"/>
              <a:t>visualizing</a:t>
            </a:r>
            <a:r>
              <a:rPr lang="en-US" dirty="0"/>
              <a:t> </a:t>
            </a:r>
            <a:r>
              <a:rPr lang="en-US" b="1" dirty="0"/>
              <a:t>data</a:t>
            </a:r>
            <a:r>
              <a:rPr lang="en-US" dirty="0"/>
              <a:t> for business purposes.</a:t>
            </a:r>
          </a:p>
          <a:p>
            <a:pPr marL="285750" lvl="0" indent="-285750" algn="l" rtl="0">
              <a:spcBef>
                <a:spcPts val="0"/>
              </a:spcBef>
              <a:spcAft>
                <a:spcPts val="0"/>
              </a:spcAft>
              <a:buFont typeface="Wingdings" panose="05000000000000000000" pitchFamily="2" charset="2"/>
              <a:buChar char="Ø"/>
            </a:pPr>
            <a:r>
              <a:rPr lang="en-US" dirty="0"/>
              <a:t>At the end of the course, students are expected to be able to complete the </a:t>
            </a:r>
            <a:r>
              <a:rPr lang="en-US" b="1" dirty="0"/>
              <a:t>project</a:t>
            </a:r>
            <a:r>
              <a:rPr lang="en-US" dirty="0"/>
              <a:t> given by the lecturer.</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0"/>
          <p:cNvSpPr txBox="1">
            <a:spLocks noGrp="1"/>
          </p:cNvSpPr>
          <p:nvPr>
            <p:ph type="title"/>
          </p:nvPr>
        </p:nvSpPr>
        <p:spPr>
          <a:xfrm>
            <a:off x="1531669" y="214313"/>
            <a:ext cx="6080659" cy="117157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400" dirty="0"/>
              <a:t>Main Literature</a:t>
            </a:r>
            <a:endParaRPr sz="5400" b="0" dirty="0"/>
          </a:p>
        </p:txBody>
      </p:sp>
      <p:sp>
        <p:nvSpPr>
          <p:cNvPr id="237" name="Google Shape;237;p40"/>
          <p:cNvSpPr txBox="1">
            <a:spLocks noGrp="1"/>
          </p:cNvSpPr>
          <p:nvPr>
            <p:ph type="subTitle" idx="1"/>
          </p:nvPr>
        </p:nvSpPr>
        <p:spPr>
          <a:xfrm>
            <a:off x="926951" y="1293019"/>
            <a:ext cx="7290094" cy="3636168"/>
          </a:xfrm>
          <a:prstGeom prst="rect">
            <a:avLst/>
          </a:prstGeom>
        </p:spPr>
        <p:txBody>
          <a:bodyPr spcFirstLastPara="1" wrap="square" lIns="91425" tIns="91425" rIns="91425" bIns="91425" anchor="t" anchorCtr="0">
            <a:noAutofit/>
          </a:bodyPr>
          <a:lstStyle/>
          <a:p>
            <a:pPr marL="285750" lvl="0" indent="-285750" algn="just" rtl="0">
              <a:spcBef>
                <a:spcPts val="0"/>
              </a:spcBef>
              <a:spcAft>
                <a:spcPts val="0"/>
              </a:spcAft>
              <a:buFont typeface="Wingdings" panose="05000000000000000000" pitchFamily="2" charset="2"/>
              <a:buChar char="Ø"/>
            </a:pPr>
            <a:r>
              <a:rPr lang="en-US" dirty="0">
                <a:latin typeface="Fira Sans" panose="020B0503050000020004" pitchFamily="34" charset="0"/>
              </a:rPr>
              <a:t>Victor Finch (2017). Data Analytics For Beginners: Your Ultimate Guide To Learn And Master Data Analysis - Get Your Business Intelligence Right And Accelerate Growth. CreateSpace Independent Publishing Platform </a:t>
            </a:r>
          </a:p>
          <a:p>
            <a:pPr marL="285750" lvl="0" indent="-285750" algn="just" rtl="0">
              <a:spcBef>
                <a:spcPts val="0"/>
              </a:spcBef>
              <a:spcAft>
                <a:spcPts val="0"/>
              </a:spcAft>
              <a:buFont typeface="Wingdings" panose="05000000000000000000" pitchFamily="2" charset="2"/>
              <a:buChar char="Ø"/>
            </a:pPr>
            <a:r>
              <a:rPr lang="en-US" dirty="0">
                <a:latin typeface="Fira Sans" panose="020B0503050000020004" pitchFamily="34" charset="0"/>
              </a:rPr>
              <a:t>Greg </a:t>
            </a:r>
            <a:r>
              <a:rPr lang="en-US" dirty="0" err="1">
                <a:latin typeface="Fira Sans" panose="020B0503050000020004" pitchFamily="34" charset="0"/>
              </a:rPr>
              <a:t>Deckler</a:t>
            </a:r>
            <a:r>
              <a:rPr lang="en-US" dirty="0">
                <a:latin typeface="Fira Sans" panose="020B0503050000020004" pitchFamily="34" charset="0"/>
              </a:rPr>
              <a:t>, Brett Powell, Leon Gordon (2022). Mastering Microsoft Power BI: Expert techniques to create interactive insights for effective data analytics and business intelligence, 2nd Edition. </a:t>
            </a:r>
            <a:r>
              <a:rPr lang="en-US" dirty="0" err="1">
                <a:latin typeface="Fira Sans" panose="020B0503050000020004" pitchFamily="34" charset="0"/>
              </a:rPr>
              <a:t>Packt</a:t>
            </a:r>
            <a:r>
              <a:rPr lang="en-US" dirty="0">
                <a:latin typeface="Fira Sans" panose="020B0503050000020004" pitchFamily="34" charset="0"/>
              </a:rPr>
              <a:t> Publishing</a:t>
            </a:r>
          </a:p>
          <a:p>
            <a:pPr marL="295275" indent="-285750" algn="just" eaLnBrk="1" hangingPunct="1">
              <a:buFont typeface="Wingdings" panose="05000000000000000000" pitchFamily="2" charset="2"/>
              <a:buChar char="Ø"/>
            </a:pPr>
            <a:r>
              <a:rPr lang="en-US" sz="1600" dirty="0">
                <a:latin typeface="Fira Sans" panose="020B0503050000020004" pitchFamily="34" charset="0"/>
                <a:cs typeface="Times New Roman" panose="02020603050405020304" pitchFamily="18" charset="0"/>
              </a:rPr>
              <a:t>Steve Williams</a:t>
            </a:r>
            <a:r>
              <a:rPr lang="en-US" altLang="en-US" sz="1600" dirty="0">
                <a:latin typeface="Fira Sans" panose="020B0503050000020004" pitchFamily="34" charset="0"/>
                <a:cs typeface="Times New Roman" pitchFamily="18" charset="0"/>
              </a:rPr>
              <a:t>: Business Intelligence Strategy and Big Data Analytics, Morgan Kaufman Elsevier,  2016 </a:t>
            </a:r>
          </a:p>
          <a:p>
            <a:pPr marL="295275" indent="-285750" algn="just" eaLnBrk="1" hangingPunct="1">
              <a:buFont typeface="Wingdings" panose="05000000000000000000" pitchFamily="2" charset="2"/>
              <a:buChar char="Ø"/>
            </a:pPr>
            <a:r>
              <a:rPr lang="en-US" altLang="en-US" sz="1600" dirty="0">
                <a:latin typeface="Fira Sans" panose="020B0503050000020004" pitchFamily="34" charset="0"/>
                <a:cs typeface="Times New Roman" pitchFamily="18" charset="0"/>
              </a:rPr>
              <a:t>Jason Brownlee, Machine Learning Mastery With Weka, E-Book, 2017</a:t>
            </a:r>
          </a:p>
          <a:p>
            <a:pPr marL="295275" indent="-285750" algn="just" eaLnBrk="1" hangingPunct="1">
              <a:buFont typeface="Wingdings" panose="05000000000000000000" pitchFamily="2" charset="2"/>
              <a:buChar char="Ø"/>
            </a:pPr>
            <a:r>
              <a:rPr lang="en-US" altLang="en-US" sz="1600" dirty="0">
                <a:latin typeface="Fira Sans" panose="020B0503050000020004" pitchFamily="34" charset="0"/>
                <a:cs typeface="Times New Roman" pitchFamily="18" charset="0"/>
              </a:rPr>
              <a:t>Nikhil </a:t>
            </a:r>
            <a:r>
              <a:rPr lang="en-US" altLang="en-US" sz="1600" dirty="0" err="1">
                <a:latin typeface="Fira Sans" panose="020B0503050000020004" pitchFamily="34" charset="0"/>
                <a:cs typeface="Times New Roman" panose="02020603050405020304" pitchFamily="18" charset="0"/>
              </a:rPr>
              <a:t>Ketkar</a:t>
            </a:r>
            <a:r>
              <a:rPr lang="en-US" altLang="en-US" sz="1600" dirty="0">
                <a:latin typeface="Fira Sans" panose="020B0503050000020004" pitchFamily="34" charset="0"/>
                <a:cs typeface="Times New Roman" panose="02020603050405020304" pitchFamily="18" charset="0"/>
              </a:rPr>
              <a:t>, Deep Learning with Python, </a:t>
            </a:r>
            <a:r>
              <a:rPr lang="en-US" altLang="en-US" sz="1600" dirty="0" err="1">
                <a:latin typeface="Fira Sans" panose="020B0503050000020004" pitchFamily="34" charset="0"/>
                <a:cs typeface="Times New Roman" panose="02020603050405020304" pitchFamily="18" charset="0"/>
              </a:rPr>
              <a:t>Apress</a:t>
            </a:r>
            <a:r>
              <a:rPr lang="en-US" altLang="en-US" sz="1600" dirty="0">
                <a:latin typeface="Fira Sans" panose="020B0503050000020004" pitchFamily="34" charset="0"/>
                <a:cs typeface="Times New Roman" panose="02020603050405020304" pitchFamily="18" charset="0"/>
              </a:rPr>
              <a:t>, 2017</a:t>
            </a:r>
          </a:p>
          <a:p>
            <a:pPr marL="295275" indent="-285750" algn="just" eaLnBrk="1" hangingPunct="1">
              <a:buFont typeface="Wingdings" panose="05000000000000000000" pitchFamily="2" charset="2"/>
              <a:buChar char="Ø"/>
            </a:pPr>
            <a:r>
              <a:rPr lang="en-US" altLang="en-US" sz="1600" dirty="0">
                <a:latin typeface="Fira Sans" panose="020B0503050000020004" pitchFamily="34" charset="0"/>
                <a:cs typeface="Times New Roman" panose="02020603050405020304" pitchFamily="18" charset="0"/>
              </a:rPr>
              <a:t>François Chollet, Deep Learning with Python, Manning Publications Co., 2018. </a:t>
            </a:r>
            <a:endParaRPr dirty="0">
              <a:latin typeface="Fira Sans" panose="020B0503050000020004" pitchFamily="34" charset="0"/>
            </a:endParaRPr>
          </a:p>
        </p:txBody>
      </p:sp>
    </p:spTree>
    <p:extLst>
      <p:ext uri="{BB962C8B-B14F-4D97-AF65-F5344CB8AC3E}">
        <p14:creationId xmlns:p14="http://schemas.microsoft.com/office/powerpoint/2010/main" val="3275725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3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Learning Purposes</a:t>
            </a:r>
            <a:endParaRPr dirty="0"/>
          </a:p>
        </p:txBody>
      </p:sp>
      <p:sp>
        <p:nvSpPr>
          <p:cNvPr id="223" name="Google Shape;223;p39"/>
          <p:cNvSpPr txBox="1">
            <a:spLocks noGrp="1"/>
          </p:cNvSpPr>
          <p:nvPr>
            <p:ph type="subTitle" idx="1"/>
          </p:nvPr>
        </p:nvSpPr>
        <p:spPr>
          <a:xfrm>
            <a:off x="720000" y="3905982"/>
            <a:ext cx="727602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Can explain the basic concepts of Business Intelligence.</a:t>
            </a:r>
            <a:endParaRPr dirty="0"/>
          </a:p>
        </p:txBody>
      </p:sp>
      <p:sp>
        <p:nvSpPr>
          <p:cNvPr id="229" name="Google Shape;229;p39"/>
          <p:cNvSpPr txBox="1">
            <a:spLocks noGrp="1"/>
          </p:cNvSpPr>
          <p:nvPr>
            <p:ph type="subTitle" idx="2"/>
          </p:nvPr>
        </p:nvSpPr>
        <p:spPr>
          <a:xfrm>
            <a:off x="3393300" y="2243050"/>
            <a:ext cx="2027786" cy="146305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b="0" dirty="0"/>
              <a:t>BI History and Concept</a:t>
            </a:r>
            <a:endParaRPr sz="2400" b="0" dirty="0"/>
          </a:p>
        </p:txBody>
      </p:sp>
      <p:sp>
        <p:nvSpPr>
          <p:cNvPr id="230" name="Google Shape;230;p39"/>
          <p:cNvSpPr txBox="1">
            <a:spLocks noGrp="1"/>
          </p:cNvSpPr>
          <p:nvPr>
            <p:ph type="subTitle" idx="3"/>
          </p:nvPr>
        </p:nvSpPr>
        <p:spPr>
          <a:xfrm>
            <a:off x="6054475" y="2243050"/>
            <a:ext cx="2357400" cy="146305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800" b="0" dirty="0"/>
              <a:t>BI Purposes</a:t>
            </a:r>
            <a:endParaRPr sz="2800" b="0" dirty="0"/>
          </a:p>
        </p:txBody>
      </p:sp>
      <p:sp>
        <p:nvSpPr>
          <p:cNvPr id="226" name="Google Shape;226;p39"/>
          <p:cNvSpPr txBox="1">
            <a:spLocks noGrp="1"/>
          </p:cNvSpPr>
          <p:nvPr>
            <p:ph type="title" idx="4"/>
          </p:nvPr>
        </p:nvSpPr>
        <p:spPr>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01</a:t>
            </a:r>
            <a:endParaRPr dirty="0"/>
          </a:p>
        </p:txBody>
      </p:sp>
      <p:sp>
        <p:nvSpPr>
          <p:cNvPr id="227" name="Google Shape;227;p39"/>
          <p:cNvSpPr txBox="1">
            <a:spLocks noGrp="1"/>
          </p:cNvSpPr>
          <p:nvPr>
            <p:ph type="title" idx="5"/>
          </p:nvPr>
        </p:nvSpPr>
        <p:spPr>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02</a:t>
            </a:r>
            <a:endParaRPr/>
          </a:p>
        </p:txBody>
      </p:sp>
      <p:sp>
        <p:nvSpPr>
          <p:cNvPr id="228" name="Google Shape;228;p39"/>
          <p:cNvSpPr txBox="1">
            <a:spLocks noGrp="1"/>
          </p:cNvSpPr>
          <p:nvPr>
            <p:ph type="title" idx="6"/>
          </p:nvPr>
        </p:nvSpPr>
        <p:spPr>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03</a:t>
            </a:r>
            <a:endParaRPr/>
          </a:p>
        </p:txBody>
      </p:sp>
      <p:sp>
        <p:nvSpPr>
          <p:cNvPr id="231" name="Google Shape;231;p39"/>
          <p:cNvSpPr txBox="1">
            <a:spLocks noGrp="1"/>
          </p:cNvSpPr>
          <p:nvPr>
            <p:ph type="subTitle" idx="7"/>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0" dirty="0"/>
              <a:t>BI Structure and Method</a:t>
            </a:r>
          </a:p>
        </p:txBody>
      </p:sp>
      <p:sp>
        <p:nvSpPr>
          <p:cNvPr id="2" name="Google Shape;222;p39">
            <a:extLst>
              <a:ext uri="{FF2B5EF4-FFF2-40B4-BE49-F238E27FC236}">
                <a16:creationId xmlns:a16="http://schemas.microsoft.com/office/drawing/2014/main" id="{4F7B30DC-BE79-7854-A4DF-3DF175DB4FA3}"/>
              </a:ext>
            </a:extLst>
          </p:cNvPr>
          <p:cNvSpPr txBox="1">
            <a:spLocks/>
          </p:cNvSpPr>
          <p:nvPr/>
        </p:nvSpPr>
        <p:spPr>
          <a:xfrm>
            <a:off x="732124" y="1085612"/>
            <a:ext cx="770400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1pPr>
            <a:lvl2pPr marR="0" lvl="1"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2pPr>
            <a:lvl3pPr marR="0" lvl="2"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3pPr>
            <a:lvl4pPr marR="0" lvl="3"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4pPr>
            <a:lvl5pPr marR="0" lvl="4"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5pPr>
            <a:lvl6pPr marR="0" lvl="5"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6pPr>
            <a:lvl7pPr marR="0" lvl="6"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7pPr>
            <a:lvl8pPr marR="0" lvl="7"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8pPr>
            <a:lvl9pPr marR="0" lvl="8"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9pPr>
          </a:lstStyle>
          <a:p>
            <a:r>
              <a:rPr lang="en-US" dirty="0"/>
              <a:t>Content</a:t>
            </a:r>
          </a:p>
        </p:txBody>
      </p:sp>
      <p:sp>
        <p:nvSpPr>
          <p:cNvPr id="3" name="Google Shape;222;p39">
            <a:extLst>
              <a:ext uri="{FF2B5EF4-FFF2-40B4-BE49-F238E27FC236}">
                <a16:creationId xmlns:a16="http://schemas.microsoft.com/office/drawing/2014/main" id="{69678D59-BBF9-F454-A547-2F5E3DE6E741}"/>
              </a:ext>
            </a:extLst>
          </p:cNvPr>
          <p:cNvSpPr txBox="1">
            <a:spLocks/>
          </p:cNvSpPr>
          <p:nvPr/>
        </p:nvSpPr>
        <p:spPr>
          <a:xfrm>
            <a:off x="732124" y="3333282"/>
            <a:ext cx="770400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1pPr>
            <a:lvl2pPr marR="0" lvl="1"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2pPr>
            <a:lvl3pPr marR="0" lvl="2"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3pPr>
            <a:lvl4pPr marR="0" lvl="3"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4pPr>
            <a:lvl5pPr marR="0" lvl="4"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5pPr>
            <a:lvl6pPr marR="0" lvl="5"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6pPr>
            <a:lvl7pPr marR="0" lvl="6"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7pPr>
            <a:lvl8pPr marR="0" lvl="7"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8pPr>
            <a:lvl9pPr marR="0" lvl="8"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9pPr>
          </a:lstStyle>
          <a:p>
            <a:r>
              <a:rPr lang="en-US" dirty="0"/>
              <a:t>Learning Outcome</a:t>
            </a:r>
          </a:p>
        </p:txBody>
      </p:sp>
    </p:spTree>
    <p:extLst>
      <p:ext uri="{BB962C8B-B14F-4D97-AF65-F5344CB8AC3E}">
        <p14:creationId xmlns:p14="http://schemas.microsoft.com/office/powerpoint/2010/main" val="1361211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41"/>
          <p:cNvSpPr txBox="1">
            <a:spLocks noGrp="1"/>
          </p:cNvSpPr>
          <p:nvPr>
            <p:ph type="title"/>
          </p:nvPr>
        </p:nvSpPr>
        <p:spPr>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dirty="0"/>
              <a:t>BI</a:t>
            </a:r>
            <a:r>
              <a:rPr lang="en-US" b="0" dirty="0"/>
              <a:t> History and Concept</a:t>
            </a:r>
          </a:p>
        </p:txBody>
      </p:sp>
      <p:sp>
        <p:nvSpPr>
          <p:cNvPr id="243" name="Google Shape;243;p41"/>
          <p:cNvSpPr txBox="1">
            <a:spLocks noGrp="1"/>
          </p:cNvSpPr>
          <p:nvPr>
            <p:ph type="title" idx="2"/>
          </p:nvPr>
        </p:nvSpPr>
        <p:spPr>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01</a:t>
            </a:r>
            <a:endParaRPr/>
          </a:p>
        </p:txBody>
      </p:sp>
    </p:spTree>
    <p:extLst>
      <p:ext uri="{BB962C8B-B14F-4D97-AF65-F5344CB8AC3E}">
        <p14:creationId xmlns:p14="http://schemas.microsoft.com/office/powerpoint/2010/main" val="1834018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0"/>
          <p:cNvSpPr txBox="1">
            <a:spLocks noGrp="1"/>
          </p:cNvSpPr>
          <p:nvPr>
            <p:ph type="title"/>
          </p:nvPr>
        </p:nvSpPr>
        <p:spPr>
          <a:xfrm>
            <a:off x="1712765" y="813102"/>
            <a:ext cx="5718469" cy="1938531"/>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Business Intelligence</a:t>
            </a:r>
            <a:endParaRPr dirty="0"/>
          </a:p>
        </p:txBody>
      </p:sp>
      <p:sp>
        <p:nvSpPr>
          <p:cNvPr id="237" name="Google Shape;237;p40"/>
          <p:cNvSpPr txBox="1">
            <a:spLocks noGrp="1"/>
          </p:cNvSpPr>
          <p:nvPr>
            <p:ph type="subTitle" idx="1"/>
          </p:nvPr>
        </p:nvSpPr>
        <p:spPr>
          <a:xfrm>
            <a:off x="1487736" y="2751633"/>
            <a:ext cx="6168523" cy="129172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Business intelligence (BI) is a set of strategies and technologies enterprises use to analyze business information and transform it into actionable insights that inform strategic and tactical business decisions.</a:t>
            </a:r>
            <a:endParaRPr dirty="0"/>
          </a:p>
        </p:txBody>
      </p:sp>
    </p:spTree>
    <p:extLst>
      <p:ext uri="{BB962C8B-B14F-4D97-AF65-F5344CB8AC3E}">
        <p14:creationId xmlns:p14="http://schemas.microsoft.com/office/powerpoint/2010/main" val="2921548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45"/>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b="0" dirty="0"/>
              <a:t>150 years of </a:t>
            </a:r>
            <a:r>
              <a:rPr lang="en-US" dirty="0"/>
              <a:t>BI</a:t>
            </a:r>
            <a:r>
              <a:rPr lang="en-US" b="0" dirty="0"/>
              <a:t>: A brief history</a:t>
            </a:r>
            <a:endParaRPr b="0" dirty="0"/>
          </a:p>
        </p:txBody>
      </p:sp>
      <p:sp>
        <p:nvSpPr>
          <p:cNvPr id="283" name="Google Shape;283;p45"/>
          <p:cNvSpPr txBox="1">
            <a:spLocks noGrp="1"/>
          </p:cNvSpPr>
          <p:nvPr>
            <p:ph type="subTitle" idx="1"/>
          </p:nvPr>
        </p:nvSpPr>
        <p:spPr>
          <a:xfrm>
            <a:off x="264319" y="2823896"/>
            <a:ext cx="2848556" cy="1362338"/>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US" dirty="0"/>
              <a:t>pre-digital era (1950 – 1980)</a:t>
            </a:r>
          </a:p>
          <a:p>
            <a:pPr marL="285750" lvl="0" indent="-285750" algn="l" rtl="0">
              <a:spcBef>
                <a:spcPts val="0"/>
              </a:spcBef>
              <a:spcAft>
                <a:spcPts val="0"/>
              </a:spcAft>
              <a:buFont typeface="Arial" panose="020B0604020202020204" pitchFamily="34" charset="0"/>
              <a:buChar char="•"/>
            </a:pPr>
            <a:r>
              <a:rPr lang="en-US" dirty="0"/>
              <a:t>Start of the Digital Revolution</a:t>
            </a:r>
          </a:p>
          <a:p>
            <a:pPr marL="285750" lvl="0" indent="-285750" algn="l" rtl="0">
              <a:spcBef>
                <a:spcPts val="0"/>
              </a:spcBef>
              <a:spcAft>
                <a:spcPts val="0"/>
              </a:spcAft>
              <a:buFont typeface="Arial" panose="020B0604020202020204" pitchFamily="34" charset="0"/>
              <a:buChar char="•"/>
            </a:pPr>
            <a:r>
              <a:rPr lang="en-US" dirty="0"/>
              <a:t>Early computers &amp; databases</a:t>
            </a:r>
          </a:p>
          <a:p>
            <a:pPr marL="285750" lvl="0" indent="-285750" algn="l" rtl="0">
              <a:spcBef>
                <a:spcPts val="0"/>
              </a:spcBef>
              <a:spcAft>
                <a:spcPts val="0"/>
              </a:spcAft>
              <a:buFont typeface="Arial" panose="020B0604020202020204" pitchFamily="34" charset="0"/>
              <a:buChar char="•"/>
            </a:pPr>
            <a:r>
              <a:rPr lang="en-US" dirty="0"/>
              <a:t>The first BI vendors</a:t>
            </a:r>
          </a:p>
          <a:p>
            <a:pPr marL="285750" lvl="0" indent="-285750" algn="l" rtl="0">
              <a:spcBef>
                <a:spcPts val="0"/>
              </a:spcBef>
              <a:spcAft>
                <a:spcPts val="0"/>
              </a:spcAft>
              <a:buFont typeface="Arial" panose="020B0604020202020204" pitchFamily="34" charset="0"/>
              <a:buChar char="•"/>
            </a:pPr>
            <a:r>
              <a:rPr lang="en-US" dirty="0"/>
              <a:t>Birth of data warehouses</a:t>
            </a:r>
            <a:endParaRPr dirty="0"/>
          </a:p>
        </p:txBody>
      </p:sp>
      <p:sp>
        <p:nvSpPr>
          <p:cNvPr id="284" name="Google Shape;284;p45"/>
          <p:cNvSpPr txBox="1">
            <a:spLocks noGrp="1"/>
          </p:cNvSpPr>
          <p:nvPr>
            <p:ph type="subTitle" idx="2"/>
          </p:nvPr>
        </p:nvSpPr>
        <p:spPr>
          <a:xfrm>
            <a:off x="3050381" y="2823896"/>
            <a:ext cx="2980744" cy="1015500"/>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US" dirty="0"/>
              <a:t>1990’s &amp; 2000’s</a:t>
            </a:r>
          </a:p>
          <a:p>
            <a:pPr marL="285750" lvl="0" indent="-285750" algn="l" rtl="0">
              <a:spcBef>
                <a:spcPts val="0"/>
              </a:spcBef>
              <a:spcAft>
                <a:spcPts val="0"/>
              </a:spcAft>
              <a:buFont typeface="Arial" panose="020B0604020202020204" pitchFamily="34" charset="0"/>
              <a:buChar char="•"/>
            </a:pPr>
            <a:r>
              <a:rPr lang="en-US" dirty="0"/>
              <a:t>BI 1.0 : ERP, batch-processing reporting, more internet used, Tools were easier to use.</a:t>
            </a:r>
          </a:p>
          <a:p>
            <a:pPr marL="285750" lvl="0" indent="-285750" algn="l" rtl="0">
              <a:spcBef>
                <a:spcPts val="0"/>
              </a:spcBef>
              <a:spcAft>
                <a:spcPts val="0"/>
              </a:spcAft>
              <a:buFont typeface="Arial" panose="020B0604020202020204" pitchFamily="34" charset="0"/>
              <a:buChar char="•"/>
            </a:pPr>
            <a:r>
              <a:rPr lang="en-US" dirty="0"/>
              <a:t>BI 2.0 : BI on Big Tech Company, Predictive analysis, Cloud technologies, birth of ecommerce and social media.</a:t>
            </a:r>
            <a:endParaRPr dirty="0"/>
          </a:p>
        </p:txBody>
      </p:sp>
      <p:sp>
        <p:nvSpPr>
          <p:cNvPr id="285" name="Google Shape;285;p45"/>
          <p:cNvSpPr txBox="1">
            <a:spLocks noGrp="1"/>
          </p:cNvSpPr>
          <p:nvPr>
            <p:ph type="subTitle" idx="3"/>
          </p:nvPr>
        </p:nvSpPr>
        <p:spPr>
          <a:xfrm>
            <a:off x="6031125" y="2823896"/>
            <a:ext cx="2577094" cy="1015500"/>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US" dirty="0"/>
              <a:t>2010</a:t>
            </a:r>
          </a:p>
          <a:p>
            <a:pPr marL="285750" lvl="0" indent="-285750" algn="l" rtl="0">
              <a:spcBef>
                <a:spcPts val="0"/>
              </a:spcBef>
              <a:spcAft>
                <a:spcPts val="0"/>
              </a:spcAft>
              <a:buFont typeface="Arial" panose="020B0604020202020204" pitchFamily="34" charset="0"/>
              <a:buChar char="•"/>
            </a:pPr>
            <a:r>
              <a:rPr lang="en-US" dirty="0"/>
              <a:t>Large enterprise</a:t>
            </a:r>
          </a:p>
          <a:p>
            <a:pPr marL="285750" lvl="0" indent="-285750" algn="l" rtl="0">
              <a:spcBef>
                <a:spcPts val="0"/>
              </a:spcBef>
              <a:spcAft>
                <a:spcPts val="0"/>
              </a:spcAft>
              <a:buFont typeface="Arial" panose="020B0604020202020204" pitchFamily="34" charset="0"/>
              <a:buChar char="•"/>
            </a:pPr>
            <a:r>
              <a:rPr lang="en-US" dirty="0"/>
              <a:t>Multiple devices</a:t>
            </a:r>
          </a:p>
          <a:p>
            <a:pPr marL="285750" lvl="0" indent="-285750" algn="l" rtl="0">
              <a:spcBef>
                <a:spcPts val="0"/>
              </a:spcBef>
              <a:spcAft>
                <a:spcPts val="0"/>
              </a:spcAft>
              <a:buFont typeface="Arial" panose="020B0604020202020204" pitchFamily="34" charset="0"/>
              <a:buChar char="•"/>
            </a:pPr>
            <a:r>
              <a:rPr lang="en-US" dirty="0"/>
              <a:t>Visual analytics</a:t>
            </a:r>
          </a:p>
          <a:p>
            <a:pPr marL="285750" lvl="0" indent="-285750" algn="l" rtl="0">
              <a:spcBef>
                <a:spcPts val="0"/>
              </a:spcBef>
              <a:spcAft>
                <a:spcPts val="0"/>
              </a:spcAft>
              <a:buFont typeface="Arial" panose="020B0604020202020204" pitchFamily="34" charset="0"/>
              <a:buChar char="•"/>
            </a:pPr>
            <a:r>
              <a:rPr lang="en-US" dirty="0"/>
              <a:t>Skills needed to successfully apply BI Tools</a:t>
            </a:r>
            <a:endParaRPr dirty="0"/>
          </a:p>
        </p:txBody>
      </p:sp>
      <p:sp>
        <p:nvSpPr>
          <p:cNvPr id="286" name="Google Shape;286;p45"/>
          <p:cNvSpPr txBox="1">
            <a:spLocks noGrp="1"/>
          </p:cNvSpPr>
          <p:nvPr>
            <p:ph type="subTitle" idx="4"/>
          </p:nvPr>
        </p:nvSpPr>
        <p:spPr>
          <a:xfrm>
            <a:off x="614363" y="2240090"/>
            <a:ext cx="2236500" cy="660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Early BI</a:t>
            </a:r>
            <a:endParaRPr dirty="0"/>
          </a:p>
        </p:txBody>
      </p:sp>
      <p:sp>
        <p:nvSpPr>
          <p:cNvPr id="287" name="Google Shape;287;p45"/>
          <p:cNvSpPr txBox="1">
            <a:spLocks noGrp="1"/>
          </p:cNvSpPr>
          <p:nvPr>
            <p:ph type="subTitle" idx="5"/>
          </p:nvPr>
        </p:nvSpPr>
        <p:spPr>
          <a:xfrm>
            <a:off x="3453752" y="2240090"/>
            <a:ext cx="2236500" cy="660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BI 1.0 and 2.0</a:t>
            </a:r>
            <a:endParaRPr dirty="0"/>
          </a:p>
        </p:txBody>
      </p:sp>
      <p:sp>
        <p:nvSpPr>
          <p:cNvPr id="288" name="Google Shape;288;p45"/>
          <p:cNvSpPr txBox="1">
            <a:spLocks noGrp="1"/>
          </p:cNvSpPr>
          <p:nvPr>
            <p:ph type="subTitle" idx="6"/>
          </p:nvPr>
        </p:nvSpPr>
        <p:spPr>
          <a:xfrm>
            <a:off x="6031124" y="2240090"/>
            <a:ext cx="2498513" cy="660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BI 3.0 (Present)</a:t>
            </a:r>
            <a:endParaRPr dirty="0"/>
          </a:p>
        </p:txBody>
      </p:sp>
      <p:grpSp>
        <p:nvGrpSpPr>
          <p:cNvPr id="289" name="Google Shape;289;p45"/>
          <p:cNvGrpSpPr/>
          <p:nvPr/>
        </p:nvGrpSpPr>
        <p:grpSpPr>
          <a:xfrm>
            <a:off x="1423225" y="1636740"/>
            <a:ext cx="530744" cy="507747"/>
            <a:chOff x="3950316" y="3820307"/>
            <a:chExt cx="369805" cy="353782"/>
          </a:xfrm>
        </p:grpSpPr>
        <p:sp>
          <p:nvSpPr>
            <p:cNvPr id="290" name="Google Shape;290;p45"/>
            <p:cNvSpPr/>
            <p:nvPr/>
          </p:nvSpPr>
          <p:spPr>
            <a:xfrm>
              <a:off x="4040561" y="3880991"/>
              <a:ext cx="99802" cy="28383"/>
            </a:xfrm>
            <a:custGeom>
              <a:avLst/>
              <a:gdLst/>
              <a:ahLst/>
              <a:cxnLst/>
              <a:rect l="l" t="t" r="r" b="b"/>
              <a:pathLst>
                <a:path w="3133" h="891" extrusionOk="0">
                  <a:moveTo>
                    <a:pt x="1572" y="1"/>
                  </a:moveTo>
                  <a:cubicBezTo>
                    <a:pt x="1001" y="1"/>
                    <a:pt x="465" y="227"/>
                    <a:pt x="60" y="632"/>
                  </a:cubicBezTo>
                  <a:cubicBezTo>
                    <a:pt x="1" y="691"/>
                    <a:pt x="1" y="787"/>
                    <a:pt x="60" y="846"/>
                  </a:cubicBezTo>
                  <a:cubicBezTo>
                    <a:pt x="84" y="876"/>
                    <a:pt x="123" y="891"/>
                    <a:pt x="165" y="891"/>
                  </a:cubicBezTo>
                  <a:cubicBezTo>
                    <a:pt x="206" y="891"/>
                    <a:pt x="251" y="876"/>
                    <a:pt x="287" y="846"/>
                  </a:cubicBezTo>
                  <a:cubicBezTo>
                    <a:pt x="632" y="513"/>
                    <a:pt x="1072" y="310"/>
                    <a:pt x="1572" y="310"/>
                  </a:cubicBezTo>
                  <a:cubicBezTo>
                    <a:pt x="2061" y="310"/>
                    <a:pt x="2501" y="513"/>
                    <a:pt x="2846" y="846"/>
                  </a:cubicBezTo>
                  <a:cubicBezTo>
                    <a:pt x="2876" y="876"/>
                    <a:pt x="2918" y="891"/>
                    <a:pt x="2960" y="891"/>
                  </a:cubicBezTo>
                  <a:cubicBezTo>
                    <a:pt x="3001" y="891"/>
                    <a:pt x="3043" y="876"/>
                    <a:pt x="3073" y="846"/>
                  </a:cubicBezTo>
                  <a:cubicBezTo>
                    <a:pt x="3132" y="787"/>
                    <a:pt x="3132" y="691"/>
                    <a:pt x="3073" y="632"/>
                  </a:cubicBezTo>
                  <a:cubicBezTo>
                    <a:pt x="2668" y="227"/>
                    <a:pt x="2132" y="1"/>
                    <a:pt x="157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45"/>
            <p:cNvSpPr/>
            <p:nvPr/>
          </p:nvSpPr>
          <p:spPr>
            <a:xfrm>
              <a:off x="3950316" y="3820307"/>
              <a:ext cx="369805" cy="353782"/>
            </a:xfrm>
            <a:custGeom>
              <a:avLst/>
              <a:gdLst/>
              <a:ahLst/>
              <a:cxnLst/>
              <a:rect l="l" t="t" r="r" b="b"/>
              <a:pathLst>
                <a:path w="11609" h="11106" extrusionOk="0">
                  <a:moveTo>
                    <a:pt x="7358" y="6728"/>
                  </a:moveTo>
                  <a:lnTo>
                    <a:pt x="7799" y="7156"/>
                  </a:lnTo>
                  <a:lnTo>
                    <a:pt x="7513" y="7442"/>
                  </a:lnTo>
                  <a:lnTo>
                    <a:pt x="7084" y="7014"/>
                  </a:lnTo>
                  <a:cubicBezTo>
                    <a:pt x="7180" y="6918"/>
                    <a:pt x="7275" y="6835"/>
                    <a:pt x="7358" y="6728"/>
                  </a:cubicBezTo>
                  <a:close/>
                  <a:moveTo>
                    <a:pt x="4395" y="358"/>
                  </a:moveTo>
                  <a:cubicBezTo>
                    <a:pt x="5337" y="358"/>
                    <a:pt x="6281" y="715"/>
                    <a:pt x="7001" y="1429"/>
                  </a:cubicBezTo>
                  <a:cubicBezTo>
                    <a:pt x="8370" y="2799"/>
                    <a:pt x="8430" y="4942"/>
                    <a:pt x="7239" y="6382"/>
                  </a:cubicBezTo>
                  <a:cubicBezTo>
                    <a:pt x="7096" y="6561"/>
                    <a:pt x="6930" y="6728"/>
                    <a:pt x="6763" y="6859"/>
                  </a:cubicBezTo>
                  <a:cubicBezTo>
                    <a:pt x="6075" y="7434"/>
                    <a:pt x="5230" y="7723"/>
                    <a:pt x="4386" y="7723"/>
                  </a:cubicBezTo>
                  <a:cubicBezTo>
                    <a:pt x="3448" y="7723"/>
                    <a:pt x="2513" y="7365"/>
                    <a:pt x="1798" y="6644"/>
                  </a:cubicBezTo>
                  <a:cubicBezTo>
                    <a:pt x="357" y="5192"/>
                    <a:pt x="357" y="2870"/>
                    <a:pt x="1798" y="1429"/>
                  </a:cubicBezTo>
                  <a:cubicBezTo>
                    <a:pt x="2512" y="715"/>
                    <a:pt x="3453" y="358"/>
                    <a:pt x="4395" y="358"/>
                  </a:cubicBezTo>
                  <a:close/>
                  <a:moveTo>
                    <a:pt x="8226" y="7228"/>
                  </a:moveTo>
                  <a:cubicBezTo>
                    <a:pt x="8260" y="7228"/>
                    <a:pt x="8293" y="7240"/>
                    <a:pt x="8311" y="7264"/>
                  </a:cubicBezTo>
                  <a:lnTo>
                    <a:pt x="8763" y="7668"/>
                  </a:lnTo>
                  <a:lnTo>
                    <a:pt x="8001" y="8430"/>
                  </a:lnTo>
                  <a:lnTo>
                    <a:pt x="7620" y="7966"/>
                  </a:lnTo>
                  <a:cubicBezTo>
                    <a:pt x="7573" y="7918"/>
                    <a:pt x="7573" y="7835"/>
                    <a:pt x="7620" y="7787"/>
                  </a:cubicBezTo>
                  <a:lnTo>
                    <a:pt x="8132" y="7264"/>
                  </a:lnTo>
                  <a:cubicBezTo>
                    <a:pt x="8156" y="7240"/>
                    <a:pt x="8192" y="7228"/>
                    <a:pt x="8226" y="7228"/>
                  </a:cubicBezTo>
                  <a:close/>
                  <a:moveTo>
                    <a:pt x="9013" y="7871"/>
                  </a:moveTo>
                  <a:lnTo>
                    <a:pt x="10871" y="9514"/>
                  </a:lnTo>
                  <a:cubicBezTo>
                    <a:pt x="11192" y="9800"/>
                    <a:pt x="11204" y="10276"/>
                    <a:pt x="10906" y="10573"/>
                  </a:cubicBezTo>
                  <a:cubicBezTo>
                    <a:pt x="10765" y="10715"/>
                    <a:pt x="10580" y="10784"/>
                    <a:pt x="10396" y="10784"/>
                  </a:cubicBezTo>
                  <a:cubicBezTo>
                    <a:pt x="10193" y="10784"/>
                    <a:pt x="9990" y="10700"/>
                    <a:pt x="9847" y="10538"/>
                  </a:cubicBezTo>
                  <a:lnTo>
                    <a:pt x="8227" y="8668"/>
                  </a:lnTo>
                  <a:lnTo>
                    <a:pt x="9013" y="7871"/>
                  </a:lnTo>
                  <a:close/>
                  <a:moveTo>
                    <a:pt x="4423" y="1"/>
                  </a:moveTo>
                  <a:cubicBezTo>
                    <a:pt x="3396" y="1"/>
                    <a:pt x="2370" y="394"/>
                    <a:pt x="1584" y="1179"/>
                  </a:cubicBezTo>
                  <a:cubicBezTo>
                    <a:pt x="0" y="2775"/>
                    <a:pt x="0" y="5299"/>
                    <a:pt x="1560" y="6883"/>
                  </a:cubicBezTo>
                  <a:cubicBezTo>
                    <a:pt x="2340" y="7663"/>
                    <a:pt x="3364" y="8052"/>
                    <a:pt x="4389" y="8052"/>
                  </a:cubicBezTo>
                  <a:cubicBezTo>
                    <a:pt x="5257" y="8052"/>
                    <a:pt x="6126" y="7773"/>
                    <a:pt x="6846" y="7216"/>
                  </a:cubicBezTo>
                  <a:lnTo>
                    <a:pt x="7323" y="7692"/>
                  </a:lnTo>
                  <a:cubicBezTo>
                    <a:pt x="7239" y="7859"/>
                    <a:pt x="7263" y="8049"/>
                    <a:pt x="7394" y="8180"/>
                  </a:cubicBezTo>
                  <a:lnTo>
                    <a:pt x="9644" y="10752"/>
                  </a:lnTo>
                  <a:cubicBezTo>
                    <a:pt x="9847" y="10986"/>
                    <a:pt x="10133" y="11105"/>
                    <a:pt x="10421" y="11105"/>
                  </a:cubicBezTo>
                  <a:cubicBezTo>
                    <a:pt x="10690" y="11105"/>
                    <a:pt x="10961" y="11001"/>
                    <a:pt x="11168" y="10788"/>
                  </a:cubicBezTo>
                  <a:cubicBezTo>
                    <a:pt x="11609" y="10359"/>
                    <a:pt x="11573" y="9657"/>
                    <a:pt x="11133" y="9264"/>
                  </a:cubicBezTo>
                  <a:lnTo>
                    <a:pt x="8573" y="7014"/>
                  </a:lnTo>
                  <a:cubicBezTo>
                    <a:pt x="8483" y="6939"/>
                    <a:pt x="8369" y="6897"/>
                    <a:pt x="8259" y="6897"/>
                  </a:cubicBezTo>
                  <a:cubicBezTo>
                    <a:pt x="8194" y="6897"/>
                    <a:pt x="8130" y="6911"/>
                    <a:pt x="8073" y="6942"/>
                  </a:cubicBezTo>
                  <a:lnTo>
                    <a:pt x="7596" y="6454"/>
                  </a:lnTo>
                  <a:cubicBezTo>
                    <a:pt x="8811" y="4894"/>
                    <a:pt x="8704" y="2632"/>
                    <a:pt x="7263" y="1179"/>
                  </a:cubicBezTo>
                  <a:cubicBezTo>
                    <a:pt x="6477" y="394"/>
                    <a:pt x="5450" y="1"/>
                    <a:pt x="442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45"/>
            <p:cNvSpPr/>
            <p:nvPr/>
          </p:nvSpPr>
          <p:spPr>
            <a:xfrm>
              <a:off x="4098219" y="3850602"/>
              <a:ext cx="101299" cy="195781"/>
            </a:xfrm>
            <a:custGeom>
              <a:avLst/>
              <a:gdLst/>
              <a:ahLst/>
              <a:cxnLst/>
              <a:rect l="l" t="t" r="r" b="b"/>
              <a:pathLst>
                <a:path w="3180" h="6146" extrusionOk="0">
                  <a:moveTo>
                    <a:pt x="194" y="1"/>
                  </a:moveTo>
                  <a:cubicBezTo>
                    <a:pt x="120" y="1"/>
                    <a:pt x="58" y="57"/>
                    <a:pt x="36" y="133"/>
                  </a:cubicBezTo>
                  <a:cubicBezTo>
                    <a:pt x="24" y="228"/>
                    <a:pt x="84" y="300"/>
                    <a:pt x="179" y="312"/>
                  </a:cubicBezTo>
                  <a:cubicBezTo>
                    <a:pt x="775" y="407"/>
                    <a:pt x="1322" y="669"/>
                    <a:pt x="1739" y="1110"/>
                  </a:cubicBezTo>
                  <a:cubicBezTo>
                    <a:pt x="2822" y="2193"/>
                    <a:pt x="2822" y="3967"/>
                    <a:pt x="1739" y="5050"/>
                  </a:cubicBezTo>
                  <a:cubicBezTo>
                    <a:pt x="1286" y="5479"/>
                    <a:pt x="739" y="5765"/>
                    <a:pt x="143" y="5836"/>
                  </a:cubicBezTo>
                  <a:cubicBezTo>
                    <a:pt x="60" y="5848"/>
                    <a:pt x="1" y="5932"/>
                    <a:pt x="13" y="6015"/>
                  </a:cubicBezTo>
                  <a:cubicBezTo>
                    <a:pt x="24" y="6086"/>
                    <a:pt x="84" y="6146"/>
                    <a:pt x="179" y="6146"/>
                  </a:cubicBezTo>
                  <a:lnTo>
                    <a:pt x="203" y="6146"/>
                  </a:lnTo>
                  <a:cubicBezTo>
                    <a:pt x="870" y="6063"/>
                    <a:pt x="1489" y="5753"/>
                    <a:pt x="1977" y="5277"/>
                  </a:cubicBezTo>
                  <a:cubicBezTo>
                    <a:pt x="3180" y="4062"/>
                    <a:pt x="3180" y="2086"/>
                    <a:pt x="1977" y="883"/>
                  </a:cubicBezTo>
                  <a:cubicBezTo>
                    <a:pt x="1501" y="407"/>
                    <a:pt x="894" y="97"/>
                    <a:pt x="215" y="2"/>
                  </a:cubicBezTo>
                  <a:cubicBezTo>
                    <a:pt x="208" y="1"/>
                    <a:pt x="201" y="1"/>
                    <a:pt x="1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45"/>
            <p:cNvSpPr/>
            <p:nvPr/>
          </p:nvSpPr>
          <p:spPr>
            <a:xfrm>
              <a:off x="3981789" y="3849136"/>
              <a:ext cx="103178" cy="198011"/>
            </a:xfrm>
            <a:custGeom>
              <a:avLst/>
              <a:gdLst/>
              <a:ahLst/>
              <a:cxnLst/>
              <a:rect l="l" t="t" r="r" b="b"/>
              <a:pathLst>
                <a:path w="3239" h="6216" extrusionOk="0">
                  <a:moveTo>
                    <a:pt x="3036" y="1"/>
                  </a:moveTo>
                  <a:cubicBezTo>
                    <a:pt x="2346" y="120"/>
                    <a:pt x="1703" y="441"/>
                    <a:pt x="1215" y="929"/>
                  </a:cubicBezTo>
                  <a:cubicBezTo>
                    <a:pt x="0" y="2132"/>
                    <a:pt x="0" y="4108"/>
                    <a:pt x="1215" y="5323"/>
                  </a:cubicBezTo>
                  <a:cubicBezTo>
                    <a:pt x="1715" y="5823"/>
                    <a:pt x="2346" y="6120"/>
                    <a:pt x="3036" y="6216"/>
                  </a:cubicBezTo>
                  <a:lnTo>
                    <a:pt x="3060" y="6216"/>
                  </a:lnTo>
                  <a:cubicBezTo>
                    <a:pt x="3132" y="6216"/>
                    <a:pt x="3203" y="6156"/>
                    <a:pt x="3215" y="6061"/>
                  </a:cubicBezTo>
                  <a:cubicBezTo>
                    <a:pt x="3239" y="5978"/>
                    <a:pt x="3156" y="5894"/>
                    <a:pt x="3072" y="5882"/>
                  </a:cubicBezTo>
                  <a:cubicBezTo>
                    <a:pt x="2441" y="5811"/>
                    <a:pt x="1882" y="5537"/>
                    <a:pt x="1429" y="5085"/>
                  </a:cubicBezTo>
                  <a:cubicBezTo>
                    <a:pt x="346" y="3989"/>
                    <a:pt x="346" y="2215"/>
                    <a:pt x="1429" y="1132"/>
                  </a:cubicBezTo>
                  <a:cubicBezTo>
                    <a:pt x="1882" y="691"/>
                    <a:pt x="2441" y="405"/>
                    <a:pt x="3072" y="334"/>
                  </a:cubicBezTo>
                  <a:cubicBezTo>
                    <a:pt x="3156" y="322"/>
                    <a:pt x="3215" y="239"/>
                    <a:pt x="3215" y="155"/>
                  </a:cubicBezTo>
                  <a:cubicBezTo>
                    <a:pt x="3203" y="60"/>
                    <a:pt x="3132" y="1"/>
                    <a:pt x="30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4" name="Google Shape;294;p45"/>
          <p:cNvSpPr/>
          <p:nvPr/>
        </p:nvSpPr>
        <p:spPr>
          <a:xfrm>
            <a:off x="4298449" y="1667588"/>
            <a:ext cx="547101" cy="448443"/>
          </a:xfrm>
          <a:custGeom>
            <a:avLst/>
            <a:gdLst/>
            <a:ahLst/>
            <a:cxnLst/>
            <a:rect l="l" t="t" r="r" b="b"/>
            <a:pathLst>
              <a:path w="11967" h="9809" extrusionOk="0">
                <a:moveTo>
                  <a:pt x="8309" y="358"/>
                </a:moveTo>
                <a:cubicBezTo>
                  <a:pt x="8940" y="358"/>
                  <a:pt x="9663" y="469"/>
                  <a:pt x="10418" y="796"/>
                </a:cubicBezTo>
                <a:lnTo>
                  <a:pt x="10418" y="7796"/>
                </a:lnTo>
                <a:cubicBezTo>
                  <a:pt x="9723" y="7513"/>
                  <a:pt x="8997" y="7381"/>
                  <a:pt x="8289" y="7381"/>
                </a:cubicBezTo>
                <a:cubicBezTo>
                  <a:pt x="7542" y="7381"/>
                  <a:pt x="6816" y="7527"/>
                  <a:pt x="6168" y="7796"/>
                </a:cubicBezTo>
                <a:lnTo>
                  <a:pt x="6168" y="796"/>
                </a:lnTo>
                <a:cubicBezTo>
                  <a:pt x="6430" y="676"/>
                  <a:pt x="7238" y="358"/>
                  <a:pt x="8309" y="358"/>
                </a:cubicBezTo>
                <a:close/>
                <a:moveTo>
                  <a:pt x="3700" y="358"/>
                </a:moveTo>
                <a:cubicBezTo>
                  <a:pt x="4458" y="358"/>
                  <a:pt x="5191" y="513"/>
                  <a:pt x="5823" y="796"/>
                </a:cubicBezTo>
                <a:cubicBezTo>
                  <a:pt x="5811" y="1677"/>
                  <a:pt x="5811" y="6761"/>
                  <a:pt x="5811" y="7796"/>
                </a:cubicBezTo>
                <a:cubicBezTo>
                  <a:pt x="5418" y="7642"/>
                  <a:pt x="4656" y="7392"/>
                  <a:pt x="3668" y="7392"/>
                </a:cubicBezTo>
                <a:cubicBezTo>
                  <a:pt x="2929" y="7392"/>
                  <a:pt x="2215" y="7523"/>
                  <a:pt x="1548" y="7808"/>
                </a:cubicBezTo>
                <a:lnTo>
                  <a:pt x="1548" y="3867"/>
                </a:lnTo>
                <a:cubicBezTo>
                  <a:pt x="1548" y="3760"/>
                  <a:pt x="1477" y="3689"/>
                  <a:pt x="1370" y="3689"/>
                </a:cubicBezTo>
                <a:cubicBezTo>
                  <a:pt x="1262" y="3689"/>
                  <a:pt x="1191" y="3760"/>
                  <a:pt x="1191" y="3867"/>
                </a:cubicBezTo>
                <a:lnTo>
                  <a:pt x="1191" y="7987"/>
                </a:lnTo>
                <a:cubicBezTo>
                  <a:pt x="1191" y="8118"/>
                  <a:pt x="1298" y="8225"/>
                  <a:pt x="1429" y="8225"/>
                </a:cubicBezTo>
                <a:cubicBezTo>
                  <a:pt x="1465" y="8225"/>
                  <a:pt x="1489" y="8225"/>
                  <a:pt x="1524" y="8213"/>
                </a:cubicBezTo>
                <a:cubicBezTo>
                  <a:pt x="2203" y="7916"/>
                  <a:pt x="2917" y="7761"/>
                  <a:pt x="3656" y="7761"/>
                </a:cubicBezTo>
                <a:cubicBezTo>
                  <a:pt x="4715" y="7761"/>
                  <a:pt x="5537" y="8070"/>
                  <a:pt x="5799" y="8189"/>
                </a:cubicBezTo>
                <a:lnTo>
                  <a:pt x="5799" y="8606"/>
                </a:lnTo>
                <a:lnTo>
                  <a:pt x="417" y="8606"/>
                </a:lnTo>
                <a:cubicBezTo>
                  <a:pt x="381" y="8606"/>
                  <a:pt x="358" y="8582"/>
                  <a:pt x="358" y="8547"/>
                </a:cubicBezTo>
                <a:lnTo>
                  <a:pt x="358" y="1248"/>
                </a:lnTo>
                <a:cubicBezTo>
                  <a:pt x="358" y="1212"/>
                  <a:pt x="381" y="1188"/>
                  <a:pt x="417" y="1188"/>
                </a:cubicBezTo>
                <a:lnTo>
                  <a:pt x="1203" y="1188"/>
                </a:lnTo>
                <a:lnTo>
                  <a:pt x="1203" y="3153"/>
                </a:lnTo>
                <a:cubicBezTo>
                  <a:pt x="1203" y="3248"/>
                  <a:pt x="1274" y="3332"/>
                  <a:pt x="1382" y="3332"/>
                </a:cubicBezTo>
                <a:cubicBezTo>
                  <a:pt x="1489" y="3332"/>
                  <a:pt x="1560" y="3248"/>
                  <a:pt x="1560" y="3153"/>
                </a:cubicBezTo>
                <a:lnTo>
                  <a:pt x="1560" y="796"/>
                </a:lnTo>
                <a:cubicBezTo>
                  <a:pt x="2253" y="495"/>
                  <a:pt x="2987" y="358"/>
                  <a:pt x="3700" y="358"/>
                </a:cubicBezTo>
                <a:close/>
                <a:moveTo>
                  <a:pt x="6608" y="7987"/>
                </a:moveTo>
                <a:lnTo>
                  <a:pt x="6608" y="9249"/>
                </a:lnTo>
                <a:lnTo>
                  <a:pt x="6501" y="9166"/>
                </a:lnTo>
                <a:cubicBezTo>
                  <a:pt x="6471" y="9136"/>
                  <a:pt x="6430" y="9121"/>
                  <a:pt x="6390" y="9121"/>
                </a:cubicBezTo>
                <a:cubicBezTo>
                  <a:pt x="6349" y="9121"/>
                  <a:pt x="6311" y="9136"/>
                  <a:pt x="6287" y="9166"/>
                </a:cubicBezTo>
                <a:lnTo>
                  <a:pt x="6168" y="9261"/>
                </a:lnTo>
                <a:lnTo>
                  <a:pt x="6168" y="8166"/>
                </a:lnTo>
                <a:cubicBezTo>
                  <a:pt x="6251" y="8118"/>
                  <a:pt x="6418" y="8058"/>
                  <a:pt x="6608" y="7987"/>
                </a:cubicBezTo>
                <a:close/>
                <a:moveTo>
                  <a:pt x="8273" y="0"/>
                </a:moveTo>
                <a:cubicBezTo>
                  <a:pt x="7438" y="0"/>
                  <a:pt x="6643" y="178"/>
                  <a:pt x="5989" y="486"/>
                </a:cubicBezTo>
                <a:cubicBezTo>
                  <a:pt x="5715" y="367"/>
                  <a:pt x="4858" y="10"/>
                  <a:pt x="3668" y="10"/>
                </a:cubicBezTo>
                <a:cubicBezTo>
                  <a:pt x="2858" y="10"/>
                  <a:pt x="2072" y="176"/>
                  <a:pt x="1322" y="510"/>
                </a:cubicBezTo>
                <a:cubicBezTo>
                  <a:pt x="1143" y="593"/>
                  <a:pt x="1191" y="796"/>
                  <a:pt x="1191" y="843"/>
                </a:cubicBezTo>
                <a:lnTo>
                  <a:pt x="405" y="843"/>
                </a:lnTo>
                <a:cubicBezTo>
                  <a:pt x="179" y="843"/>
                  <a:pt x="0" y="1022"/>
                  <a:pt x="0" y="1248"/>
                </a:cubicBezTo>
                <a:lnTo>
                  <a:pt x="0" y="8535"/>
                </a:lnTo>
                <a:cubicBezTo>
                  <a:pt x="0" y="8761"/>
                  <a:pt x="179" y="8939"/>
                  <a:pt x="405" y="8939"/>
                </a:cubicBezTo>
                <a:lnTo>
                  <a:pt x="5811" y="8939"/>
                </a:lnTo>
                <a:lnTo>
                  <a:pt x="5811" y="9630"/>
                </a:lnTo>
                <a:cubicBezTo>
                  <a:pt x="5811" y="9740"/>
                  <a:pt x="5889" y="9808"/>
                  <a:pt x="5977" y="9808"/>
                </a:cubicBezTo>
                <a:cubicBezTo>
                  <a:pt x="6013" y="9808"/>
                  <a:pt x="6050" y="9797"/>
                  <a:pt x="6084" y="9773"/>
                </a:cubicBezTo>
                <a:lnTo>
                  <a:pt x="6382" y="9535"/>
                </a:lnTo>
                <a:cubicBezTo>
                  <a:pt x="6656" y="9737"/>
                  <a:pt x="6668" y="9809"/>
                  <a:pt x="6787" y="9809"/>
                </a:cubicBezTo>
                <a:cubicBezTo>
                  <a:pt x="6894" y="9809"/>
                  <a:pt x="6966" y="9737"/>
                  <a:pt x="6966" y="9630"/>
                </a:cubicBezTo>
                <a:lnTo>
                  <a:pt x="6966" y="8939"/>
                </a:lnTo>
                <a:lnTo>
                  <a:pt x="9335" y="8939"/>
                </a:lnTo>
                <a:cubicBezTo>
                  <a:pt x="9442" y="8939"/>
                  <a:pt x="9513" y="8856"/>
                  <a:pt x="9513" y="8761"/>
                </a:cubicBezTo>
                <a:cubicBezTo>
                  <a:pt x="9513" y="8654"/>
                  <a:pt x="9442" y="8582"/>
                  <a:pt x="9335" y="8582"/>
                </a:cubicBezTo>
                <a:lnTo>
                  <a:pt x="6966" y="8582"/>
                </a:lnTo>
                <a:lnTo>
                  <a:pt x="6966" y="7892"/>
                </a:lnTo>
                <a:cubicBezTo>
                  <a:pt x="7400" y="7783"/>
                  <a:pt x="7847" y="7728"/>
                  <a:pt x="8295" y="7728"/>
                </a:cubicBezTo>
                <a:cubicBezTo>
                  <a:pt x="9025" y="7728"/>
                  <a:pt x="9760" y="7875"/>
                  <a:pt x="10454" y="8177"/>
                </a:cubicBezTo>
                <a:cubicBezTo>
                  <a:pt x="10483" y="8192"/>
                  <a:pt x="10514" y="8199"/>
                  <a:pt x="10544" y="8199"/>
                </a:cubicBezTo>
                <a:cubicBezTo>
                  <a:pt x="10662" y="8199"/>
                  <a:pt x="10776" y="8096"/>
                  <a:pt x="10776" y="7963"/>
                </a:cubicBezTo>
                <a:lnTo>
                  <a:pt x="10776" y="1177"/>
                </a:lnTo>
                <a:lnTo>
                  <a:pt x="11561" y="1177"/>
                </a:lnTo>
                <a:cubicBezTo>
                  <a:pt x="11597" y="1177"/>
                  <a:pt x="11621" y="1212"/>
                  <a:pt x="11621" y="1236"/>
                </a:cubicBezTo>
                <a:lnTo>
                  <a:pt x="11621" y="8535"/>
                </a:lnTo>
                <a:cubicBezTo>
                  <a:pt x="11621" y="8570"/>
                  <a:pt x="11597" y="8594"/>
                  <a:pt x="11561" y="8594"/>
                </a:cubicBezTo>
                <a:lnTo>
                  <a:pt x="10049" y="8594"/>
                </a:lnTo>
                <a:cubicBezTo>
                  <a:pt x="9942" y="8594"/>
                  <a:pt x="9871" y="8666"/>
                  <a:pt x="9871" y="8773"/>
                </a:cubicBezTo>
                <a:cubicBezTo>
                  <a:pt x="9871" y="8880"/>
                  <a:pt x="9942" y="8951"/>
                  <a:pt x="10049" y="8951"/>
                </a:cubicBezTo>
                <a:lnTo>
                  <a:pt x="11561" y="8951"/>
                </a:lnTo>
                <a:cubicBezTo>
                  <a:pt x="11788" y="8951"/>
                  <a:pt x="11966" y="8773"/>
                  <a:pt x="11966" y="8547"/>
                </a:cubicBezTo>
                <a:lnTo>
                  <a:pt x="11966" y="1236"/>
                </a:lnTo>
                <a:cubicBezTo>
                  <a:pt x="11954" y="998"/>
                  <a:pt x="11776" y="831"/>
                  <a:pt x="11549" y="831"/>
                </a:cubicBezTo>
                <a:lnTo>
                  <a:pt x="10764" y="831"/>
                </a:lnTo>
                <a:cubicBezTo>
                  <a:pt x="10752" y="784"/>
                  <a:pt x="10811" y="581"/>
                  <a:pt x="10633" y="498"/>
                </a:cubicBezTo>
                <a:cubicBezTo>
                  <a:pt x="9864" y="154"/>
                  <a:pt x="9051" y="0"/>
                  <a:pt x="827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5" name="Google Shape;295;p45"/>
          <p:cNvGrpSpPr/>
          <p:nvPr/>
        </p:nvGrpSpPr>
        <p:grpSpPr>
          <a:xfrm>
            <a:off x="6921018" y="1636740"/>
            <a:ext cx="456726" cy="510170"/>
            <a:chOff x="6219124" y="2902788"/>
            <a:chExt cx="318231" cy="355470"/>
          </a:xfrm>
        </p:grpSpPr>
        <p:sp>
          <p:nvSpPr>
            <p:cNvPr id="296" name="Google Shape;296;p45"/>
            <p:cNvSpPr/>
            <p:nvPr/>
          </p:nvSpPr>
          <p:spPr>
            <a:xfrm>
              <a:off x="6219124" y="2990994"/>
              <a:ext cx="140353" cy="267263"/>
            </a:xfrm>
            <a:custGeom>
              <a:avLst/>
              <a:gdLst/>
              <a:ahLst/>
              <a:cxnLst/>
              <a:rect l="l" t="t" r="r" b="b"/>
              <a:pathLst>
                <a:path w="4406" h="8390" extrusionOk="0">
                  <a:moveTo>
                    <a:pt x="1303" y="0"/>
                  </a:moveTo>
                  <a:cubicBezTo>
                    <a:pt x="1243" y="0"/>
                    <a:pt x="1178" y="40"/>
                    <a:pt x="1143" y="91"/>
                  </a:cubicBezTo>
                  <a:cubicBezTo>
                    <a:pt x="858" y="686"/>
                    <a:pt x="715" y="1329"/>
                    <a:pt x="715" y="1984"/>
                  </a:cubicBezTo>
                  <a:cubicBezTo>
                    <a:pt x="715" y="2222"/>
                    <a:pt x="774" y="2627"/>
                    <a:pt x="786" y="2758"/>
                  </a:cubicBezTo>
                  <a:lnTo>
                    <a:pt x="191" y="3806"/>
                  </a:lnTo>
                  <a:cubicBezTo>
                    <a:pt x="0" y="4127"/>
                    <a:pt x="143" y="4544"/>
                    <a:pt x="500" y="4699"/>
                  </a:cubicBezTo>
                  <a:lnTo>
                    <a:pt x="1143" y="4961"/>
                  </a:lnTo>
                  <a:lnTo>
                    <a:pt x="1143" y="6104"/>
                  </a:lnTo>
                  <a:cubicBezTo>
                    <a:pt x="1143" y="6628"/>
                    <a:pt x="1572" y="7056"/>
                    <a:pt x="2096" y="7056"/>
                  </a:cubicBezTo>
                  <a:lnTo>
                    <a:pt x="2965" y="7056"/>
                  </a:lnTo>
                  <a:lnTo>
                    <a:pt x="2965" y="8223"/>
                  </a:lnTo>
                  <a:cubicBezTo>
                    <a:pt x="2965" y="8306"/>
                    <a:pt x="3036" y="8390"/>
                    <a:pt x="3120" y="8390"/>
                  </a:cubicBezTo>
                  <a:cubicBezTo>
                    <a:pt x="3215" y="8390"/>
                    <a:pt x="3286" y="8306"/>
                    <a:pt x="3286" y="8223"/>
                  </a:cubicBezTo>
                  <a:lnTo>
                    <a:pt x="3286" y="7044"/>
                  </a:lnTo>
                  <a:cubicBezTo>
                    <a:pt x="3525" y="7032"/>
                    <a:pt x="4001" y="6937"/>
                    <a:pt x="4334" y="6663"/>
                  </a:cubicBezTo>
                  <a:cubicBezTo>
                    <a:pt x="4406" y="6604"/>
                    <a:pt x="4406" y="6497"/>
                    <a:pt x="4346" y="6437"/>
                  </a:cubicBezTo>
                  <a:cubicBezTo>
                    <a:pt x="4320" y="6398"/>
                    <a:pt x="4279" y="6380"/>
                    <a:pt x="4234" y="6380"/>
                  </a:cubicBezTo>
                  <a:cubicBezTo>
                    <a:pt x="4197" y="6380"/>
                    <a:pt x="4157" y="6392"/>
                    <a:pt x="4120" y="6413"/>
                  </a:cubicBezTo>
                  <a:cubicBezTo>
                    <a:pt x="3763" y="6735"/>
                    <a:pt x="3144" y="6735"/>
                    <a:pt x="3132" y="6735"/>
                  </a:cubicBezTo>
                  <a:lnTo>
                    <a:pt x="2096" y="6735"/>
                  </a:lnTo>
                  <a:cubicBezTo>
                    <a:pt x="1762" y="6735"/>
                    <a:pt x="1477" y="6449"/>
                    <a:pt x="1477" y="6104"/>
                  </a:cubicBezTo>
                  <a:lnTo>
                    <a:pt x="1477" y="4854"/>
                  </a:lnTo>
                  <a:cubicBezTo>
                    <a:pt x="1477" y="4782"/>
                    <a:pt x="1429" y="4723"/>
                    <a:pt x="1370" y="4711"/>
                  </a:cubicBezTo>
                  <a:lnTo>
                    <a:pt x="619" y="4389"/>
                  </a:lnTo>
                  <a:cubicBezTo>
                    <a:pt x="465" y="4318"/>
                    <a:pt x="381" y="4127"/>
                    <a:pt x="477" y="3961"/>
                  </a:cubicBezTo>
                  <a:cubicBezTo>
                    <a:pt x="1120" y="2818"/>
                    <a:pt x="1131" y="2865"/>
                    <a:pt x="1120" y="2770"/>
                  </a:cubicBezTo>
                  <a:cubicBezTo>
                    <a:pt x="1120" y="2770"/>
                    <a:pt x="1036" y="2246"/>
                    <a:pt x="1036" y="1984"/>
                  </a:cubicBezTo>
                  <a:cubicBezTo>
                    <a:pt x="1036" y="1377"/>
                    <a:pt x="1179" y="782"/>
                    <a:pt x="1441" y="246"/>
                  </a:cubicBezTo>
                  <a:cubicBezTo>
                    <a:pt x="1489" y="163"/>
                    <a:pt x="1441" y="67"/>
                    <a:pt x="1370" y="20"/>
                  </a:cubicBezTo>
                  <a:cubicBezTo>
                    <a:pt x="1350" y="6"/>
                    <a:pt x="1327" y="0"/>
                    <a:pt x="13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45"/>
            <p:cNvSpPr/>
            <p:nvPr/>
          </p:nvSpPr>
          <p:spPr>
            <a:xfrm>
              <a:off x="6268054" y="2902788"/>
              <a:ext cx="269302" cy="354705"/>
            </a:xfrm>
            <a:custGeom>
              <a:avLst/>
              <a:gdLst/>
              <a:ahLst/>
              <a:cxnLst/>
              <a:rect l="l" t="t" r="r" b="b"/>
              <a:pathLst>
                <a:path w="8454" h="11135" extrusionOk="0">
                  <a:moveTo>
                    <a:pt x="8246" y="1"/>
                  </a:moveTo>
                  <a:cubicBezTo>
                    <a:pt x="8218" y="1"/>
                    <a:pt x="8187" y="9"/>
                    <a:pt x="8156" y="26"/>
                  </a:cubicBezTo>
                  <a:lnTo>
                    <a:pt x="5930" y="1098"/>
                  </a:lnTo>
                  <a:cubicBezTo>
                    <a:pt x="5192" y="610"/>
                    <a:pt x="4366" y="377"/>
                    <a:pt x="3549" y="377"/>
                  </a:cubicBezTo>
                  <a:cubicBezTo>
                    <a:pt x="2216" y="377"/>
                    <a:pt x="909" y="997"/>
                    <a:pt x="60" y="2134"/>
                  </a:cubicBezTo>
                  <a:cubicBezTo>
                    <a:pt x="0" y="2205"/>
                    <a:pt x="12" y="2312"/>
                    <a:pt x="84" y="2360"/>
                  </a:cubicBezTo>
                  <a:cubicBezTo>
                    <a:pt x="113" y="2385"/>
                    <a:pt x="149" y="2397"/>
                    <a:pt x="185" y="2397"/>
                  </a:cubicBezTo>
                  <a:cubicBezTo>
                    <a:pt x="234" y="2397"/>
                    <a:pt x="282" y="2373"/>
                    <a:pt x="310" y="2324"/>
                  </a:cubicBezTo>
                  <a:cubicBezTo>
                    <a:pt x="1125" y="1233"/>
                    <a:pt x="2334" y="704"/>
                    <a:pt x="3540" y="704"/>
                  </a:cubicBezTo>
                  <a:cubicBezTo>
                    <a:pt x="4255" y="704"/>
                    <a:pt x="4967" y="890"/>
                    <a:pt x="5596" y="1253"/>
                  </a:cubicBezTo>
                  <a:lnTo>
                    <a:pt x="5596" y="1277"/>
                  </a:lnTo>
                  <a:cubicBezTo>
                    <a:pt x="5513" y="1336"/>
                    <a:pt x="5513" y="1396"/>
                    <a:pt x="5513" y="1396"/>
                  </a:cubicBezTo>
                  <a:cubicBezTo>
                    <a:pt x="5513" y="1396"/>
                    <a:pt x="5501" y="1479"/>
                    <a:pt x="5596" y="1538"/>
                  </a:cubicBezTo>
                  <a:lnTo>
                    <a:pt x="6370" y="2050"/>
                  </a:lnTo>
                  <a:lnTo>
                    <a:pt x="4989" y="3253"/>
                  </a:lnTo>
                  <a:cubicBezTo>
                    <a:pt x="4906" y="3324"/>
                    <a:pt x="4906" y="3455"/>
                    <a:pt x="5025" y="3515"/>
                  </a:cubicBezTo>
                  <a:cubicBezTo>
                    <a:pt x="5046" y="3524"/>
                    <a:pt x="5059" y="3531"/>
                    <a:pt x="5082" y="3531"/>
                  </a:cubicBezTo>
                  <a:cubicBezTo>
                    <a:pt x="5175" y="3531"/>
                    <a:pt x="5438" y="3414"/>
                    <a:pt x="7120" y="2860"/>
                  </a:cubicBezTo>
                  <a:lnTo>
                    <a:pt x="7120" y="2860"/>
                  </a:lnTo>
                  <a:cubicBezTo>
                    <a:pt x="7989" y="4515"/>
                    <a:pt x="7632" y="6611"/>
                    <a:pt x="6108" y="7849"/>
                  </a:cubicBezTo>
                  <a:cubicBezTo>
                    <a:pt x="5775" y="8135"/>
                    <a:pt x="5584" y="8551"/>
                    <a:pt x="5584" y="8992"/>
                  </a:cubicBezTo>
                  <a:lnTo>
                    <a:pt x="5584" y="10980"/>
                  </a:lnTo>
                  <a:cubicBezTo>
                    <a:pt x="5584" y="11063"/>
                    <a:pt x="5656" y="11135"/>
                    <a:pt x="5739" y="11135"/>
                  </a:cubicBezTo>
                  <a:cubicBezTo>
                    <a:pt x="5834" y="11135"/>
                    <a:pt x="5906" y="11063"/>
                    <a:pt x="5906" y="10980"/>
                  </a:cubicBezTo>
                  <a:lnTo>
                    <a:pt x="5906" y="8992"/>
                  </a:lnTo>
                  <a:cubicBezTo>
                    <a:pt x="5906" y="8635"/>
                    <a:pt x="6049" y="8313"/>
                    <a:pt x="6322" y="8099"/>
                  </a:cubicBezTo>
                  <a:cubicBezTo>
                    <a:pt x="7870" y="6825"/>
                    <a:pt x="8394" y="4634"/>
                    <a:pt x="7442" y="2765"/>
                  </a:cubicBezTo>
                  <a:lnTo>
                    <a:pt x="8347" y="2467"/>
                  </a:lnTo>
                  <a:cubicBezTo>
                    <a:pt x="8406" y="2443"/>
                    <a:pt x="8454" y="2384"/>
                    <a:pt x="8454" y="2324"/>
                  </a:cubicBezTo>
                  <a:cubicBezTo>
                    <a:pt x="8454" y="2265"/>
                    <a:pt x="8418" y="2205"/>
                    <a:pt x="8382" y="2181"/>
                  </a:cubicBezTo>
                  <a:lnTo>
                    <a:pt x="8085" y="1955"/>
                  </a:lnTo>
                  <a:cubicBezTo>
                    <a:pt x="8050" y="1930"/>
                    <a:pt x="8013" y="1918"/>
                    <a:pt x="7979" y="1918"/>
                  </a:cubicBezTo>
                  <a:cubicBezTo>
                    <a:pt x="7930" y="1918"/>
                    <a:pt x="7886" y="1942"/>
                    <a:pt x="7858" y="1991"/>
                  </a:cubicBezTo>
                  <a:cubicBezTo>
                    <a:pt x="7799" y="2062"/>
                    <a:pt x="7811" y="2170"/>
                    <a:pt x="7882" y="2205"/>
                  </a:cubicBezTo>
                  <a:lnTo>
                    <a:pt x="7930" y="2241"/>
                  </a:lnTo>
                  <a:lnTo>
                    <a:pt x="7144" y="2503"/>
                  </a:lnTo>
                  <a:lnTo>
                    <a:pt x="5822" y="2955"/>
                  </a:lnTo>
                  <a:lnTo>
                    <a:pt x="5822" y="2955"/>
                  </a:lnTo>
                  <a:lnTo>
                    <a:pt x="6751" y="2134"/>
                  </a:lnTo>
                  <a:cubicBezTo>
                    <a:pt x="6834" y="2062"/>
                    <a:pt x="6834" y="1931"/>
                    <a:pt x="6739" y="1872"/>
                  </a:cubicBezTo>
                  <a:lnTo>
                    <a:pt x="6025" y="1408"/>
                  </a:lnTo>
                  <a:lnTo>
                    <a:pt x="7692" y="598"/>
                  </a:lnTo>
                  <a:lnTo>
                    <a:pt x="7692" y="598"/>
                  </a:lnTo>
                  <a:cubicBezTo>
                    <a:pt x="7096" y="1419"/>
                    <a:pt x="7037" y="1408"/>
                    <a:pt x="7049" y="1527"/>
                  </a:cubicBezTo>
                  <a:cubicBezTo>
                    <a:pt x="7073" y="1634"/>
                    <a:pt x="7156" y="1658"/>
                    <a:pt x="7323" y="1777"/>
                  </a:cubicBezTo>
                  <a:cubicBezTo>
                    <a:pt x="7353" y="1802"/>
                    <a:pt x="7391" y="1815"/>
                    <a:pt x="7428" y="1815"/>
                  </a:cubicBezTo>
                  <a:cubicBezTo>
                    <a:pt x="7476" y="1815"/>
                    <a:pt x="7522" y="1793"/>
                    <a:pt x="7549" y="1753"/>
                  </a:cubicBezTo>
                  <a:cubicBezTo>
                    <a:pt x="7608" y="1669"/>
                    <a:pt x="7585" y="1574"/>
                    <a:pt x="7513" y="1527"/>
                  </a:cubicBezTo>
                  <a:lnTo>
                    <a:pt x="7454" y="1479"/>
                  </a:lnTo>
                  <a:lnTo>
                    <a:pt x="8358" y="265"/>
                  </a:lnTo>
                  <a:cubicBezTo>
                    <a:pt x="8446" y="148"/>
                    <a:pt x="8367" y="1"/>
                    <a:pt x="824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45"/>
            <p:cNvSpPr/>
            <p:nvPr/>
          </p:nvSpPr>
          <p:spPr>
            <a:xfrm>
              <a:off x="6407993" y="2995773"/>
              <a:ext cx="31505" cy="37207"/>
            </a:xfrm>
            <a:custGeom>
              <a:avLst/>
              <a:gdLst/>
              <a:ahLst/>
              <a:cxnLst/>
              <a:rect l="l" t="t" r="r" b="b"/>
              <a:pathLst>
                <a:path w="989" h="1168" extrusionOk="0">
                  <a:moveTo>
                    <a:pt x="179" y="1"/>
                  </a:moveTo>
                  <a:cubicBezTo>
                    <a:pt x="84" y="1"/>
                    <a:pt x="13" y="84"/>
                    <a:pt x="13" y="167"/>
                  </a:cubicBezTo>
                  <a:cubicBezTo>
                    <a:pt x="1" y="763"/>
                    <a:pt x="263" y="1120"/>
                    <a:pt x="798" y="1167"/>
                  </a:cubicBezTo>
                  <a:cubicBezTo>
                    <a:pt x="894" y="1167"/>
                    <a:pt x="965" y="1108"/>
                    <a:pt x="977" y="1013"/>
                  </a:cubicBezTo>
                  <a:cubicBezTo>
                    <a:pt x="989" y="905"/>
                    <a:pt x="917" y="822"/>
                    <a:pt x="834" y="822"/>
                  </a:cubicBezTo>
                  <a:cubicBezTo>
                    <a:pt x="596" y="810"/>
                    <a:pt x="322" y="703"/>
                    <a:pt x="334" y="167"/>
                  </a:cubicBezTo>
                  <a:cubicBezTo>
                    <a:pt x="334" y="84"/>
                    <a:pt x="263" y="1"/>
                    <a:pt x="17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60"/>
        <p:cNvGrpSpPr/>
        <p:nvPr/>
      </p:nvGrpSpPr>
      <p:grpSpPr>
        <a:xfrm>
          <a:off x="0" y="0"/>
          <a:ext cx="0" cy="0"/>
          <a:chOff x="0" y="0"/>
          <a:chExt cx="0" cy="0"/>
        </a:xfrm>
      </p:grpSpPr>
      <p:sp>
        <p:nvSpPr>
          <p:cNvPr id="661" name="Google Shape;661;p67"/>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future: </a:t>
            </a:r>
            <a:r>
              <a:rPr lang="en-US" b="0" dirty="0"/>
              <a:t>What’s next for </a:t>
            </a:r>
            <a:r>
              <a:rPr lang="en-US" dirty="0"/>
              <a:t>BI?</a:t>
            </a:r>
            <a:endParaRPr b="0" dirty="0"/>
          </a:p>
        </p:txBody>
      </p:sp>
      <p:sp>
        <p:nvSpPr>
          <p:cNvPr id="662" name="Google Shape;662;p67"/>
          <p:cNvSpPr txBox="1">
            <a:spLocks noGrp="1"/>
          </p:cNvSpPr>
          <p:nvPr>
            <p:ph type="subTitle" idx="1"/>
          </p:nvPr>
        </p:nvSpPr>
        <p:spPr>
          <a:xfrm>
            <a:off x="720000" y="1916099"/>
            <a:ext cx="2481600" cy="225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BI tools could soon be part of the past as data analytics become embedded in applications and companies integrate hardware and software into holistic packages.</a:t>
            </a:r>
            <a:endParaRPr dirty="0"/>
          </a:p>
        </p:txBody>
      </p:sp>
      <p:sp>
        <p:nvSpPr>
          <p:cNvPr id="663" name="Google Shape;663;p67"/>
          <p:cNvSpPr txBox="1">
            <a:spLocks noGrp="1"/>
          </p:cNvSpPr>
          <p:nvPr>
            <p:ph type="subTitle" idx="2"/>
          </p:nvPr>
        </p:nvSpPr>
        <p:spPr>
          <a:xfrm>
            <a:off x="3331198" y="1916099"/>
            <a:ext cx="2481600" cy="225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evolution of systems will result in more simplified and easier to access reports, as well as in an increase in the quantity of complex data.</a:t>
            </a:r>
            <a:endParaRPr dirty="0"/>
          </a:p>
        </p:txBody>
      </p:sp>
      <p:sp>
        <p:nvSpPr>
          <p:cNvPr id="664" name="Google Shape;664;p67"/>
          <p:cNvSpPr txBox="1">
            <a:spLocks noGrp="1"/>
          </p:cNvSpPr>
          <p:nvPr>
            <p:ph type="subTitle" idx="3"/>
          </p:nvPr>
        </p:nvSpPr>
        <p:spPr>
          <a:xfrm>
            <a:off x="5942400" y="1916099"/>
            <a:ext cx="2481600" cy="225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One of the biggest challenges facing BI today is data quality. However, innovations in the field are already making BI tools more accessible and collaborative, which no doubt will generate more opportunities for businesses.</a:t>
            </a:r>
            <a:endParaRPr dirty="0"/>
          </a:p>
        </p:txBody>
      </p:sp>
      <p:sp>
        <p:nvSpPr>
          <p:cNvPr id="665" name="Google Shape;665;p67"/>
          <p:cNvSpPr txBox="1">
            <a:spLocks noGrp="1"/>
          </p:cNvSpPr>
          <p:nvPr>
            <p:ph type="subTitle" idx="4"/>
          </p:nvPr>
        </p:nvSpPr>
        <p:spPr>
          <a:xfrm>
            <a:off x="720000" y="1419574"/>
            <a:ext cx="2481600" cy="572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BI tools</a:t>
            </a:r>
            <a:endParaRPr dirty="0"/>
          </a:p>
        </p:txBody>
      </p:sp>
      <p:sp>
        <p:nvSpPr>
          <p:cNvPr id="666" name="Google Shape;666;p67"/>
          <p:cNvSpPr txBox="1">
            <a:spLocks noGrp="1"/>
          </p:cNvSpPr>
          <p:nvPr>
            <p:ph type="subTitle" idx="5"/>
          </p:nvPr>
        </p:nvSpPr>
        <p:spPr>
          <a:xfrm>
            <a:off x="3331202" y="1419574"/>
            <a:ext cx="2481600" cy="572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Evolution</a:t>
            </a:r>
            <a:endParaRPr dirty="0"/>
          </a:p>
        </p:txBody>
      </p:sp>
      <p:sp>
        <p:nvSpPr>
          <p:cNvPr id="667" name="Google Shape;667;p67"/>
          <p:cNvSpPr txBox="1">
            <a:spLocks noGrp="1"/>
          </p:cNvSpPr>
          <p:nvPr>
            <p:ph type="subTitle" idx="6"/>
          </p:nvPr>
        </p:nvSpPr>
        <p:spPr>
          <a:xfrm>
            <a:off x="5942400" y="1419574"/>
            <a:ext cx="2481600" cy="572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Data Quality</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9" name="Google Shape;359;p49"/>
          <p:cNvSpPr txBox="1">
            <a:spLocks noGrp="1"/>
          </p:cNvSpPr>
          <p:nvPr>
            <p:ph type="title"/>
          </p:nvPr>
        </p:nvSpPr>
        <p:spPr>
          <a:xfrm>
            <a:off x="2539200" y="3308190"/>
            <a:ext cx="5378400" cy="661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dirty="0"/>
              <a:t>—Steve Williams, </a:t>
            </a:r>
            <a:r>
              <a:rPr lang="en" b="0" dirty="0"/>
              <a:t>2016</a:t>
            </a:r>
            <a:endParaRPr b="0" dirty="0"/>
          </a:p>
        </p:txBody>
      </p:sp>
      <p:sp>
        <p:nvSpPr>
          <p:cNvPr id="358" name="Google Shape;358;p49"/>
          <p:cNvSpPr txBox="1">
            <a:spLocks noGrp="1"/>
          </p:cNvSpPr>
          <p:nvPr>
            <p:ph type="subTitle" idx="1"/>
          </p:nvPr>
        </p:nvSpPr>
        <p:spPr>
          <a:xfrm>
            <a:off x="542925" y="878684"/>
            <a:ext cx="7943850" cy="2429506"/>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a:t>
            </a:r>
            <a:r>
              <a:rPr lang="en-US" dirty="0"/>
              <a:t>The strategic challenge for BI has always been to figure out how to leverage BI in the context of the core business processes that drive business results</a:t>
            </a:r>
            <a:r>
              <a:rPr lang="en" dirty="0"/>
              <a:t>”</a:t>
            </a:r>
            <a:endParaRP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486</TotalTime>
  <Words>745</Words>
  <Application>Microsoft Office PowerPoint</Application>
  <PresentationFormat>On-screen Show (16:9)</PresentationFormat>
  <Paragraphs>84</Paragraphs>
  <Slides>18</Slides>
  <Notes>18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Nunito Light</vt:lpstr>
      <vt:lpstr>Arial</vt:lpstr>
      <vt:lpstr>Bai Jamjuree</vt:lpstr>
      <vt:lpstr>Wingdings</vt:lpstr>
      <vt:lpstr>Calibri Light</vt:lpstr>
      <vt:lpstr>Anaheim</vt:lpstr>
      <vt:lpstr>Calibri</vt:lpstr>
      <vt:lpstr>Bebas Neue</vt:lpstr>
      <vt:lpstr>Fira Sans</vt:lpstr>
      <vt:lpstr>Office Theme</vt:lpstr>
      <vt:lpstr>Business Intelligence Chapter 1 BI Basic Concept</vt:lpstr>
      <vt:lpstr>Introduction : Overall goals of this class</vt:lpstr>
      <vt:lpstr>Main Literature</vt:lpstr>
      <vt:lpstr>Learning Purposes</vt:lpstr>
      <vt:lpstr>BI History and Concept</vt:lpstr>
      <vt:lpstr>Business Intelligence</vt:lpstr>
      <vt:lpstr>150 years of BI: A brief history</vt:lpstr>
      <vt:lpstr>The future: What’s next for BI?</vt:lpstr>
      <vt:lpstr>—Steve Williams, 2016</vt:lpstr>
      <vt:lpstr>BI Purposes</vt:lpstr>
      <vt:lpstr>The Data Warehousing Institute defines Business Intelligence as</vt:lpstr>
      <vt:lpstr>Benefits of Business Intelligence</vt:lpstr>
      <vt:lpstr>Business Intelligence can help improve businesses in a variety of fields: </vt:lpstr>
      <vt:lpstr>BI Structure and Method</vt:lpstr>
      <vt:lpstr>Sample Diagram of a Business Intelligence Architecture</vt:lpstr>
      <vt:lpstr>PowerPoint Presentation</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Intelligence Chapter 1 BI Concept</dc:title>
  <cp:lastModifiedBy>Afdal Alfatih</cp:lastModifiedBy>
  <cp:revision>45</cp:revision>
  <dcterms:modified xsi:type="dcterms:W3CDTF">2024-01-24T13:58:42Z</dcterms:modified>
</cp:coreProperties>
</file>