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86C46B-3FA4-4452-8B04-0E3A5B094896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BB9D16-C89B-4CFE-AC85-285F80BB35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86C46B-3FA4-4452-8B04-0E3A5B094896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BB9D16-C89B-4CFE-AC85-285F80BB35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86C46B-3FA4-4452-8B04-0E3A5B094896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BB9D16-C89B-4CFE-AC85-285F80BB35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86C46B-3FA4-4452-8B04-0E3A5B094896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BB9D16-C89B-4CFE-AC85-285F80BB35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86C46B-3FA4-4452-8B04-0E3A5B094896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BB9D16-C89B-4CFE-AC85-285F80BB35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86C46B-3FA4-4452-8B04-0E3A5B094896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BB9D16-C89B-4CFE-AC85-285F80BB35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86C46B-3FA4-4452-8B04-0E3A5B094896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BB9D16-C89B-4CFE-AC85-285F80BB35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86C46B-3FA4-4452-8B04-0E3A5B094896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BB9D16-C89B-4CFE-AC85-285F80BB35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86C46B-3FA4-4452-8B04-0E3A5B094896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BB9D16-C89B-4CFE-AC85-285F80BB35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86C46B-3FA4-4452-8B04-0E3A5B094896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BB9D16-C89B-4CFE-AC85-285F80BB35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86C46B-3FA4-4452-8B04-0E3A5B094896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BB9D16-C89B-4CFE-AC85-285F80BB35C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686C46B-3FA4-4452-8B04-0E3A5B094896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7BB9D16-C89B-4CFE-AC85-285F80BB35C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DASAR-DASAR PHP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ZARNELLY, S.KOM, M.SC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776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/>
              <a:t>P</a:t>
            </a:r>
            <a:r>
              <a:rPr lang="en-US" dirty="0" smtClean="0"/>
              <a:t>rogram PHP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685801"/>
            <a:ext cx="7543800" cy="4114799"/>
          </a:xfrm>
        </p:spPr>
        <p:txBody>
          <a:bodyPr>
            <a:normAutofit fontScale="55000" lnSpcReduction="20000"/>
          </a:bodyPr>
          <a:lstStyle/>
          <a:p>
            <a:pPr marL="18288" indent="0">
              <a:buNone/>
            </a:pPr>
            <a:r>
              <a:rPr lang="en-US" b="1" dirty="0"/>
              <a:t>Say Hello to PHP</a:t>
            </a:r>
          </a:p>
          <a:p>
            <a:pPr marL="18288" indent="0">
              <a:buNone/>
            </a:pPr>
            <a:r>
              <a:rPr lang="it-IT" dirty="0"/>
              <a:t>1. Ketikkan perintah di bawah ini di editor :</a:t>
            </a:r>
          </a:p>
          <a:p>
            <a:pPr marL="18288" indent="0">
              <a:buNone/>
            </a:pPr>
            <a:endParaRPr lang="en-US" i="1" dirty="0" smtClean="0"/>
          </a:p>
          <a:p>
            <a:pPr marL="18288" indent="0">
              <a:buNone/>
            </a:pPr>
            <a:r>
              <a:rPr lang="en-US" i="1" dirty="0" smtClean="0"/>
              <a:t>Program </a:t>
            </a:r>
            <a:r>
              <a:rPr lang="en-US" i="1" dirty="0"/>
              <a:t>2.1</a:t>
            </a:r>
          </a:p>
          <a:p>
            <a:pPr marL="18288" indent="0">
              <a:buNone/>
            </a:pPr>
            <a:r>
              <a:rPr lang="en-US" i="1" dirty="0" err="1"/>
              <a:t>Nama</a:t>
            </a:r>
            <a:r>
              <a:rPr lang="en-US" i="1" dirty="0"/>
              <a:t> File : </a:t>
            </a:r>
            <a:r>
              <a:rPr lang="en-US" i="1" dirty="0" err="1"/>
              <a:t>hello.php</a:t>
            </a:r>
            <a:endParaRPr lang="en-US" i="1" dirty="0"/>
          </a:p>
          <a:p>
            <a:pPr marL="18288" indent="0">
              <a:buNone/>
            </a:pPr>
            <a:r>
              <a:rPr lang="en-US" i="1" dirty="0" err="1"/>
              <a:t>Deskripsi</a:t>
            </a:r>
            <a:r>
              <a:rPr lang="en-US" i="1" dirty="0"/>
              <a:t> : Program </a:t>
            </a:r>
            <a:r>
              <a:rPr lang="en-US" i="1" dirty="0" err="1"/>
              <a:t>sederhana</a:t>
            </a:r>
            <a:r>
              <a:rPr lang="en-US" i="1" dirty="0"/>
              <a:t> </a:t>
            </a:r>
            <a:r>
              <a:rPr lang="en-US" i="1" dirty="0" err="1"/>
              <a:t>menampilkan</a:t>
            </a:r>
            <a:r>
              <a:rPr lang="en-US" i="1" dirty="0"/>
              <a:t> </a:t>
            </a:r>
            <a:r>
              <a:rPr lang="en-US" i="1" dirty="0" err="1"/>
              <a:t>sebuah</a:t>
            </a:r>
            <a:r>
              <a:rPr lang="en-US" i="1" dirty="0"/>
              <a:t> string di </a:t>
            </a:r>
            <a:r>
              <a:rPr lang="en-US" i="1" dirty="0" err="1"/>
              <a:t>layar</a:t>
            </a:r>
            <a:r>
              <a:rPr lang="en-US" i="1" dirty="0"/>
              <a:t>.</a:t>
            </a:r>
          </a:p>
          <a:p>
            <a:pPr marL="18288" indent="0">
              <a:buNone/>
            </a:pPr>
            <a:endParaRPr lang="en-US" dirty="0" smtClean="0"/>
          </a:p>
          <a:p>
            <a:pPr marL="18288" indent="0">
              <a:buNone/>
            </a:pPr>
            <a:endParaRPr lang="en-US"/>
          </a:p>
          <a:p>
            <a:pPr marL="18288" indent="0">
              <a:buNone/>
            </a:pPr>
            <a:r>
              <a:rPr lang="en-US" smtClean="0"/>
              <a:t>&lt;?</a:t>
            </a:r>
            <a:r>
              <a:rPr lang="en-US" dirty="0" err="1"/>
              <a:t>php</a:t>
            </a:r>
            <a:endParaRPr lang="en-US" dirty="0"/>
          </a:p>
          <a:p>
            <a:pPr marL="18288" indent="0">
              <a:buNone/>
            </a:pPr>
            <a:r>
              <a:rPr lang="es-ES" dirty="0"/>
              <a:t>echo "</a:t>
            </a:r>
            <a:r>
              <a:rPr lang="es-ES" dirty="0" err="1"/>
              <a:t>Hello</a:t>
            </a:r>
            <a:r>
              <a:rPr lang="es-ES" dirty="0"/>
              <a:t>, </a:t>
            </a:r>
            <a:r>
              <a:rPr lang="es-ES" dirty="0" err="1"/>
              <a:t>Nama</a:t>
            </a:r>
            <a:r>
              <a:rPr lang="es-ES" dirty="0"/>
              <a:t> saya PHP ";</a:t>
            </a:r>
          </a:p>
          <a:p>
            <a:pPr marL="18288" indent="0">
              <a:buNone/>
            </a:pPr>
            <a:r>
              <a:rPr lang="en-US" dirty="0" smtClean="0"/>
              <a:t>?&gt;</a:t>
            </a:r>
          </a:p>
          <a:p>
            <a:pPr marL="18288" indent="0">
              <a:buNone/>
            </a:pPr>
            <a:endParaRPr lang="en-US" dirty="0"/>
          </a:p>
          <a:p>
            <a:pPr marL="18288" indent="0">
              <a:buNone/>
            </a:pPr>
            <a:r>
              <a:rPr lang="en-US" dirty="0"/>
              <a:t>2. </a:t>
            </a:r>
            <a:r>
              <a:rPr lang="en-US" dirty="0" err="1"/>
              <a:t>Simpan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“</a:t>
            </a:r>
            <a:r>
              <a:rPr lang="en-US" b="1" dirty="0" err="1"/>
              <a:t>hello.php</a:t>
            </a:r>
            <a:r>
              <a:rPr lang="en-US" dirty="0"/>
              <a:t>” di </a:t>
            </a:r>
            <a:r>
              <a:rPr lang="en-US" i="1" dirty="0"/>
              <a:t>document-root </a:t>
            </a:r>
            <a:r>
              <a:rPr lang="en-US" dirty="0" err="1"/>
              <a:t>komputer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.</a:t>
            </a:r>
          </a:p>
          <a:p>
            <a:pPr marL="18288" indent="0">
              <a:buNone/>
            </a:pPr>
            <a:r>
              <a:rPr lang="fi-FI" dirty="0"/>
              <a:t>3. Buka browser dan ketikkan alamat http://localhost/hello.php</a:t>
            </a:r>
          </a:p>
          <a:p>
            <a:pPr marL="18288" indent="0">
              <a:buNone/>
            </a:pPr>
            <a:r>
              <a:rPr lang="en-US" dirty="0"/>
              <a:t>4. </a:t>
            </a:r>
            <a:r>
              <a:rPr lang="en-US" dirty="0" err="1"/>
              <a:t>Lihat</a:t>
            </a:r>
            <a:r>
              <a:rPr lang="en-US" dirty="0"/>
              <a:t> </a:t>
            </a:r>
            <a:r>
              <a:rPr lang="en-US" dirty="0" err="1"/>
              <a:t>hasilnya</a:t>
            </a:r>
            <a:r>
              <a:rPr lang="en-US" dirty="0"/>
              <a:t> di browser.  </a:t>
            </a:r>
          </a:p>
        </p:txBody>
      </p:sp>
    </p:spTree>
    <p:extLst>
      <p:ext uri="{BB962C8B-B14F-4D97-AF65-F5344CB8AC3E}">
        <p14:creationId xmlns:p14="http://schemas.microsoft.com/office/powerpoint/2010/main" val="2313631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DEFINISI WEB SERVER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66800" y="457201"/>
            <a:ext cx="7162800" cy="4343400"/>
          </a:xfrm>
        </p:spPr>
        <p:txBody>
          <a:bodyPr>
            <a:normAutofit lnSpcReduction="10000"/>
          </a:bodyPr>
          <a:lstStyle/>
          <a:p>
            <a:pPr marL="18288" indent="0" algn="just">
              <a:buNone/>
            </a:pPr>
            <a:r>
              <a:rPr lang="en-US" dirty="0"/>
              <a:t>Web Server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lunak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server yang </a:t>
            </a:r>
            <a:r>
              <a:rPr lang="en-US" dirty="0" err="1" smtClean="0"/>
              <a:t>berfungsi</a:t>
            </a:r>
            <a:r>
              <a:rPr lang="en-US" dirty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/>
              <a:t>permintaan</a:t>
            </a:r>
            <a:r>
              <a:rPr lang="en-US" dirty="0"/>
              <a:t> (</a:t>
            </a:r>
            <a:r>
              <a:rPr lang="en-US" i="1" dirty="0"/>
              <a:t>request</a:t>
            </a:r>
            <a:r>
              <a:rPr lang="en-US" dirty="0"/>
              <a:t>)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halaman</a:t>
            </a:r>
            <a:r>
              <a:rPr lang="en-US" dirty="0"/>
              <a:t> web </a:t>
            </a:r>
            <a:r>
              <a:rPr lang="en-US" dirty="0" err="1"/>
              <a:t>melalui</a:t>
            </a:r>
            <a:r>
              <a:rPr lang="en-US" dirty="0"/>
              <a:t> HTTP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smtClean="0"/>
              <a:t>HTTPS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/>
              <a:t>klien</a:t>
            </a:r>
            <a:r>
              <a:rPr lang="en-US" dirty="0"/>
              <a:t> yang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browser web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mengirimkan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(</a:t>
            </a:r>
            <a:r>
              <a:rPr lang="en-US" i="1" dirty="0" smtClean="0"/>
              <a:t>response</a:t>
            </a:r>
            <a:r>
              <a:rPr lang="en-US" dirty="0" smtClean="0"/>
              <a:t>)</a:t>
            </a:r>
            <a:r>
              <a:rPr lang="en-US" dirty="0"/>
              <a:t> </a:t>
            </a:r>
            <a:r>
              <a:rPr lang="en-US" dirty="0" err="1" smtClean="0"/>
              <a:t>hasilnya</a:t>
            </a:r>
            <a:r>
              <a:rPr lang="en-US" dirty="0" smtClean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halaman-halaman</a:t>
            </a:r>
            <a:r>
              <a:rPr lang="en-US" dirty="0"/>
              <a:t> web yang </a:t>
            </a:r>
            <a:r>
              <a:rPr lang="en-US" dirty="0" err="1" smtClean="0"/>
              <a:t>umumnya</a:t>
            </a:r>
            <a:r>
              <a:rPr lang="en-US" dirty="0"/>
              <a:t> </a:t>
            </a:r>
            <a:r>
              <a:rPr lang="en-US" dirty="0" err="1" smtClean="0"/>
              <a:t>berbentuk</a:t>
            </a:r>
            <a:r>
              <a:rPr lang="en-US" dirty="0"/>
              <a:t> </a:t>
            </a:r>
            <a:r>
              <a:rPr lang="en-US" dirty="0" err="1" smtClean="0"/>
              <a:t>dokumen</a:t>
            </a:r>
            <a:r>
              <a:rPr lang="en-US" dirty="0" smtClean="0"/>
              <a:t> </a:t>
            </a:r>
            <a:r>
              <a:rPr lang="en-US" dirty="0"/>
              <a:t>HTML.</a:t>
            </a:r>
          </a:p>
        </p:txBody>
      </p:sp>
    </p:spTree>
    <p:extLst>
      <p:ext uri="{BB962C8B-B14F-4D97-AF65-F5344CB8AC3E}">
        <p14:creationId xmlns:p14="http://schemas.microsoft.com/office/powerpoint/2010/main" val="1668587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CONTOH WEB SERVER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685801"/>
            <a:ext cx="7467600" cy="3657599"/>
          </a:xfrm>
        </p:spPr>
        <p:txBody>
          <a:bodyPr>
            <a:normAutofit fontScale="85000" lnSpcReduction="20000"/>
          </a:bodyPr>
          <a:lstStyle/>
          <a:p>
            <a:pPr marL="18288" indent="0" algn="just">
              <a:buNone/>
            </a:pPr>
            <a:r>
              <a:rPr lang="nn-NO" dirty="0"/>
              <a:t>Beberapa Web Sever yang banyak digunakan di internet antara lain :</a:t>
            </a:r>
          </a:p>
          <a:p>
            <a:pPr marL="475488" indent="-457200" algn="just">
              <a:buFont typeface="+mj-lt"/>
              <a:buAutoNum type="arabicPeriod"/>
            </a:pPr>
            <a:r>
              <a:rPr lang="en-US" dirty="0" smtClean="0"/>
              <a:t>Apache </a:t>
            </a:r>
            <a:r>
              <a:rPr lang="en-US" dirty="0"/>
              <a:t>Web Server (http://www.apache.org)</a:t>
            </a:r>
          </a:p>
          <a:p>
            <a:pPr marL="475488" indent="-457200" algn="just">
              <a:buFont typeface="+mj-lt"/>
              <a:buAutoNum type="arabicPeriod"/>
            </a:pPr>
            <a:r>
              <a:rPr lang="en-US" dirty="0" smtClean="0"/>
              <a:t>Internet </a:t>
            </a:r>
            <a:r>
              <a:rPr lang="en-US" dirty="0"/>
              <a:t>Information Service, IIS (http://www.microsoft.com/iis)</a:t>
            </a:r>
          </a:p>
          <a:p>
            <a:pPr marL="475488" indent="-457200" algn="just">
              <a:buFont typeface="+mj-lt"/>
              <a:buAutoNum type="arabicPeriod"/>
            </a:pPr>
            <a:r>
              <a:rPr lang="en-US" dirty="0" err="1" smtClean="0"/>
              <a:t>Xitami</a:t>
            </a:r>
            <a:r>
              <a:rPr lang="en-US" dirty="0" smtClean="0"/>
              <a:t> </a:t>
            </a:r>
            <a:r>
              <a:rPr lang="en-US" dirty="0"/>
              <a:t>Web Server (http://www.xitami.com)</a:t>
            </a:r>
          </a:p>
          <a:p>
            <a:pPr marL="475488" indent="-457200" algn="just">
              <a:buFont typeface="+mj-lt"/>
              <a:buAutoNum type="arabicPeriod"/>
            </a:pPr>
            <a:r>
              <a:rPr lang="en-US" dirty="0" smtClean="0"/>
              <a:t>Sun </a:t>
            </a:r>
            <a:r>
              <a:rPr lang="en-US" dirty="0"/>
              <a:t>Java System Web </a:t>
            </a:r>
            <a:r>
              <a:rPr lang="en-US" dirty="0" smtClean="0"/>
              <a:t>Server (http</a:t>
            </a:r>
            <a:r>
              <a:rPr lang="en-US" dirty="0"/>
              <a:t>://www.sun.com/software/products/web_srvr/home_web_srvr.xml)</a:t>
            </a:r>
          </a:p>
        </p:txBody>
      </p:sp>
    </p:spTree>
    <p:extLst>
      <p:ext uri="{BB962C8B-B14F-4D97-AF65-F5344CB8AC3E}">
        <p14:creationId xmlns:p14="http://schemas.microsoft.com/office/powerpoint/2010/main" val="3445543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dirty="0" smtClean="0"/>
              <a:t>SERVER SIDE SCRIPTING</a:t>
            </a:r>
            <a:endParaRPr lang="en-US" sz="48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685801"/>
            <a:ext cx="7696200" cy="3657599"/>
          </a:xfrm>
        </p:spPr>
        <p:txBody>
          <a:bodyPr/>
          <a:lstStyle/>
          <a:p>
            <a:pPr marL="18288" indent="0" algn="just">
              <a:buNone/>
            </a:pPr>
            <a:r>
              <a:rPr lang="en-US" dirty="0"/>
              <a:t>Server Side Scripting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i="1" dirty="0"/>
              <a:t>scripting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 smtClean="0"/>
              <a:t>pemrograman</a:t>
            </a:r>
            <a:r>
              <a:rPr lang="en-US" dirty="0"/>
              <a:t> </a:t>
            </a:r>
            <a:r>
              <a:rPr lang="en-US" dirty="0" smtClean="0"/>
              <a:t>web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i="1" dirty="0"/>
              <a:t>script </a:t>
            </a:r>
            <a:r>
              <a:rPr lang="en-US" dirty="0"/>
              <a:t>(program) </a:t>
            </a:r>
            <a:r>
              <a:rPr lang="en-US" dirty="0" err="1"/>
              <a:t>dikompilasi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diterjemahkan</a:t>
            </a:r>
            <a:r>
              <a:rPr lang="en-US" dirty="0"/>
              <a:t> di </a:t>
            </a:r>
            <a:r>
              <a:rPr lang="en-US" i="1" dirty="0"/>
              <a:t>server</a:t>
            </a:r>
            <a:r>
              <a:rPr lang="en-US" dirty="0"/>
              <a:t>. </a:t>
            </a:r>
            <a:r>
              <a:rPr lang="en-US" dirty="0" err="1" smtClean="0"/>
              <a:t>Dengan</a:t>
            </a:r>
            <a:r>
              <a:rPr lang="en-US" dirty="0"/>
              <a:t> </a:t>
            </a:r>
            <a:r>
              <a:rPr lang="en-US" i="1" dirty="0" smtClean="0"/>
              <a:t>server </a:t>
            </a:r>
            <a:r>
              <a:rPr lang="en-US" i="1" dirty="0"/>
              <a:t>side scripting</a:t>
            </a:r>
            <a:r>
              <a:rPr lang="en-US" dirty="0"/>
              <a:t>,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halaman</a:t>
            </a:r>
            <a:r>
              <a:rPr lang="en-US" dirty="0"/>
              <a:t> web </a:t>
            </a:r>
            <a:r>
              <a:rPr lang="en-US" dirty="0" smtClean="0"/>
              <a:t>yang </a:t>
            </a:r>
            <a:r>
              <a:rPr lang="en-US" dirty="0" err="1" smtClean="0"/>
              <a:t>dinamis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60578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300" dirty="0" smtClean="0"/>
              <a:t>CONTOH SERVER SIDE SCRIPTING</a:t>
            </a:r>
            <a:endParaRPr lang="en-US" sz="33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457201"/>
            <a:ext cx="7924800" cy="4495800"/>
          </a:xfrm>
        </p:spPr>
        <p:txBody>
          <a:bodyPr>
            <a:normAutofit fontScale="92500" lnSpcReduction="10000"/>
          </a:bodyPr>
          <a:lstStyle/>
          <a:p>
            <a:pPr marL="18288" indent="0">
              <a:buNone/>
            </a:pP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 Server Side Scripting (Programming) :</a:t>
            </a:r>
          </a:p>
          <a:p>
            <a:pPr marL="475488" indent="-457200">
              <a:buFont typeface="+mj-lt"/>
              <a:buAutoNum type="arabicPeriod"/>
            </a:pPr>
            <a:r>
              <a:rPr lang="en-US" dirty="0" smtClean="0"/>
              <a:t>ASP </a:t>
            </a:r>
            <a:r>
              <a:rPr lang="en-US" dirty="0"/>
              <a:t>(Active Server Page) </a:t>
            </a:r>
            <a:r>
              <a:rPr lang="en-US" dirty="0" err="1"/>
              <a:t>dan</a:t>
            </a:r>
            <a:r>
              <a:rPr lang="en-US" dirty="0"/>
              <a:t> ASP.NET</a:t>
            </a:r>
          </a:p>
          <a:p>
            <a:pPr marL="475488" indent="-457200">
              <a:buFont typeface="+mj-lt"/>
              <a:buAutoNum type="arabicPeriod"/>
            </a:pPr>
            <a:r>
              <a:rPr lang="en-US" dirty="0" smtClean="0"/>
              <a:t>ColdFusion (http</a:t>
            </a:r>
            <a:r>
              <a:rPr lang="en-US" dirty="0"/>
              <a:t>://</a:t>
            </a:r>
            <a:r>
              <a:rPr lang="en-US" dirty="0" smtClean="0"/>
              <a:t>www.macromedia.com/software/coldfusion</a:t>
            </a:r>
            <a:r>
              <a:rPr lang="en-US" dirty="0"/>
              <a:t>)</a:t>
            </a:r>
          </a:p>
          <a:p>
            <a:pPr marL="475488" indent="-457200">
              <a:buFont typeface="+mj-lt"/>
              <a:buAutoNum type="arabicPeriod"/>
            </a:pPr>
            <a:r>
              <a:rPr lang="fr-FR" dirty="0" smtClean="0"/>
              <a:t>Java </a:t>
            </a:r>
            <a:r>
              <a:rPr lang="fr-FR" dirty="0"/>
              <a:t>Server Pages (http://java.sun.com/products/jsp/)</a:t>
            </a:r>
          </a:p>
          <a:p>
            <a:pPr marL="475488" indent="-457200">
              <a:buFont typeface="+mj-lt"/>
              <a:buAutoNum type="arabicPeriod"/>
            </a:pPr>
            <a:r>
              <a:rPr lang="en-US" dirty="0" smtClean="0"/>
              <a:t>Perl </a:t>
            </a:r>
            <a:r>
              <a:rPr lang="en-US" dirty="0"/>
              <a:t>(http://www.perl.org)</a:t>
            </a:r>
          </a:p>
          <a:p>
            <a:pPr marL="475488" indent="-457200">
              <a:buFont typeface="+mj-lt"/>
              <a:buAutoNum type="arabicPeriod"/>
            </a:pPr>
            <a:r>
              <a:rPr lang="en-US" dirty="0" err="1" smtClean="0"/>
              <a:t>Phyton</a:t>
            </a:r>
            <a:r>
              <a:rPr lang="en-US" dirty="0" smtClean="0"/>
              <a:t> </a:t>
            </a:r>
            <a:r>
              <a:rPr lang="en-US" dirty="0"/>
              <a:t>(http://www.python.org)</a:t>
            </a:r>
          </a:p>
          <a:p>
            <a:pPr marL="475488" indent="-457200">
              <a:buFont typeface="+mj-lt"/>
              <a:buAutoNum type="arabicPeriod"/>
            </a:pPr>
            <a:r>
              <a:rPr lang="en-US" b="1" dirty="0" smtClean="0"/>
              <a:t>PHP </a:t>
            </a:r>
            <a:r>
              <a:rPr lang="en-US" dirty="0"/>
              <a:t>(http://www.php.net)</a:t>
            </a:r>
          </a:p>
        </p:txBody>
      </p:sp>
    </p:spTree>
    <p:extLst>
      <p:ext uri="{BB962C8B-B14F-4D97-AF65-F5344CB8AC3E}">
        <p14:creationId xmlns:p14="http://schemas.microsoft.com/office/powerpoint/2010/main" val="8846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KEISTIMEWAAN PHP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8288" indent="0">
              <a:buNone/>
            </a:pPr>
            <a:r>
              <a:rPr lang="en-US" dirty="0" err="1"/>
              <a:t>Keistimewaan</a:t>
            </a:r>
            <a:r>
              <a:rPr lang="en-US" dirty="0"/>
              <a:t> PHP</a:t>
            </a:r>
          </a:p>
          <a:p>
            <a:pPr marL="475488" indent="-457200">
              <a:buFont typeface="+mj-lt"/>
              <a:buAutoNum type="arabicPeriod"/>
            </a:pPr>
            <a:r>
              <a:rPr lang="en-US" dirty="0" err="1" smtClean="0"/>
              <a:t>Cepat</a:t>
            </a:r>
            <a:endParaRPr lang="en-US" dirty="0"/>
          </a:p>
          <a:p>
            <a:pPr marL="475488" indent="-457200">
              <a:buFont typeface="+mj-lt"/>
              <a:buAutoNum type="arabicPeriod"/>
            </a:pPr>
            <a:r>
              <a:rPr lang="en-US" dirty="0" smtClean="0"/>
              <a:t>Free</a:t>
            </a:r>
            <a:endParaRPr lang="en-US" dirty="0"/>
          </a:p>
          <a:p>
            <a:pPr marL="475488" indent="-457200">
              <a:buFont typeface="+mj-lt"/>
              <a:buAutoNum type="arabicPeriod"/>
            </a:pP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/>
              <a:t>dipelajari</a:t>
            </a:r>
            <a:endParaRPr lang="en-US" dirty="0"/>
          </a:p>
          <a:p>
            <a:pPr marL="475488" indent="-457200">
              <a:buFont typeface="+mj-lt"/>
              <a:buAutoNum type="arabicPeriod"/>
            </a:pPr>
            <a:r>
              <a:rPr lang="en-US" dirty="0" smtClean="0"/>
              <a:t>Multi-platform</a:t>
            </a:r>
            <a:endParaRPr lang="en-US" dirty="0"/>
          </a:p>
          <a:p>
            <a:pPr marL="475488" indent="-457200">
              <a:buFont typeface="+mj-lt"/>
              <a:buAutoNum type="arabicPeriod"/>
            </a:pPr>
            <a:r>
              <a:rPr lang="en-US" dirty="0" err="1" smtClean="0"/>
              <a:t>Dukungan</a:t>
            </a:r>
            <a:r>
              <a:rPr lang="en-US" dirty="0" smtClean="0"/>
              <a:t> </a:t>
            </a:r>
            <a:r>
              <a:rPr lang="en-US" i="1" dirty="0"/>
              <a:t>technical-support</a:t>
            </a:r>
          </a:p>
          <a:p>
            <a:pPr marL="475488" indent="-457200">
              <a:buFont typeface="+mj-lt"/>
              <a:buAutoNum type="arabicPeriod"/>
            </a:pPr>
            <a:r>
              <a:rPr lang="en-US" dirty="0" err="1" smtClean="0"/>
              <a:t>Banyaknya</a:t>
            </a:r>
            <a:r>
              <a:rPr lang="en-US" dirty="0" smtClean="0"/>
              <a:t> </a:t>
            </a:r>
            <a:r>
              <a:rPr lang="en-US" dirty="0" err="1"/>
              <a:t>komunitas</a:t>
            </a:r>
            <a:r>
              <a:rPr lang="en-US" dirty="0"/>
              <a:t> PHP</a:t>
            </a:r>
          </a:p>
          <a:p>
            <a:pPr marL="475488" indent="-457200">
              <a:buFont typeface="+mj-lt"/>
              <a:buAutoNum type="arabicPeriod"/>
            </a:pPr>
            <a:r>
              <a:rPr lang="en-US" dirty="0" err="1" smtClean="0"/>
              <a:t>Aman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061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INSTALASI PHP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8288" indent="0">
              <a:buNone/>
            </a:pPr>
            <a:r>
              <a:rPr lang="en-US" sz="2500" dirty="0" smtClean="0"/>
              <a:t>Software yang </a:t>
            </a:r>
            <a:r>
              <a:rPr lang="en-US" sz="2500" dirty="0" err="1" smtClean="0"/>
              <a:t>dibutuhkan</a:t>
            </a:r>
            <a:r>
              <a:rPr lang="en-US" sz="2500" dirty="0" smtClean="0"/>
              <a:t> :</a:t>
            </a:r>
          </a:p>
          <a:p>
            <a:pPr marL="475488" indent="-457200">
              <a:buFont typeface="+mj-lt"/>
              <a:buAutoNum type="arabicPeriod"/>
            </a:pPr>
            <a:r>
              <a:rPr lang="en-US" sz="2500" dirty="0" err="1" smtClean="0"/>
              <a:t>Xampp</a:t>
            </a:r>
            <a:r>
              <a:rPr lang="en-US" sz="2500" dirty="0" smtClean="0"/>
              <a:t> </a:t>
            </a:r>
            <a:r>
              <a:rPr lang="en-US" sz="2500" dirty="0" err="1" smtClean="0"/>
              <a:t>atau</a:t>
            </a:r>
            <a:r>
              <a:rPr lang="en-US" sz="2500" dirty="0" smtClean="0"/>
              <a:t> </a:t>
            </a:r>
            <a:r>
              <a:rPr lang="en-US" sz="2500" dirty="0" err="1" smtClean="0"/>
              <a:t>Wamp</a:t>
            </a:r>
            <a:r>
              <a:rPr lang="en-US" sz="2500" dirty="0" smtClean="0"/>
              <a:t> yang </a:t>
            </a:r>
            <a:r>
              <a:rPr lang="en-US" sz="2500" dirty="0" err="1" smtClean="0"/>
              <a:t>berisi</a:t>
            </a:r>
            <a:r>
              <a:rPr lang="en-US" sz="2500" dirty="0" smtClean="0"/>
              <a:t> Apache, PHP </a:t>
            </a:r>
            <a:r>
              <a:rPr lang="en-US" sz="2500" dirty="0" err="1" smtClean="0"/>
              <a:t>dan</a:t>
            </a:r>
            <a:r>
              <a:rPr lang="en-US" sz="2500" dirty="0" smtClean="0"/>
              <a:t> </a:t>
            </a:r>
            <a:r>
              <a:rPr lang="en-US" sz="2500" dirty="0" err="1" smtClean="0"/>
              <a:t>MySql</a:t>
            </a:r>
            <a:endParaRPr lang="en-US" sz="2500" dirty="0" smtClean="0"/>
          </a:p>
          <a:p>
            <a:pPr marL="475488" indent="-457200">
              <a:buFont typeface="+mj-lt"/>
              <a:buAutoNum type="arabicPeriod"/>
            </a:pPr>
            <a:r>
              <a:rPr lang="en-US" sz="2500" dirty="0" smtClean="0"/>
              <a:t>Editor </a:t>
            </a:r>
            <a:r>
              <a:rPr lang="en-US" sz="2500" dirty="0" err="1" smtClean="0"/>
              <a:t>seperti</a:t>
            </a:r>
            <a:r>
              <a:rPr lang="en-US" sz="2500" dirty="0" smtClean="0"/>
              <a:t> </a:t>
            </a:r>
            <a:r>
              <a:rPr lang="en-US" sz="2500" dirty="0" err="1" smtClean="0"/>
              <a:t>DreamWaver</a:t>
            </a:r>
            <a:r>
              <a:rPr lang="en-US" sz="2500" dirty="0" smtClean="0"/>
              <a:t>, </a:t>
            </a:r>
            <a:r>
              <a:rPr lang="en-US" sz="2500" dirty="0" err="1" smtClean="0"/>
              <a:t>NotePad</a:t>
            </a:r>
            <a:r>
              <a:rPr lang="en-US" sz="2500" dirty="0" smtClean="0"/>
              <a:t> </a:t>
            </a:r>
            <a:r>
              <a:rPr lang="en-US" sz="2500" dirty="0" err="1" smtClean="0"/>
              <a:t>atau</a:t>
            </a:r>
            <a:r>
              <a:rPr lang="en-US" sz="2500" dirty="0" smtClean="0"/>
              <a:t> FrontPage</a:t>
            </a:r>
          </a:p>
          <a:p>
            <a:pPr marL="475488" indent="-457200">
              <a:buFont typeface="+mj-lt"/>
              <a:buAutoNum type="arabicPeriod"/>
            </a:pPr>
            <a:r>
              <a:rPr lang="en-US" sz="2500" dirty="0" smtClean="0"/>
              <a:t>Browser</a:t>
            </a:r>
          </a:p>
        </p:txBody>
      </p:sp>
    </p:spTree>
    <p:extLst>
      <p:ext uri="{BB962C8B-B14F-4D97-AF65-F5344CB8AC3E}">
        <p14:creationId xmlns:p14="http://schemas.microsoft.com/office/powerpoint/2010/main" val="837468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Panel </a:t>
            </a:r>
            <a:r>
              <a:rPr lang="en-US" dirty="0" err="1" smtClean="0"/>
              <a:t>Xampp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04800"/>
            <a:ext cx="67818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1466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Mengenal</a:t>
            </a:r>
            <a:r>
              <a:rPr lang="en-US" dirty="0" smtClean="0"/>
              <a:t> PHP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304801"/>
            <a:ext cx="7696200" cy="4495800"/>
          </a:xfrm>
        </p:spPr>
        <p:txBody>
          <a:bodyPr>
            <a:noAutofit/>
          </a:bodyPr>
          <a:lstStyle/>
          <a:p>
            <a:pPr marL="532638" indent="-514350"/>
            <a:r>
              <a:rPr lang="en-US" sz="1600" dirty="0" err="1"/>
              <a:t>Merupakan</a:t>
            </a:r>
            <a:r>
              <a:rPr lang="en-US" sz="1600" dirty="0"/>
              <a:t> </a:t>
            </a:r>
            <a:r>
              <a:rPr lang="en-US" sz="1600" dirty="0" err="1"/>
              <a:t>singkatan</a:t>
            </a:r>
            <a:r>
              <a:rPr lang="en-US" sz="1600" dirty="0"/>
              <a:t> recursive </a:t>
            </a:r>
            <a:r>
              <a:rPr lang="en-US" sz="1600" dirty="0" err="1"/>
              <a:t>dari</a:t>
            </a:r>
            <a:r>
              <a:rPr lang="en-US" sz="1600" dirty="0"/>
              <a:t> PHP : Hypertext </a:t>
            </a:r>
            <a:r>
              <a:rPr lang="en-US" sz="1600" dirty="0" err="1"/>
              <a:t>Prepocessor</a:t>
            </a:r>
            <a:endParaRPr lang="en-US" sz="1600" dirty="0"/>
          </a:p>
          <a:p>
            <a:pPr marL="475488" indent="-457200"/>
            <a:r>
              <a:rPr lang="fi-FI" sz="1600" dirty="0" smtClean="0"/>
              <a:t>Pertama </a:t>
            </a:r>
            <a:r>
              <a:rPr lang="fi-FI" sz="1600" dirty="0"/>
              <a:t>kali dibuat oleh Rasmus Lerdorf pada tahun 1994.</a:t>
            </a:r>
          </a:p>
          <a:p>
            <a:pPr marL="475488" indent="-457200"/>
            <a:r>
              <a:rPr lang="en-US" sz="1600" dirty="0" err="1" smtClean="0"/>
              <a:t>Harus</a:t>
            </a:r>
            <a:r>
              <a:rPr lang="en-US" sz="1600" dirty="0" smtClean="0"/>
              <a:t> </a:t>
            </a:r>
            <a:r>
              <a:rPr lang="en-US" sz="1600" dirty="0" err="1"/>
              <a:t>ditulis</a:t>
            </a:r>
            <a:r>
              <a:rPr lang="en-US" sz="1600" dirty="0"/>
              <a:t> di </a:t>
            </a:r>
            <a:r>
              <a:rPr lang="en-US" sz="1600" dirty="0" err="1"/>
              <a:t>antara</a:t>
            </a:r>
            <a:r>
              <a:rPr lang="en-US" sz="1600" dirty="0"/>
              <a:t> tag :</a:t>
            </a:r>
          </a:p>
          <a:p>
            <a:pPr marL="475488" indent="-457200"/>
            <a:endParaRPr lang="id-ID" sz="1600" dirty="0" smtClean="0"/>
          </a:p>
          <a:p>
            <a:pPr marL="18288" indent="0">
              <a:buNone/>
            </a:pPr>
            <a:r>
              <a:rPr lang="en-US" sz="1600" dirty="0" smtClean="0"/>
              <a:t>	 </a:t>
            </a:r>
            <a:r>
              <a:rPr lang="en-US" sz="1600" dirty="0"/>
              <a:t>&lt;?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smtClean="0"/>
              <a:t>?&gt;</a:t>
            </a:r>
          </a:p>
          <a:p>
            <a:pPr marL="18288" indent="0">
              <a:buNone/>
            </a:pPr>
            <a:r>
              <a:rPr lang="en-US" sz="1600" dirty="0"/>
              <a:t>	</a:t>
            </a:r>
            <a:r>
              <a:rPr lang="en-US" sz="1600" dirty="0" smtClean="0"/>
              <a:t>&lt;?</a:t>
            </a:r>
            <a:r>
              <a:rPr lang="en-US" sz="1600" dirty="0" err="1"/>
              <a:t>php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?&gt;</a:t>
            </a:r>
          </a:p>
          <a:p>
            <a:pPr marL="18288" indent="0">
              <a:buNone/>
            </a:pPr>
            <a:r>
              <a:rPr lang="en-US" sz="1600" dirty="0" smtClean="0"/>
              <a:t>	&lt;</a:t>
            </a:r>
            <a:r>
              <a:rPr lang="en-US" sz="1600" dirty="0"/>
              <a:t>script language=”</a:t>
            </a:r>
            <a:r>
              <a:rPr lang="en-US" sz="1600" dirty="0" err="1"/>
              <a:t>php</a:t>
            </a:r>
            <a:r>
              <a:rPr lang="en-US" sz="1600" dirty="0"/>
              <a:t>”&gt; </a:t>
            </a:r>
            <a:r>
              <a:rPr lang="en-US" sz="1600" dirty="0" err="1"/>
              <a:t>dan</a:t>
            </a:r>
            <a:r>
              <a:rPr lang="en-US" sz="1600" dirty="0"/>
              <a:t> &lt;/script&gt;</a:t>
            </a:r>
          </a:p>
          <a:p>
            <a:pPr marL="18288" indent="0">
              <a:buNone/>
            </a:pPr>
            <a:r>
              <a:rPr lang="en-US" sz="1600" dirty="0" smtClean="0"/>
              <a:t>	&lt;% </a:t>
            </a:r>
            <a:r>
              <a:rPr lang="en-US" sz="1600" dirty="0" err="1"/>
              <a:t>dan</a:t>
            </a:r>
            <a:r>
              <a:rPr lang="en-US" sz="1600" dirty="0"/>
              <a:t> %&gt;</a:t>
            </a:r>
          </a:p>
          <a:p>
            <a:pPr marL="475488" indent="-457200"/>
            <a:r>
              <a:rPr lang="en-US" sz="1600" dirty="0" err="1" smtClean="0"/>
              <a:t>Setiap</a:t>
            </a:r>
            <a:r>
              <a:rPr lang="en-US" sz="1600" dirty="0" smtClean="0"/>
              <a:t> </a:t>
            </a:r>
            <a:r>
              <a:rPr lang="en-US" sz="1600" dirty="0" err="1"/>
              <a:t>satu</a:t>
            </a:r>
            <a:r>
              <a:rPr lang="en-US" sz="1600" dirty="0"/>
              <a:t> statement (</a:t>
            </a:r>
            <a:r>
              <a:rPr lang="en-US" sz="1600" dirty="0" err="1"/>
              <a:t>perintah</a:t>
            </a:r>
            <a:r>
              <a:rPr lang="en-US" sz="1600" dirty="0"/>
              <a:t>) </a:t>
            </a:r>
            <a:r>
              <a:rPr lang="en-US" sz="1600" dirty="0" err="1"/>
              <a:t>biasanya</a:t>
            </a:r>
            <a:r>
              <a:rPr lang="en-US" sz="1600" dirty="0"/>
              <a:t> </a:t>
            </a:r>
            <a:r>
              <a:rPr lang="en-US" sz="1600" dirty="0" err="1"/>
              <a:t>diakhiri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titik-koma</a:t>
            </a:r>
            <a:r>
              <a:rPr lang="en-US" sz="1600" dirty="0"/>
              <a:t> (;)</a:t>
            </a:r>
          </a:p>
          <a:p>
            <a:pPr marL="475488" indent="-457200"/>
            <a:r>
              <a:rPr lang="en-US" sz="1600" dirty="0" smtClean="0"/>
              <a:t>CASE </a:t>
            </a:r>
            <a:r>
              <a:rPr lang="en-US" sz="1600" dirty="0"/>
              <a:t>SENSITIVE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nama</a:t>
            </a:r>
            <a:r>
              <a:rPr lang="en-US" sz="1600" dirty="0"/>
              <a:t> identifier yang </a:t>
            </a:r>
            <a:r>
              <a:rPr lang="en-US" sz="1600" dirty="0" err="1"/>
              <a:t>dibuat</a:t>
            </a:r>
            <a:r>
              <a:rPr lang="en-US" sz="1600" dirty="0"/>
              <a:t> </a:t>
            </a:r>
            <a:r>
              <a:rPr lang="en-US" sz="1600" dirty="0" err="1"/>
              <a:t>oleh</a:t>
            </a:r>
            <a:r>
              <a:rPr lang="en-US" sz="1600" dirty="0"/>
              <a:t> user (</a:t>
            </a:r>
            <a:r>
              <a:rPr lang="en-US" sz="1600" dirty="0" err="1" smtClean="0"/>
              <a:t>berupa</a:t>
            </a:r>
            <a:r>
              <a:rPr lang="en-US" sz="1600" dirty="0"/>
              <a:t> </a:t>
            </a:r>
            <a:r>
              <a:rPr lang="en-US" sz="1600" dirty="0" smtClean="0"/>
              <a:t>variable</a:t>
            </a:r>
            <a:r>
              <a:rPr lang="en-US" sz="1600" dirty="0"/>
              <a:t>, </a:t>
            </a:r>
            <a:r>
              <a:rPr lang="en-US" sz="1600" dirty="0" err="1"/>
              <a:t>konstanta</a:t>
            </a:r>
            <a:r>
              <a:rPr lang="en-US" sz="1600" dirty="0"/>
              <a:t>, </a:t>
            </a:r>
            <a:r>
              <a:rPr lang="en-US" sz="1600" dirty="0" err="1"/>
              <a:t>fungsi</a:t>
            </a:r>
            <a:r>
              <a:rPr lang="en-US" sz="1600" dirty="0"/>
              <a:t> </a:t>
            </a:r>
            <a:r>
              <a:rPr lang="en-US" sz="1600" dirty="0" err="1"/>
              <a:t>dll</a:t>
            </a:r>
            <a:r>
              <a:rPr lang="en-US" sz="1600" dirty="0"/>
              <a:t>), </a:t>
            </a:r>
            <a:r>
              <a:rPr lang="en-US" sz="1600" dirty="0" err="1"/>
              <a:t>namun</a:t>
            </a:r>
            <a:r>
              <a:rPr lang="en-US" sz="1600" dirty="0"/>
              <a:t> TIDAK CASE SENSITIVE </a:t>
            </a:r>
            <a:r>
              <a:rPr lang="en-US" sz="1600" dirty="0" err="1" smtClean="0"/>
              <a:t>untuk</a:t>
            </a:r>
            <a:r>
              <a:rPr lang="en-US" sz="1600" dirty="0"/>
              <a:t> </a:t>
            </a:r>
            <a:r>
              <a:rPr lang="en-US" sz="1600" dirty="0" smtClean="0"/>
              <a:t>identifier </a:t>
            </a:r>
            <a:r>
              <a:rPr lang="en-US" sz="1600" i="1" dirty="0"/>
              <a:t>built-in </a:t>
            </a:r>
            <a:r>
              <a:rPr lang="en-US" sz="1600" dirty="0" err="1"/>
              <a:t>dari</a:t>
            </a:r>
            <a:r>
              <a:rPr lang="en-US" sz="1600" dirty="0"/>
              <a:t> PHP. </a:t>
            </a:r>
            <a:r>
              <a:rPr lang="en-US" sz="1600" dirty="0" err="1"/>
              <a:t>Jadi</a:t>
            </a:r>
            <a:r>
              <a:rPr lang="en-US" sz="1600" dirty="0"/>
              <a:t> :</a:t>
            </a:r>
          </a:p>
          <a:p>
            <a:pPr marL="621792" lvl="2" indent="0">
              <a:buNone/>
            </a:pPr>
            <a:r>
              <a:rPr lang="en-US" sz="1400" dirty="0" smtClean="0"/>
              <a:t>$</a:t>
            </a:r>
            <a:r>
              <a:rPr lang="en-US" sz="1400" dirty="0" err="1"/>
              <a:t>nama</a:t>
            </a:r>
            <a:r>
              <a:rPr lang="en-US" sz="1400" dirty="0"/>
              <a:t> ≠ $</a:t>
            </a:r>
            <a:r>
              <a:rPr lang="en-US" sz="1400" dirty="0" err="1"/>
              <a:t>Nama</a:t>
            </a:r>
            <a:r>
              <a:rPr lang="en-US" sz="1400" dirty="0"/>
              <a:t> ≠ $NAMA</a:t>
            </a:r>
          </a:p>
          <a:p>
            <a:pPr marL="621792" lvl="2" indent="0">
              <a:buNone/>
            </a:pPr>
            <a:r>
              <a:rPr lang="en-US" sz="1400" dirty="0" err="1" smtClean="0"/>
              <a:t>hitungLuas</a:t>
            </a:r>
            <a:r>
              <a:rPr lang="en-US" sz="1400" dirty="0"/>
              <a:t>() ≠ </a:t>
            </a:r>
            <a:r>
              <a:rPr lang="en-US" sz="1400" dirty="0" err="1"/>
              <a:t>HitungLuas</a:t>
            </a:r>
            <a:r>
              <a:rPr lang="en-US" sz="1400" dirty="0"/>
              <a:t>()</a:t>
            </a:r>
          </a:p>
          <a:p>
            <a:pPr marL="621792" lvl="2" indent="0">
              <a:buNone/>
            </a:pPr>
            <a:r>
              <a:rPr lang="en-US" sz="1400" dirty="0" smtClean="0"/>
              <a:t>echo </a:t>
            </a:r>
            <a:r>
              <a:rPr lang="en-US" sz="1400" dirty="0"/>
              <a:t>= ECHO</a:t>
            </a:r>
          </a:p>
          <a:p>
            <a:pPr marL="621792" lvl="2" indent="0">
              <a:buNone/>
            </a:pPr>
            <a:r>
              <a:rPr lang="en-US" sz="1400" dirty="0" smtClean="0"/>
              <a:t>while </a:t>
            </a:r>
            <a:r>
              <a:rPr lang="en-US" sz="1400" dirty="0"/>
              <a:t>= WHILE</a:t>
            </a:r>
          </a:p>
          <a:p>
            <a:pPr marL="475488" indent="-457200"/>
            <a:r>
              <a:rPr lang="en-US" sz="1600" dirty="0" err="1" smtClean="0"/>
              <a:t>Mudah</a:t>
            </a:r>
            <a:r>
              <a:rPr lang="en-US" sz="1600" dirty="0" smtClean="0"/>
              <a:t> </a:t>
            </a:r>
            <a:r>
              <a:rPr lang="en-US" sz="1600" dirty="0" err="1"/>
              <a:t>dipelajari</a:t>
            </a:r>
            <a:r>
              <a:rPr lang="en-US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9113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127</TotalTime>
  <Words>338</Words>
  <Application>Microsoft Office PowerPoint</Application>
  <PresentationFormat>On-screen Show (4:3)</PresentationFormat>
  <Paragraphs>67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Aspect</vt:lpstr>
      <vt:lpstr>DASAR-DASAR PHP</vt:lpstr>
      <vt:lpstr>DEFINISI WEB SERVER</vt:lpstr>
      <vt:lpstr>CONTOH WEB SERVER</vt:lpstr>
      <vt:lpstr>SERVER SIDE SCRIPTING</vt:lpstr>
      <vt:lpstr>CONTOH SERVER SIDE SCRIPTING</vt:lpstr>
      <vt:lpstr>KEISTIMEWAAN PHP</vt:lpstr>
      <vt:lpstr>INSTALASI PHP</vt:lpstr>
      <vt:lpstr>Control Panel Xampp</vt:lpstr>
      <vt:lpstr>Mengenal PHP</vt:lpstr>
      <vt:lpstr>Contoh Program PHP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DASAR-DASAR PHP</dc:title>
  <dc:creator>zarnelly</dc:creator>
  <cp:lastModifiedBy>zarnelly</cp:lastModifiedBy>
  <cp:revision>9</cp:revision>
  <dcterms:created xsi:type="dcterms:W3CDTF">2017-03-07T00:40:04Z</dcterms:created>
  <dcterms:modified xsi:type="dcterms:W3CDTF">2018-04-05T00:54:32Z</dcterms:modified>
</cp:coreProperties>
</file>