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617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8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307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093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16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21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492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392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504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383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001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209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801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166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0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044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39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7939A0-6F3A-481C-919E-4738FA93F802}" type="datetimeFigureOut">
              <a:rPr lang="id-ID" smtClean="0"/>
              <a:t>06/06/2022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E254900-26F8-4093-A296-53F3335F23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317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878-4AE2-4CDD-BE61-9761237D1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ENKAPSULASI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52D69-CE81-4E95-A0C7-8B516FA75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ZARNELLY,S.KOM,M.SC</a:t>
            </a:r>
          </a:p>
        </p:txBody>
      </p:sp>
    </p:spTree>
    <p:extLst>
      <p:ext uri="{BB962C8B-B14F-4D97-AF65-F5344CB8AC3E}">
        <p14:creationId xmlns:p14="http://schemas.microsoft.com/office/powerpoint/2010/main" val="74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14ED-1E8C-4D3C-9F4C-7E41D347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E8602-AE1B-4881-ACE9-FFF9C6C8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79CB8-17C7-44AF-85EC-3B5C1D74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842962"/>
            <a:ext cx="8825659" cy="56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8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F23E-0591-4C49-B7D0-2621EC0A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B4B6-65D5-48F2-9DA6-EEE2875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EDE68-0D88-43CF-8429-A5DA58650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4" y="804862"/>
            <a:ext cx="8974139" cy="56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5CF8-5955-4671-8F7C-9DB10FF0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C8B8-6EA9-4866-B398-A5DA2203A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C079C-846A-4BDD-93C3-C32501A9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895349"/>
            <a:ext cx="9115481" cy="54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3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C6FF6-A6A4-4098-A86B-8697BF63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6273-DE17-4EED-AB37-B589B663F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96CE6-41CD-4131-9D42-161918A6C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690562"/>
            <a:ext cx="8825658" cy="56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4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3CEA-E6D4-4A72-A79C-939A9510F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00752-E4BE-4857-8972-0AB751BD3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94726-0411-4ECE-BF23-60B87130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642937"/>
            <a:ext cx="8825658" cy="58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B7E1-7562-4A50-B151-057F4081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ECEAE-0D9B-4578-84EB-08C85841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6BA2A-E771-4A6D-9914-5237C93B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32522"/>
            <a:ext cx="10467203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E85C-E081-45B6-A3C4-5163FBA6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5F1B9-B100-495B-99BD-853399E6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56EF9-BEFA-4AB1-8240-7E691BEA6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919162"/>
            <a:ext cx="8825659" cy="53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6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9DCD-B26B-47DF-9832-3C4DB0EA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92100-597F-4213-9E70-E6B5CC9CF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635E9-5A95-41FB-9C1F-C4331930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909637"/>
            <a:ext cx="8825659" cy="54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255B-6218-4B6A-B6D6-C7EEF686A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05E88-ED82-4FAD-98E1-9FCC96614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012B9-1FDA-45CD-9781-1BA84679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814387"/>
            <a:ext cx="8825658" cy="54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5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DBF0-64A7-43D0-BF6A-65955077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A4E3D-2A9B-4720-BF45-F9CC6199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BEE25-ED19-4B66-B7E8-93AF7FAE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738187"/>
            <a:ext cx="8825659" cy="55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7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0684-A590-44E8-B078-D445305F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ADEB4-7259-49E0-BC03-5EDC36911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6D28C-D73A-4925-8A35-F4CEE39B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838200"/>
            <a:ext cx="9556543" cy="57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CCEA-9B1E-4C85-B93D-216D05D4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8D5D-E1E7-4719-96CE-BC3D20BFD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C2362-7629-4BD1-AAA6-CA0CF266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681037"/>
            <a:ext cx="8825659" cy="57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E322-74E6-4345-AB3D-89A6946F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5274-5C7E-428B-9557-1284DC6F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9A3BB-DF2B-4E39-B9D8-63E508A77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671512"/>
            <a:ext cx="8825658" cy="578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07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C884-80BB-4A26-ABDF-923B03C0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C5F91-2263-4B9A-B8D4-ABE4172F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91979-66FB-4AC2-B715-E687527C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661987"/>
            <a:ext cx="8593883" cy="58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6F35-E66C-4045-96D2-BD88440E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97E1-40D6-43CE-B54F-67C7E02D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C24D6-E912-43EE-BAAC-6B955039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728662"/>
            <a:ext cx="8825659" cy="55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1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915B-FF9A-4586-818F-B165C0FF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DDABC-4ACB-4EE6-B83D-360DDA4E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23689-B4EC-4C41-937A-16808AC9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785812"/>
            <a:ext cx="8825658" cy="56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4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F5EE-2063-4165-81AE-0222E40E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EB138-3653-46A3-BBC8-E0A4E82D9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8D01D-7AED-433B-934B-BD4826392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87" y="952499"/>
            <a:ext cx="8950326" cy="54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13A5EB-A3D0-403D-9B8C-6E6DD1DBD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TERIMAKASIH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58D14E-08C7-41E7-8C66-892A838696A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1EC2-651F-4842-BBAD-65E2C464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207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43B9-2E29-473B-88AE-6F86C3A95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B48CE-D1EC-466A-9C32-B908268C2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5" y="973668"/>
            <a:ext cx="8761412" cy="5413880"/>
          </a:xfrm>
        </p:spPr>
      </p:pic>
    </p:spTree>
    <p:extLst>
      <p:ext uri="{BB962C8B-B14F-4D97-AF65-F5344CB8AC3E}">
        <p14:creationId xmlns:p14="http://schemas.microsoft.com/office/powerpoint/2010/main" val="222312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44AE-A825-49C1-948F-B3C28C8A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A076-862B-4E78-ABB5-20150FC7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6C31A-E995-41FB-AD1C-BC13B700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24" y="804862"/>
            <a:ext cx="8955089" cy="57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9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608B-614F-4416-B167-29D46298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90655-D477-40AC-8D46-B036462B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836AF-2889-4731-96EB-5A04764A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909637"/>
            <a:ext cx="8825658" cy="534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1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8A38-BEC5-4B2A-8193-473DDE9A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D744-2128-4C4E-BE72-204EE569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6232B-385B-487C-8503-FB95E7244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681037"/>
            <a:ext cx="8825659" cy="56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CBEB-4FC0-4117-B21D-82BFBCA1C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EF91-4ABB-42E4-8951-83802C9C0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28880-C9EC-47B5-ABDD-3819F7F7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690562"/>
            <a:ext cx="8825658" cy="577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6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BAAA-0BBD-41BB-87A4-93D896E9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46980-A6B0-4EA8-A87B-B3B2C1E5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C2085-B047-40FE-A62F-55C29894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738187"/>
            <a:ext cx="8825658" cy="57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6424-E630-45F2-BF50-ED4C83EE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B22C1-1199-42D7-9829-7245F9F44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4B292-3273-478A-BF4C-FFF9E63D9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995362"/>
            <a:ext cx="8825659" cy="54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2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666</TotalTime>
  <Words>11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ENKAPSULASI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ENKAPSULASI</dc:title>
  <dc:creator>zarnelly-pc</dc:creator>
  <cp:lastModifiedBy>zarnelly-pc</cp:lastModifiedBy>
  <cp:revision>8</cp:revision>
  <dcterms:created xsi:type="dcterms:W3CDTF">2020-11-23T01:47:44Z</dcterms:created>
  <dcterms:modified xsi:type="dcterms:W3CDTF">2022-06-06T10:41:03Z</dcterms:modified>
</cp:coreProperties>
</file>