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5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F48E6EC-92E3-41E3-9F9D-E7FA159901FE}" type="datetimeFigureOut">
              <a:rPr lang="id-ID" smtClean="0"/>
              <a:pPr/>
              <a:t>07/01/2021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1623F2C-2919-48A4-8F63-07A1F60E3F5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NESTED LOOP (PERULANGAN BERSARANG)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By. Zarnelly, S.Kom, M.Sc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TUGAS-1</a:t>
            </a:r>
            <a:br>
              <a:rPr lang="id-ID" dirty="0"/>
            </a:br>
            <a:r>
              <a:rPr lang="id-ID" dirty="0"/>
              <a:t>KERJAKAN SEKARANG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BUAT PROGRAM DGN OUTPUT SBB, GUNAKAN NESTED LOOP</a:t>
            </a:r>
          </a:p>
          <a:p>
            <a:pPr>
              <a:buNone/>
            </a:pPr>
            <a:r>
              <a:rPr lang="id-ID" dirty="0"/>
              <a:t>A</a:t>
            </a:r>
          </a:p>
          <a:p>
            <a:pPr>
              <a:buNone/>
            </a:pPr>
            <a:r>
              <a:rPr lang="id-ID" dirty="0"/>
              <a:t>AB</a:t>
            </a:r>
          </a:p>
          <a:p>
            <a:pPr>
              <a:buNone/>
            </a:pPr>
            <a:r>
              <a:rPr lang="id-ID" dirty="0"/>
              <a:t>ABC</a:t>
            </a:r>
          </a:p>
          <a:p>
            <a:pPr>
              <a:buNone/>
            </a:pPr>
            <a:r>
              <a:rPr lang="id-ID" dirty="0"/>
              <a:t>ABCD</a:t>
            </a:r>
          </a:p>
          <a:p>
            <a:pPr>
              <a:buNone/>
            </a:pPr>
            <a:r>
              <a:rPr lang="id-ID" dirty="0"/>
              <a:t>ABCDE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TUGAS-2</a:t>
            </a:r>
            <a:br>
              <a:rPr lang="id-ID"/>
            </a:br>
            <a:r>
              <a:rPr lang="id-ID"/>
              <a:t>KERJAKAN SEKARANG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BUAT PROGRAM DGN OUTPUT SBB, GUNAKAN NESTED LOOP</a:t>
            </a:r>
          </a:p>
          <a:p>
            <a:pPr>
              <a:buNone/>
            </a:pPr>
            <a:r>
              <a:rPr lang="id-ID" dirty="0"/>
              <a:t>1,1         1,2       1,3</a:t>
            </a:r>
          </a:p>
          <a:p>
            <a:pPr>
              <a:buNone/>
            </a:pPr>
            <a:r>
              <a:rPr lang="id-ID" dirty="0"/>
              <a:t>2,1         2,2       2,3</a:t>
            </a:r>
          </a:p>
          <a:p>
            <a:pPr>
              <a:buNone/>
            </a:pPr>
            <a:r>
              <a:rPr lang="id-ID" dirty="0"/>
              <a:t>3,1         3,2       3,3    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Apa itu Nested Loop?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perulangan bersarang adalah apabila pada blok statement perulangan terdapat perulangan lagi. jadi perulangannya bisa 2 atau lebih.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C5EFD5B-7800-47FC-B4A8-2DDE8F6E8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Aturan penulisan/Syntax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52DD63-6D79-4809-8DC3-9AAC4CE8F0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id-ID" dirty="0"/>
              <a:t>For i=1 to 3 do</a:t>
            </a:r>
          </a:p>
          <a:p>
            <a:pPr marL="64008" indent="0">
              <a:buNone/>
            </a:pPr>
            <a:r>
              <a:rPr lang="id-ID" dirty="0"/>
              <a:t>{</a:t>
            </a:r>
          </a:p>
          <a:p>
            <a:pPr marL="64008" indent="0">
              <a:buNone/>
            </a:pPr>
            <a:r>
              <a:rPr lang="id-ID" dirty="0"/>
              <a:t>	For j=1 to 3 do</a:t>
            </a:r>
          </a:p>
          <a:p>
            <a:pPr marL="64008" indent="0">
              <a:buNone/>
            </a:pPr>
            <a:r>
              <a:rPr lang="id-ID" dirty="0"/>
              <a:t>	{</a:t>
            </a:r>
          </a:p>
          <a:p>
            <a:pPr marL="64008" indent="0">
              <a:buNone/>
            </a:pPr>
            <a:r>
              <a:rPr lang="id-ID" dirty="0"/>
              <a:t>	Statement;</a:t>
            </a:r>
          </a:p>
          <a:p>
            <a:pPr marL="64008" indent="0">
              <a:buNone/>
            </a:pPr>
            <a:r>
              <a:rPr lang="id-ID" dirty="0"/>
              <a:t>	}</a:t>
            </a:r>
          </a:p>
          <a:p>
            <a:pPr marL="64008" indent="0">
              <a:buNone/>
            </a:pPr>
            <a:r>
              <a:rPr lang="id-ID" dirty="0"/>
              <a:t>}</a:t>
            </a:r>
          </a:p>
          <a:p>
            <a:pPr marL="64008" indent="0">
              <a:buNone/>
            </a:pPr>
            <a:endParaRPr lang="id-ID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887A466-4470-463D-A8E3-EE51F6D023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d-ID" dirty="0"/>
              <a:t>1,1   1,2   1,3</a:t>
            </a:r>
          </a:p>
          <a:p>
            <a:r>
              <a:rPr lang="id-ID" dirty="0"/>
              <a:t>2,1   2,2    2,3</a:t>
            </a:r>
          </a:p>
          <a:p>
            <a:r>
              <a:rPr lang="id-ID" dirty="0"/>
              <a:t> 3,1  3,2    3,3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7326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Aturan penulisan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Contoh FOR</a:t>
            </a:r>
          </a:p>
          <a:p>
            <a:pPr>
              <a:buNone/>
            </a:pPr>
            <a:r>
              <a:rPr lang="id-ID" dirty="0"/>
              <a:t>For (i=1:i&lt;=5:i++)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/>
              <a:t>Statement-1;</a:t>
            </a:r>
          </a:p>
          <a:p>
            <a:pPr>
              <a:buNone/>
            </a:pPr>
            <a:r>
              <a:rPr lang="id-ID" dirty="0"/>
              <a:t>For (j=1:j&lt;=5:j++)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>
                <a:solidFill>
                  <a:srgbClr val="FFFF00"/>
                </a:solidFill>
              </a:rPr>
              <a:t>Statement-2;</a:t>
            </a:r>
          </a:p>
          <a:p>
            <a:pPr>
              <a:buNone/>
            </a:pPr>
            <a:r>
              <a:rPr lang="id-ID" dirty="0"/>
              <a:t>}</a:t>
            </a:r>
          </a:p>
          <a:p>
            <a:pPr>
              <a:buNone/>
            </a:pPr>
            <a:r>
              <a:rPr lang="id-ID" dirty="0"/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Contoh While</a:t>
            </a:r>
          </a:p>
          <a:p>
            <a:pPr>
              <a:buNone/>
            </a:pPr>
            <a:r>
              <a:rPr lang="id-ID" dirty="0"/>
              <a:t>While (i&lt;=5)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/>
              <a:t>Statement-1;</a:t>
            </a:r>
          </a:p>
          <a:p>
            <a:pPr>
              <a:buNone/>
            </a:pPr>
            <a:r>
              <a:rPr lang="id-ID" dirty="0"/>
              <a:t>While (j&lt;=5)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>
                <a:solidFill>
                  <a:srgbClr val="FFFF00"/>
                </a:solidFill>
              </a:rPr>
              <a:t>Statement-2;</a:t>
            </a:r>
          </a:p>
          <a:p>
            <a:pPr>
              <a:buNone/>
            </a:pPr>
            <a:r>
              <a:rPr lang="id-ID" dirty="0">
                <a:solidFill>
                  <a:srgbClr val="FFFF00"/>
                </a:solidFill>
              </a:rPr>
              <a:t>j++;</a:t>
            </a:r>
          </a:p>
          <a:p>
            <a:pPr>
              <a:buNone/>
            </a:pPr>
            <a:r>
              <a:rPr lang="id-ID" dirty="0"/>
              <a:t>}</a:t>
            </a:r>
          </a:p>
          <a:p>
            <a:pPr>
              <a:buNone/>
            </a:pPr>
            <a:r>
              <a:rPr lang="id-ID" dirty="0"/>
              <a:t>i++;</a:t>
            </a:r>
          </a:p>
          <a:p>
            <a:pPr>
              <a:buNone/>
            </a:pPr>
            <a:r>
              <a:rPr lang="id-ID" dirty="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Program-1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/>
              <a:t>//Nama program: Nestedloop.java</a:t>
            </a:r>
          </a:p>
          <a:p>
            <a:pPr>
              <a:buNone/>
            </a:pPr>
            <a:r>
              <a:rPr lang="id-ID" dirty="0"/>
              <a:t>public class perulanganbersarang</a:t>
            </a:r>
          </a:p>
          <a:p>
            <a:pPr>
              <a:buNone/>
            </a:pPr>
            <a:r>
              <a:rPr lang="id-ID" dirty="0"/>
              <a:t>{ </a:t>
            </a:r>
          </a:p>
          <a:p>
            <a:pPr>
              <a:buNone/>
            </a:pPr>
            <a:r>
              <a:rPr lang="id-ID" dirty="0"/>
              <a:t>public static void main(String[] args) </a:t>
            </a:r>
          </a:p>
          <a:p>
            <a:pPr>
              <a:buNone/>
            </a:pPr>
            <a:r>
              <a:rPr lang="id-ID" dirty="0"/>
              <a:t>{ </a:t>
            </a:r>
          </a:p>
          <a:p>
            <a:pPr>
              <a:buNone/>
            </a:pPr>
            <a:r>
              <a:rPr lang="id-ID" dirty="0"/>
              <a:t>int bilangan1; int bilangan2; </a:t>
            </a:r>
          </a:p>
          <a:p>
            <a:pPr>
              <a:buNone/>
            </a:pPr>
            <a:r>
              <a:rPr lang="id-ID" dirty="0"/>
              <a:t>for (bilangan1=1; bilangan1&lt;=3; bilangan1++)</a:t>
            </a:r>
          </a:p>
          <a:p>
            <a:pPr>
              <a:buNone/>
            </a:pPr>
            <a:r>
              <a:rPr lang="id-ID" dirty="0"/>
              <a:t> {</a:t>
            </a:r>
          </a:p>
          <a:p>
            <a:pPr>
              <a:buNone/>
            </a:pPr>
            <a:r>
              <a:rPr lang="id-ID" dirty="0"/>
              <a:t> for (bilangan2=1; bilangan2&lt;=2; bilangan2++) </a:t>
            </a:r>
          </a:p>
          <a:p>
            <a:pPr>
              <a:buNone/>
            </a:pPr>
            <a:r>
              <a:rPr lang="id-ID" dirty="0"/>
              <a:t>{ </a:t>
            </a:r>
          </a:p>
          <a:p>
            <a:pPr>
              <a:buNone/>
            </a:pPr>
            <a:r>
              <a:rPr lang="id-ID" dirty="0"/>
              <a:t>System.out.println("[" + bilangan1 + "]" + "[" + bilangan2 + "]"); } } } 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[1][1] </a:t>
            </a:r>
          </a:p>
          <a:p>
            <a:pPr>
              <a:buNone/>
            </a:pPr>
            <a:r>
              <a:rPr lang="id-ID" dirty="0"/>
              <a:t>[1][2] </a:t>
            </a:r>
          </a:p>
          <a:p>
            <a:pPr>
              <a:buNone/>
            </a:pPr>
            <a:r>
              <a:rPr lang="id-ID" dirty="0"/>
              <a:t>[2][1] </a:t>
            </a:r>
          </a:p>
          <a:p>
            <a:pPr>
              <a:buNone/>
            </a:pPr>
            <a:r>
              <a:rPr lang="id-ID" dirty="0"/>
              <a:t>[2][2] </a:t>
            </a:r>
          </a:p>
          <a:p>
            <a:pPr>
              <a:buNone/>
            </a:pPr>
            <a:r>
              <a:rPr lang="id-ID" dirty="0"/>
              <a:t>[3][1]</a:t>
            </a:r>
          </a:p>
          <a:p>
            <a:pPr>
              <a:buNone/>
            </a:pPr>
            <a:r>
              <a:rPr lang="id-ID" dirty="0"/>
              <a:t> [3][2]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000" b="0" i="0" u="none" strike="noStrike" cap="none" normalizeH="0" baseline="0">
                <a:ln>
                  <a:noFill/>
                </a:ln>
                <a:solidFill>
                  <a:srgbClr val="777777"/>
                </a:solidFill>
                <a:effectLst/>
                <a:latin typeface="Courier New" pitchFamily="49" charset="0"/>
                <a:cs typeface="Courier New" pitchFamily="49" charset="0"/>
              </a:rPr>
              <a:t>package WILDAN_TECHNO_ART; import java.util.Scanner; public class latihan_java { public static void main(String[] args){ //Membuat Instance Scanner Scanner input = new Scanner(System.in); System.out.print("Masukan Jumlah Baris: "); int j_baris = input.nextInt(); //Menentukan Jumlah Baris //Menghitung Jumlah Baris (Outer for) for(int baris=1; baris&lt;=j_baris; baris++){ //Mencetak Simbol * (Inner for) for(int s=1; s&lt;=baris; s++){ System.out.print("* "); } //Membuat Baris Baru System.out.println(); } } }</a:t>
            </a:r>
            <a:r>
              <a:rPr kumimoji="0" lang="id-ID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Program-2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d-ID" dirty="0"/>
              <a:t>package WILDAN_TECHNO_ART; </a:t>
            </a:r>
          </a:p>
          <a:p>
            <a:pPr>
              <a:buNone/>
            </a:pPr>
            <a:r>
              <a:rPr lang="id-ID" dirty="0"/>
              <a:t>import java.util.Scanner; </a:t>
            </a:r>
          </a:p>
          <a:p>
            <a:pPr>
              <a:buNone/>
            </a:pPr>
            <a:r>
              <a:rPr lang="id-ID" dirty="0"/>
              <a:t>public class latihan_java 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/>
              <a:t> public static void main(String[] args)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/>
              <a:t> //Membuat Instance Scanner Scanner</a:t>
            </a:r>
          </a:p>
          <a:p>
            <a:pPr>
              <a:buNone/>
            </a:pPr>
            <a:r>
              <a:rPr lang="id-ID" dirty="0"/>
              <a:t> input = new Scanner(System.in); </a:t>
            </a:r>
          </a:p>
          <a:p>
            <a:pPr>
              <a:buNone/>
            </a:pPr>
            <a:r>
              <a:rPr lang="id-ID" dirty="0"/>
              <a:t>System.out.print("Masukan Jumlah Baris: "); </a:t>
            </a:r>
          </a:p>
          <a:p>
            <a:pPr>
              <a:buNone/>
            </a:pPr>
            <a:r>
              <a:rPr lang="id-ID" dirty="0"/>
              <a:t>int j_baris = input.nextInt(); </a:t>
            </a:r>
          </a:p>
          <a:p>
            <a:pPr>
              <a:buNone/>
            </a:pPr>
            <a:r>
              <a:rPr lang="id-ID" dirty="0"/>
              <a:t>//Menentukan Jumlah Baris </a:t>
            </a:r>
          </a:p>
          <a:p>
            <a:pPr>
              <a:buNone/>
            </a:pPr>
            <a:r>
              <a:rPr lang="id-ID" dirty="0"/>
              <a:t>//Menghitung Jumlah Baris (Outer for)</a:t>
            </a:r>
          </a:p>
          <a:p>
            <a:pPr>
              <a:buNone/>
            </a:pPr>
            <a:r>
              <a:rPr lang="id-ID" dirty="0"/>
              <a:t> for(int baris=1; baris&lt;=j_baris; baris++)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/>
              <a:t> //Mencetak Simbol * (Inner for)</a:t>
            </a:r>
          </a:p>
          <a:p>
            <a:pPr>
              <a:buNone/>
            </a:pPr>
            <a:r>
              <a:rPr lang="id-ID" dirty="0"/>
              <a:t> for(int s=1; s&lt;=baris; s++)</a:t>
            </a:r>
          </a:p>
          <a:p>
            <a:pPr>
              <a:buNone/>
            </a:pPr>
            <a:r>
              <a:rPr lang="id-ID" dirty="0"/>
              <a:t>{</a:t>
            </a:r>
          </a:p>
          <a:p>
            <a:pPr>
              <a:buNone/>
            </a:pPr>
            <a:r>
              <a:rPr lang="id-ID" dirty="0"/>
              <a:t> System.out.print("* "); } //Membuat Baris Baru System.out.println();</a:t>
            </a:r>
          </a:p>
          <a:p>
            <a:pPr>
              <a:buNone/>
            </a:pPr>
            <a:r>
              <a:rPr lang="id-ID" dirty="0"/>
              <a:t> } } 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OUTPUT</a:t>
            </a:r>
          </a:p>
        </p:txBody>
      </p:sp>
      <p:pic>
        <p:nvPicPr>
          <p:cNvPr id="4" name="Content Placeholder 3" descr="output binta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1" y="1524000"/>
            <a:ext cx="7878884" cy="512127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EF9D-1542-481F-8406-81277B228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9D851-F9D0-4860-B1AE-06DEF37D5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id-ID" dirty="0"/>
              <a:t>*</a:t>
            </a:r>
          </a:p>
          <a:p>
            <a:pPr marL="64008" indent="0">
              <a:buNone/>
            </a:pPr>
            <a:r>
              <a:rPr lang="id-ID" dirty="0"/>
              <a:t>**</a:t>
            </a:r>
          </a:p>
          <a:p>
            <a:pPr marL="64008" indent="0">
              <a:buNone/>
            </a:pPr>
            <a:r>
              <a:rPr lang="id-ID" dirty="0"/>
              <a:t>***</a:t>
            </a:r>
          </a:p>
          <a:p>
            <a:pPr marL="64008" indent="0">
              <a:buNone/>
            </a:pPr>
            <a:r>
              <a:rPr lang="id-ID" dirty="0"/>
              <a:t>****</a:t>
            </a:r>
          </a:p>
          <a:p>
            <a:pPr marL="64008" indent="0">
              <a:buNone/>
            </a:pPr>
            <a:r>
              <a:rPr lang="id-ID" dirty="0"/>
              <a:t>*****</a:t>
            </a:r>
          </a:p>
          <a:p>
            <a:pPr marL="64008" indent="0">
              <a:buNone/>
            </a:pPr>
            <a:r>
              <a:rPr lang="id-ID" dirty="0"/>
              <a:t>******</a:t>
            </a:r>
          </a:p>
          <a:p>
            <a:pPr marL="64008" indent="0">
              <a:buNone/>
            </a:pPr>
            <a:r>
              <a:rPr lang="id-ID" dirty="0"/>
              <a:t>*******</a:t>
            </a:r>
          </a:p>
          <a:p>
            <a:pPr marL="64008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88233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138</TotalTime>
  <Words>571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Courier New</vt:lpstr>
      <vt:lpstr>Verdana</vt:lpstr>
      <vt:lpstr>Wingdings 2</vt:lpstr>
      <vt:lpstr>Verve</vt:lpstr>
      <vt:lpstr>NESTED LOOP (PERULANGAN BERSARANG)</vt:lpstr>
      <vt:lpstr>Apa itu Nested Loop?</vt:lpstr>
      <vt:lpstr>Aturan penulisan/Syntax</vt:lpstr>
      <vt:lpstr>Aturan penulisan</vt:lpstr>
      <vt:lpstr>Contoh Program-1</vt:lpstr>
      <vt:lpstr>Output</vt:lpstr>
      <vt:lpstr>Contoh Program-2</vt:lpstr>
      <vt:lpstr>OUTPUT</vt:lpstr>
      <vt:lpstr>PowerPoint Presentation</vt:lpstr>
      <vt:lpstr>TUGAS-1 KERJAKAN SEKARANG</vt:lpstr>
      <vt:lpstr>TUGAS-2 KERJAKAN SEKARANG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NESTED LOOP (PERULANGAN BERSARANG)</dc:title>
  <dc:creator>User</dc:creator>
  <cp:lastModifiedBy>zarnelly-pc</cp:lastModifiedBy>
  <cp:revision>10</cp:revision>
  <dcterms:created xsi:type="dcterms:W3CDTF">2020-05-05T00:42:57Z</dcterms:created>
  <dcterms:modified xsi:type="dcterms:W3CDTF">2021-01-07T02:47:26Z</dcterms:modified>
</cp:coreProperties>
</file>