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FF2E8-6C84-4703-ABA8-D0D8705A8AE2}" type="datetimeFigureOut">
              <a:rPr lang="id-ID" smtClean="0"/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ED2F-38E4-4B14-BC2B-FDDC00624D6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Jw1c7ZQ8cA" TargetMode="External"/><Relationship Id="rId2" Type="http://schemas.openxmlformats.org/officeDocument/2006/relationships/hyperlink" Target="https://youtu.be/l0bG5ltMpP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-n1WQKT0zr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Nb7nPztCwU" TargetMode="External"/><Relationship Id="rId2" Type="http://schemas.openxmlformats.org/officeDocument/2006/relationships/hyperlink" Target="https://youtu.be/JOW9xiEB7y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xt4Dj9V4dz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ew8W91390k" TargetMode="External"/><Relationship Id="rId2" Type="http://schemas.openxmlformats.org/officeDocument/2006/relationships/hyperlink" Target="https://youtu.be/cpwm5BE7Yv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BAB.4. MEMBUAT PROGRAM SEDERHANA MENGGUNAKAN JAVA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BY ZARNELLY,S.KOM,M.SC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LINK VIDEO-1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/>
              <a:t>01. Mencetak Tulisan di Console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2"/>
              </a:rPr>
              <a:t>https://</a:t>
            </a:r>
            <a:r>
              <a:rPr lang="id-ID" dirty="0" smtClean="0">
                <a:hlinkClick r:id="rId2"/>
              </a:rPr>
              <a:t>youtu.be/l0bG5ltMpPc</a:t>
            </a:r>
            <a:endParaRPr lang="id-ID" dirty="0" smtClean="0"/>
          </a:p>
          <a:p>
            <a:pPr>
              <a:buNone/>
            </a:pPr>
            <a:r>
              <a:rPr lang="id-ID" dirty="0"/>
              <a:t> </a:t>
            </a:r>
          </a:p>
          <a:p>
            <a:pPr>
              <a:buNone/>
            </a:pPr>
            <a:r>
              <a:rPr lang="id-ID" dirty="0"/>
              <a:t>02. Membuat Komentar di Java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3"/>
              </a:rPr>
              <a:t>https://</a:t>
            </a:r>
            <a:r>
              <a:rPr lang="id-ID" dirty="0" smtClean="0">
                <a:hlinkClick r:id="rId3"/>
              </a:rPr>
              <a:t>youtu.be/NJw1c7ZQ8cA</a:t>
            </a:r>
            <a:endParaRPr lang="id-ID" dirty="0" smtClean="0"/>
          </a:p>
          <a:p>
            <a:pPr>
              <a:buNone/>
            </a:pPr>
            <a:r>
              <a:rPr lang="id-ID" dirty="0"/>
              <a:t> </a:t>
            </a:r>
          </a:p>
          <a:p>
            <a:pPr>
              <a:buNone/>
            </a:pPr>
            <a:r>
              <a:rPr lang="id-ID" dirty="0"/>
              <a:t>03. Cara Mendapatkan Inputan dari Console di Java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4"/>
              </a:rPr>
              <a:t>https://youtu.be/-</a:t>
            </a:r>
            <a:r>
              <a:rPr lang="id-ID" dirty="0" smtClean="0">
                <a:hlinkClick r:id="rId4"/>
              </a:rPr>
              <a:t>n1WQKT0zr0</a:t>
            </a:r>
            <a:endParaRPr lang="id-ID" dirty="0" smtClean="0"/>
          </a:p>
          <a:p>
            <a:pPr>
              <a:buNone/>
            </a:pP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LINK VIDEO-2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/>
              <a:t>04. Escape Sequence / Escape Character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2"/>
              </a:rPr>
              <a:t>https://</a:t>
            </a:r>
            <a:r>
              <a:rPr lang="id-ID" dirty="0" smtClean="0">
                <a:hlinkClick r:id="rId2"/>
              </a:rPr>
              <a:t>youtu.be/JOW9xiEB7y0</a:t>
            </a:r>
            <a:endParaRPr lang="id-ID" dirty="0" smtClean="0"/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/>
              <a:t> </a:t>
            </a:r>
          </a:p>
          <a:p>
            <a:pPr>
              <a:buNone/>
            </a:pPr>
            <a:r>
              <a:rPr lang="id-ID" dirty="0"/>
              <a:t>05. Operasi Aritmatika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3"/>
              </a:rPr>
              <a:t>https://</a:t>
            </a:r>
            <a:r>
              <a:rPr lang="id-ID" dirty="0" smtClean="0">
                <a:hlinkClick r:id="rId3"/>
              </a:rPr>
              <a:t>youtu.be/wNb7nPztCwU</a:t>
            </a:r>
            <a:endParaRPr lang="id-ID" dirty="0" smtClean="0"/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/>
              <a:t> </a:t>
            </a:r>
          </a:p>
          <a:p>
            <a:pPr>
              <a:buNone/>
            </a:pPr>
            <a:r>
              <a:rPr lang="id-ID" dirty="0"/>
              <a:t>06. Penyingkatan Operasi Aritmatika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4"/>
              </a:rPr>
              <a:t>https://</a:t>
            </a:r>
            <a:r>
              <a:rPr lang="id-ID" dirty="0" smtClean="0">
                <a:hlinkClick r:id="rId4"/>
              </a:rPr>
              <a:t>youtu.be/xt4Dj9V4dzo</a:t>
            </a:r>
            <a:endParaRPr lang="id-ID" dirty="0" smtClean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LINK VIDEO-3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07</a:t>
            </a:r>
            <a:r>
              <a:rPr lang="id-ID" dirty="0"/>
              <a:t>. Operasi Perbandingan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2"/>
              </a:rPr>
              <a:t>https://</a:t>
            </a:r>
            <a:r>
              <a:rPr lang="id-ID" dirty="0" smtClean="0">
                <a:hlinkClick r:id="rId2"/>
              </a:rPr>
              <a:t>youtu.be/cpwm5BE7YvE</a:t>
            </a:r>
            <a:endParaRPr lang="id-ID" dirty="0" smtClean="0"/>
          </a:p>
          <a:p>
            <a:pPr>
              <a:buNone/>
            </a:pPr>
            <a:r>
              <a:rPr lang="id-ID" dirty="0"/>
              <a:t> </a:t>
            </a:r>
          </a:p>
          <a:p>
            <a:pPr>
              <a:buNone/>
            </a:pPr>
            <a:r>
              <a:rPr lang="id-ID" dirty="0"/>
              <a:t>08. Operasi Logika</a:t>
            </a:r>
          </a:p>
          <a:p>
            <a:pPr>
              <a:buNone/>
            </a:pPr>
            <a:r>
              <a:rPr lang="id-ID" dirty="0"/>
              <a:t>link: </a:t>
            </a:r>
            <a:r>
              <a:rPr lang="id-ID" dirty="0">
                <a:hlinkClick r:id="rId3"/>
              </a:rPr>
              <a:t>https://</a:t>
            </a:r>
            <a:r>
              <a:rPr lang="id-ID" dirty="0" smtClean="0">
                <a:hlinkClick r:id="rId3"/>
              </a:rPr>
              <a:t>youtu.be/8ew8W91390k</a:t>
            </a:r>
            <a:endParaRPr lang="id-ID" dirty="0" smtClean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47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BAB.4. MEMBUAT PROGRAM SEDERHANA MENGGUNAKAN JAVA</vt:lpstr>
      <vt:lpstr>LINK VIDEO-1 </vt:lpstr>
      <vt:lpstr>LINK VIDEO-2</vt:lpstr>
      <vt:lpstr>LINK VIDEO-3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BAB.4. MEMBUAT PROGRAM SEDERHANA MENGGUNAKAN JAVA</dc:title>
  <dc:creator>User</dc:creator>
  <cp:lastModifiedBy>User</cp:lastModifiedBy>
  <cp:revision>2</cp:revision>
  <dcterms:created xsi:type="dcterms:W3CDTF">2020-03-31T05:42:55Z</dcterms:created>
  <dcterms:modified xsi:type="dcterms:W3CDTF">2020-03-31T06:05:32Z</dcterms:modified>
</cp:coreProperties>
</file>