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6" r:id="rId1"/>
  </p:sldMasterIdLst>
  <p:notesMasterIdLst>
    <p:notesMasterId r:id="rId22"/>
  </p:notesMasterIdLst>
  <p:sldIdLst>
    <p:sldId id="280" r:id="rId2"/>
    <p:sldId id="260" r:id="rId3"/>
    <p:sldId id="262" r:id="rId4"/>
    <p:sldId id="263" r:id="rId5"/>
    <p:sldId id="279" r:id="rId6"/>
    <p:sldId id="264" r:id="rId7"/>
    <p:sldId id="265" r:id="rId8"/>
    <p:sldId id="266" r:id="rId9"/>
    <p:sldId id="267" r:id="rId10"/>
    <p:sldId id="269" r:id="rId11"/>
    <p:sldId id="270" r:id="rId12"/>
    <p:sldId id="271" r:id="rId13"/>
    <p:sldId id="272" r:id="rId14"/>
    <p:sldId id="273" r:id="rId15"/>
    <p:sldId id="274" r:id="rId16"/>
    <p:sldId id="278" r:id="rId17"/>
    <p:sldId id="275" r:id="rId18"/>
    <p:sldId id="276" r:id="rId19"/>
    <p:sldId id="277" r:id="rId20"/>
    <p:sldId id="258" r:id="rId21"/>
  </p:sldIdLst>
  <p:sldSz cx="10080625" cy="7559675"/>
  <p:notesSz cx="7559675" cy="10691813"/>
  <p:defaultTextStyle>
    <a:defPPr>
      <a:defRPr lang="en-GB"/>
    </a:defPPr>
    <a:lvl1pPr algn="l" defTabSz="457200"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1pPr>
    <a:lvl2pPr marL="742950" indent="-285750" algn="l" defTabSz="457200"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2pPr>
    <a:lvl3pPr marL="1143000" indent="-228600" algn="l" defTabSz="457200"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3pPr>
    <a:lvl4pPr marL="1600200" indent="-228600" algn="l" defTabSz="457200"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4pPr>
    <a:lvl5pPr marL="2057400" indent="-228600" algn="l" defTabSz="457200"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72031" autoAdjust="0"/>
  </p:normalViewPr>
  <p:slideViewPr>
    <p:cSldViewPr>
      <p:cViewPr varScale="1">
        <p:scale>
          <a:sx n="43" d="100"/>
          <a:sy n="43" d="100"/>
        </p:scale>
        <p:origin x="-1944" y="-21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2"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3075"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itchFamily="18" charset="0"/>
                <a:cs typeface="Tahoma" pitchFamily="34" charset="0"/>
              </a:defRPr>
            </a:lvl1pPr>
          </a:lstStyle>
          <a:p>
            <a:endParaRPr lang="en-US"/>
          </a:p>
        </p:txBody>
      </p:sp>
      <p:sp>
        <p:nvSpPr>
          <p:cNvPr id="3076"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itchFamily="18" charset="0"/>
                <a:cs typeface="Tahoma" pitchFamily="34" charset="0"/>
              </a:defRPr>
            </a:lvl1pPr>
          </a:lstStyle>
          <a:p>
            <a:endParaRPr lang="en-US"/>
          </a:p>
        </p:txBody>
      </p:sp>
      <p:sp>
        <p:nvSpPr>
          <p:cNvPr id="3077"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itchFamily="18" charset="0"/>
                <a:cs typeface="Tahoma" pitchFamily="34" charset="0"/>
              </a:defRPr>
            </a:lvl1pPr>
          </a:lstStyle>
          <a:p>
            <a:endParaRPr lang="en-US"/>
          </a:p>
        </p:txBody>
      </p:sp>
      <p:sp>
        <p:nvSpPr>
          <p:cNvPr id="3078"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itchFamily="18" charset="0"/>
                <a:cs typeface="Tahoma" pitchFamily="34" charset="0"/>
              </a:defRPr>
            </a:lvl1pPr>
          </a:lstStyle>
          <a:p>
            <a:fld id="{F5A70C7B-69E1-490A-B8F6-6730B85C3228}"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3" name="Shape 96"/>
          <p:cNvSpPr txBox="1">
            <a:spLocks noChangeArrowheads="1"/>
          </p:cNvSpPr>
          <p:nvPr/>
        </p:nvSpPr>
        <p:spPr bwMode="auto">
          <a:xfrm>
            <a:off x="3881438" y="8686800"/>
            <a:ext cx="2974975" cy="455613"/>
          </a:xfrm>
          <a:prstGeom prst="rect">
            <a:avLst/>
          </a:prstGeom>
          <a:noFill/>
          <a:ln w="9525">
            <a:noFill/>
            <a:miter lim="800000"/>
            <a:headEnd/>
            <a:tailEnd/>
          </a:ln>
        </p:spPr>
        <p:txBody>
          <a:bodyPr lIns="0" tIns="0" rIns="0" bIns="0" anchor="b"/>
          <a:lstStyle/>
          <a:p>
            <a:pPr algn="r" eaLnBrk="1">
              <a:lnSpc>
                <a:spcPct val="93000"/>
              </a:lnSpc>
              <a:buClr>
                <a:srgbClr val="000000"/>
              </a:buClr>
              <a:buSzPct val="25000"/>
              <a:buFont typeface="Times New Roman" pitchFamily="18" charset="0"/>
              <a:buNone/>
            </a:pPr>
            <a:fld id="{4145EE24-57E5-45BE-A869-3607FBCE7EA5}" type="slidenum">
              <a:rPr lang="en-US" altLang="en-US" sz="1200">
                <a:solidFill>
                  <a:srgbClr val="000000"/>
                </a:solidFill>
                <a:sym typeface="Arial" pitchFamily="34" charset="0"/>
              </a:rPr>
              <a:pPr algn="r" eaLnBrk="1">
                <a:lnSpc>
                  <a:spcPct val="93000"/>
                </a:lnSpc>
                <a:buClr>
                  <a:srgbClr val="000000"/>
                </a:buClr>
                <a:buSzPct val="25000"/>
                <a:buFont typeface="Times New Roman" pitchFamily="18" charset="0"/>
                <a:buNone/>
              </a:pPr>
              <a:t>2</a:t>
            </a:fld>
            <a:endParaRPr lang="en-US" altLang="en-US" sz="1200">
              <a:solidFill>
                <a:srgbClr val="000000"/>
              </a:solidFill>
              <a:sym typeface="Arial" pitchFamily="34" charset="0"/>
            </a:endParaRPr>
          </a:p>
        </p:txBody>
      </p:sp>
      <p:sp>
        <p:nvSpPr>
          <p:cNvPr id="7171" name="Shape 97"/>
          <p:cNvSpPr>
            <a:spLocks noGrp="1" noRot="1" noChangeAspect="1" noTextEdit="1"/>
          </p:cNvSpPr>
          <p:nvPr>
            <p:ph type="sldImg" idx="2"/>
          </p:nvPr>
        </p:nvSpPr>
        <p:spPr>
          <a:xfrm>
            <a:off x="1143000" y="695325"/>
            <a:ext cx="4570413" cy="342741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solidFill>
            <a:srgbClr val="FFFFFF"/>
          </a:solidFill>
          <a:ln cap="flat">
            <a:solidFill>
              <a:srgbClr val="000000"/>
            </a:solidFill>
            <a:miter lim="800000"/>
            <a:headEnd type="none" w="med" len="med"/>
            <a:tailEnd type="none" w="med" len="med"/>
          </a:ln>
        </p:spPr>
      </p:sp>
      <p:sp>
        <p:nvSpPr>
          <p:cNvPr id="7172" name="Shape 98"/>
          <p:cNvSpPr>
            <a:spLocks noGrp="1"/>
          </p:cNvSpPr>
          <p:nvPr>
            <p:ph type="body" idx="1"/>
          </p:nvPr>
        </p:nvSpPr>
        <p:spPr>
          <a:xfrm>
            <a:off x="685800" y="4343400"/>
            <a:ext cx="5486400" cy="4114800"/>
          </a:xfrm>
          <a:noFill/>
          <a:ln/>
        </p:spPr>
        <p:txBody>
          <a:bodyPr anchor="ctr"/>
          <a:lstStyle/>
          <a:p>
            <a:pPr>
              <a:buSzPct val="25000"/>
            </a:pPr>
            <a:endParaRPr lang="en-US" altLang="en-US" sz="16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fld id="{3D8705D8-1D99-4BA8-B0B4-15CC63074895}" type="slidenum">
              <a:rPr lang="en-US" altLang="en-US"/>
              <a:pPr/>
              <a:t>20</a:t>
            </a:fld>
            <a:endParaRPr lang="en-US" altLang="en-US"/>
          </a:p>
        </p:txBody>
      </p:sp>
      <p:sp>
        <p:nvSpPr>
          <p:cNvPr id="22531" name="Rectangle 1"/>
          <p:cNvSpPr>
            <a:spLocks noChangeArrowheads="1" noTextEdit="1"/>
          </p:cNvSpPr>
          <p:nvPr>
            <p:ph type="sldImg"/>
          </p:nvPr>
        </p:nvSpPr>
        <p:spPr>
          <a:solidFill>
            <a:srgbClr val="FFFFFF"/>
          </a:solidFill>
          <a:ln>
            <a:solidFill>
              <a:srgbClr val="000000"/>
            </a:solidFill>
            <a:miter lim="800000"/>
            <a:headEnd/>
            <a:tailEnd/>
          </a:ln>
        </p:spPr>
      </p:sp>
      <p:sp>
        <p:nvSpPr>
          <p:cNvPr id="22532" name="Rectangle 2"/>
          <p:cNvSpPr>
            <a:spLocks noChangeArrowheads="1"/>
          </p:cNvSpPr>
          <p:nvPr>
            <p:ph type="body" idx="1"/>
          </p:nvPr>
        </p:nvSpPr>
        <p:spPr>
          <a:noFill/>
          <a:ln/>
        </p:spPr>
        <p:txBody>
          <a:bodyPr wrap="none" anchor="ct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5192" y="1595933"/>
            <a:ext cx="7299157" cy="3670246"/>
          </a:xfrm>
        </p:spPr>
        <p:txBody>
          <a:bodyPr anchor="b"/>
          <a:lstStyle>
            <a:lvl1pPr>
              <a:defRPr sz="7937"/>
            </a:lvl1pPr>
          </a:lstStyle>
          <a:p>
            <a:r>
              <a:rPr lang="en-US" smtClean="0"/>
              <a:t>Click to edit Master title style</a:t>
            </a:r>
            <a:endParaRPr lang="en-US" dirty="0"/>
          </a:p>
        </p:txBody>
      </p:sp>
      <p:sp>
        <p:nvSpPr>
          <p:cNvPr id="3" name="Subtitle 2"/>
          <p:cNvSpPr>
            <a:spLocks noGrp="1"/>
          </p:cNvSpPr>
          <p:nvPr>
            <p:ph type="subTitle" idx="1"/>
          </p:nvPr>
        </p:nvSpPr>
        <p:spPr>
          <a:xfrm>
            <a:off x="955192" y="5266177"/>
            <a:ext cx="7299157" cy="949556"/>
          </a:xfrm>
        </p:spPr>
        <p:txBody>
          <a:bodyPr anchor="t"/>
          <a:lstStyle>
            <a:lvl1pPr marL="0" indent="0" algn="l">
              <a:buNone/>
              <a:defRPr cap="all">
                <a:solidFill>
                  <a:schemeClr val="bg2">
                    <a:lumMod val="40000"/>
                    <a:lumOff val="6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A29232-67CB-4CF3-9650-9806975CF71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5194" y="5291758"/>
            <a:ext cx="7299156" cy="624724"/>
          </a:xfrm>
        </p:spPr>
        <p:txBody>
          <a:bodyPr anchor="b">
            <a:normAutofit/>
          </a:bodyPr>
          <a:lstStyle>
            <a:lvl1pPr algn="l">
              <a:defRPr sz="2646"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55192" y="755968"/>
            <a:ext cx="7299157" cy="401316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955193" y="5916482"/>
            <a:ext cx="7299155" cy="544226"/>
          </a:xfrm>
        </p:spPr>
        <p:txBody>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A1334F1-A80A-4EA4-8DA9-153C4A3EAB7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55192" y="1595931"/>
            <a:ext cx="7299157" cy="2183906"/>
          </a:xfrm>
        </p:spPr>
        <p:txBody>
          <a:bodyPr/>
          <a:lstStyle>
            <a:lvl1pPr>
              <a:defRPr sz="5291"/>
            </a:lvl1pPr>
          </a:lstStyle>
          <a:p>
            <a:r>
              <a:rPr lang="en-US" smtClean="0"/>
              <a:t>Click to edit Master title style</a:t>
            </a:r>
            <a:endParaRPr lang="en-US" dirty="0"/>
          </a:p>
        </p:txBody>
      </p:sp>
      <p:sp>
        <p:nvSpPr>
          <p:cNvPr id="8" name="Text Placeholder 3"/>
          <p:cNvSpPr>
            <a:spLocks noGrp="1"/>
          </p:cNvSpPr>
          <p:nvPr>
            <p:ph type="body" sz="half" idx="2"/>
          </p:nvPr>
        </p:nvSpPr>
        <p:spPr>
          <a:xfrm>
            <a:off x="955192" y="4031827"/>
            <a:ext cx="7299157" cy="2603888"/>
          </a:xfrm>
        </p:spPr>
        <p:txBody>
          <a:bodyPr anchor="ctr"/>
          <a:lstStyle>
            <a:lvl1pPr marL="0" indent="0">
              <a:buNone/>
              <a:defRPr sz="198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834B85-7C4E-4FF4-BF35-12DA60D0CCD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742950" y="1069975"/>
            <a:ext cx="663575" cy="2162175"/>
          </a:xfrm>
          <a:prstGeom prst="rect">
            <a:avLst/>
          </a:prstGeom>
          <a:noFill/>
        </p:spPr>
        <p:txBody>
          <a:bodyPr>
            <a:spAutoFit/>
          </a:bodyPr>
          <a:lstStyle/>
          <a:p>
            <a:pPr algn="r"/>
            <a:r>
              <a:rPr lang="en-US" sz="13400">
                <a:solidFill>
                  <a:srgbClr val="8AD0D6"/>
                </a:solidFill>
              </a:rPr>
              <a:t>“</a:t>
            </a:r>
          </a:p>
        </p:txBody>
      </p:sp>
      <p:sp>
        <p:nvSpPr>
          <p:cNvPr id="6" name="TextBox 5"/>
          <p:cNvSpPr txBox="1"/>
          <p:nvPr/>
        </p:nvSpPr>
        <p:spPr>
          <a:xfrm>
            <a:off x="7716838" y="2881313"/>
            <a:ext cx="663575" cy="2162175"/>
          </a:xfrm>
          <a:prstGeom prst="rect">
            <a:avLst/>
          </a:prstGeom>
          <a:noFill/>
        </p:spPr>
        <p:txBody>
          <a:bodyPr>
            <a:spAutoFit/>
          </a:bodyPr>
          <a:lstStyle/>
          <a:p>
            <a:pPr algn="r"/>
            <a:r>
              <a:rPr lang="en-US" sz="13400">
                <a:solidFill>
                  <a:srgbClr val="8AD0D6"/>
                </a:solidFill>
              </a:rPr>
              <a:t>”</a:t>
            </a:r>
          </a:p>
        </p:txBody>
      </p:sp>
      <p:sp>
        <p:nvSpPr>
          <p:cNvPr id="2" name="Title 1"/>
          <p:cNvSpPr>
            <a:spLocks noGrp="1"/>
          </p:cNvSpPr>
          <p:nvPr>
            <p:ph type="title"/>
          </p:nvPr>
        </p:nvSpPr>
        <p:spPr>
          <a:xfrm>
            <a:off x="1302422" y="1595931"/>
            <a:ext cx="6615740" cy="2561090"/>
          </a:xfrm>
        </p:spPr>
        <p:txBody>
          <a:bodyPr/>
          <a:lstStyle>
            <a:lvl1pPr>
              <a:defRPr sz="5291"/>
            </a:lvl1pPr>
          </a:lstStyle>
          <a:p>
            <a:r>
              <a:rPr lang="en-US" smtClean="0"/>
              <a:t>Click to edit Master title style</a:t>
            </a:r>
            <a:endParaRPr lang="en-US" dirty="0"/>
          </a:p>
        </p:txBody>
      </p:sp>
      <p:sp>
        <p:nvSpPr>
          <p:cNvPr id="11" name="Text Placeholder 3"/>
          <p:cNvSpPr>
            <a:spLocks noGrp="1"/>
          </p:cNvSpPr>
          <p:nvPr>
            <p:ph type="body" sz="half" idx="14"/>
          </p:nvPr>
        </p:nvSpPr>
        <p:spPr>
          <a:xfrm>
            <a:off x="1596515" y="4157021"/>
            <a:ext cx="6020549" cy="377183"/>
          </a:xfrm>
        </p:spPr>
        <p:txBody>
          <a:bodyPr anchor="t"/>
          <a:lstStyle>
            <a:lvl1pPr marL="0" indent="0">
              <a:buNone/>
              <a:defRPr lang="en-US" sz="1543" b="0" i="0" kern="1200" cap="small" dirty="0">
                <a:solidFill>
                  <a:schemeClr val="bg2">
                    <a:lumMod val="40000"/>
                    <a:lumOff val="60000"/>
                  </a:schemeClr>
                </a:solidFill>
                <a:latin typeface="+mj-lt"/>
                <a:ea typeface="+mj-ea"/>
                <a:cs typeface="+mj-cs"/>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10" name="Text Placeholder 3"/>
          <p:cNvSpPr>
            <a:spLocks noGrp="1"/>
          </p:cNvSpPr>
          <p:nvPr>
            <p:ph type="body" sz="half" idx="2"/>
          </p:nvPr>
        </p:nvSpPr>
        <p:spPr>
          <a:xfrm>
            <a:off x="955192" y="4795793"/>
            <a:ext cx="7299157" cy="1847921"/>
          </a:xfrm>
        </p:spPr>
        <p:txBody>
          <a:bodyPr anchor="ctr"/>
          <a:lstStyle>
            <a:lvl1pPr marL="0" indent="0">
              <a:buNone/>
              <a:defRPr sz="198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endParaRPr lang="en-US"/>
          </a:p>
        </p:txBody>
      </p:sp>
      <p:sp>
        <p:nvSpPr>
          <p:cNvPr id="8" name="Footer Placeholder 4"/>
          <p:cNvSpPr>
            <a:spLocks noGrp="1"/>
          </p:cNvSpPr>
          <p:nvPr>
            <p:ph type="ftr" sz="quarter" idx="16"/>
          </p:nvPr>
        </p:nvSpPr>
        <p:spPr/>
        <p:txBody>
          <a:bodyPr/>
          <a:lstStyle>
            <a:lvl1pPr>
              <a:defRPr/>
            </a:lvl1pPr>
          </a:lstStyle>
          <a:p>
            <a:endParaRPr lang="en-US"/>
          </a:p>
        </p:txBody>
      </p:sp>
      <p:sp>
        <p:nvSpPr>
          <p:cNvPr id="9" name="Slide Number Placeholder 5"/>
          <p:cNvSpPr>
            <a:spLocks noGrp="1"/>
          </p:cNvSpPr>
          <p:nvPr>
            <p:ph type="sldNum" sz="quarter" idx="17"/>
          </p:nvPr>
        </p:nvSpPr>
        <p:spPr/>
        <p:txBody>
          <a:bodyPr/>
          <a:lstStyle>
            <a:lvl1pPr>
              <a:defRPr/>
            </a:lvl1pPr>
          </a:lstStyle>
          <a:p>
            <a:fld id="{52CAD14F-130D-4E76-9557-539450E6785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55191" y="3443853"/>
            <a:ext cx="7299159" cy="1822325"/>
          </a:xfrm>
        </p:spPr>
        <p:txBody>
          <a:bodyPr anchor="b"/>
          <a:lstStyle>
            <a:lvl1pPr algn="l">
              <a:defRPr sz="440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55192" y="5266178"/>
            <a:ext cx="7299157" cy="948432"/>
          </a:xfrm>
        </p:spPr>
        <p:txBody>
          <a:bodyPr anchor="t"/>
          <a:lstStyle>
            <a:lvl1pPr marL="0" indent="0" algn="l">
              <a:buNone/>
              <a:defRPr sz="2205" cap="none">
                <a:solidFill>
                  <a:schemeClr val="bg2">
                    <a:lumMod val="40000"/>
                    <a:lumOff val="6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49BCD4-5024-4552-9C10-36E558ED66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3081338" y="2352675"/>
            <a:ext cx="0" cy="436721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757863" y="2352675"/>
            <a:ext cx="0" cy="437197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630"/>
            </a:lvl1pPr>
          </a:lstStyle>
          <a:p>
            <a:r>
              <a:rPr lang="en-US" smtClean="0"/>
              <a:t>Click to edit Master title style</a:t>
            </a:r>
            <a:endParaRPr lang="en-US" dirty="0"/>
          </a:p>
        </p:txBody>
      </p:sp>
      <p:sp>
        <p:nvSpPr>
          <p:cNvPr id="3" name="Text Placeholder 2"/>
          <p:cNvSpPr>
            <a:spLocks noGrp="1"/>
          </p:cNvSpPr>
          <p:nvPr>
            <p:ph type="body" idx="1"/>
          </p:nvPr>
        </p:nvSpPr>
        <p:spPr>
          <a:xfrm>
            <a:off x="523472" y="2183906"/>
            <a:ext cx="2437171"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16" name="Text Placeholder 3"/>
          <p:cNvSpPr>
            <a:spLocks noGrp="1"/>
          </p:cNvSpPr>
          <p:nvPr>
            <p:ph type="body" sz="half" idx="15"/>
          </p:nvPr>
        </p:nvSpPr>
        <p:spPr>
          <a:xfrm>
            <a:off x="539612" y="2939874"/>
            <a:ext cx="2421030" cy="3956580"/>
          </a:xfrm>
        </p:spPr>
        <p:txBody>
          <a:bodyPr anchor="t"/>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Text Placeholder 4"/>
          <p:cNvSpPr>
            <a:spLocks noGrp="1"/>
          </p:cNvSpPr>
          <p:nvPr>
            <p:ph type="body" sz="quarter" idx="3"/>
          </p:nvPr>
        </p:nvSpPr>
        <p:spPr>
          <a:xfrm>
            <a:off x="3211936" y="2183906"/>
            <a:ext cx="2428383"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19" name="Text Placeholder 3"/>
          <p:cNvSpPr>
            <a:spLocks noGrp="1"/>
          </p:cNvSpPr>
          <p:nvPr>
            <p:ph type="body" sz="half" idx="16"/>
          </p:nvPr>
        </p:nvSpPr>
        <p:spPr>
          <a:xfrm>
            <a:off x="3203207" y="2939874"/>
            <a:ext cx="2437111" cy="3956580"/>
          </a:xfrm>
        </p:spPr>
        <p:txBody>
          <a:bodyPr anchor="t"/>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14" name="Text Placeholder 4"/>
          <p:cNvSpPr>
            <a:spLocks noGrp="1"/>
          </p:cNvSpPr>
          <p:nvPr>
            <p:ph type="body" sz="quarter" idx="13"/>
          </p:nvPr>
        </p:nvSpPr>
        <p:spPr>
          <a:xfrm>
            <a:off x="5892400" y="2183906"/>
            <a:ext cx="2424970"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20" name="Text Placeholder 3"/>
          <p:cNvSpPr>
            <a:spLocks noGrp="1"/>
          </p:cNvSpPr>
          <p:nvPr>
            <p:ph type="body" sz="half" idx="17"/>
          </p:nvPr>
        </p:nvSpPr>
        <p:spPr>
          <a:xfrm>
            <a:off x="5892400" y="2939874"/>
            <a:ext cx="2424970" cy="3956580"/>
          </a:xfrm>
        </p:spPr>
        <p:txBody>
          <a:bodyPr anchor="t"/>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endParaRPr lang="en-US"/>
          </a:p>
        </p:txBody>
      </p:sp>
      <p:sp>
        <p:nvSpPr>
          <p:cNvPr id="12" name="Footer Placeholder 4"/>
          <p:cNvSpPr>
            <a:spLocks noGrp="1"/>
          </p:cNvSpPr>
          <p:nvPr>
            <p:ph type="ftr" sz="quarter" idx="19"/>
          </p:nvPr>
        </p:nvSpPr>
        <p:spPr/>
        <p:txBody>
          <a:bodyPr/>
          <a:lstStyle>
            <a:lvl1pPr>
              <a:defRPr/>
            </a:lvl1pPr>
          </a:lstStyle>
          <a:p>
            <a:endParaRPr lang="en-US"/>
          </a:p>
        </p:txBody>
      </p:sp>
      <p:sp>
        <p:nvSpPr>
          <p:cNvPr id="13" name="Slide Number Placeholder 5"/>
          <p:cNvSpPr>
            <a:spLocks noGrp="1"/>
          </p:cNvSpPr>
          <p:nvPr>
            <p:ph type="sldNum" sz="quarter" idx="20"/>
          </p:nvPr>
        </p:nvSpPr>
        <p:spPr/>
        <p:txBody>
          <a:bodyPr/>
          <a:lstStyle>
            <a:lvl1pPr>
              <a:defRPr/>
            </a:lvl1pPr>
          </a:lstStyle>
          <a:p>
            <a:fld id="{CA327ABA-CA42-423C-8462-7BD1E5C18C8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081338" y="2352675"/>
            <a:ext cx="0" cy="436721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57863" y="2352675"/>
            <a:ext cx="0" cy="437197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630"/>
            </a:lvl1pPr>
          </a:lstStyle>
          <a:p>
            <a:r>
              <a:rPr lang="en-US" smtClean="0"/>
              <a:t>Click to edit Master title style</a:t>
            </a:r>
            <a:endParaRPr lang="en-US" dirty="0"/>
          </a:p>
        </p:txBody>
      </p:sp>
      <p:sp>
        <p:nvSpPr>
          <p:cNvPr id="3" name="Text Placeholder 2"/>
          <p:cNvSpPr>
            <a:spLocks noGrp="1"/>
          </p:cNvSpPr>
          <p:nvPr>
            <p:ph type="body" idx="1"/>
          </p:nvPr>
        </p:nvSpPr>
        <p:spPr>
          <a:xfrm>
            <a:off x="539612" y="4685884"/>
            <a:ext cx="2431534"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29" name="Picture Placeholder 2"/>
          <p:cNvSpPr>
            <a:spLocks noGrp="1" noChangeAspect="1"/>
          </p:cNvSpPr>
          <p:nvPr>
            <p:ph type="pic" idx="15"/>
          </p:nvPr>
        </p:nvSpPr>
        <p:spPr>
          <a:xfrm>
            <a:off x="539612" y="2435895"/>
            <a:ext cx="2431534" cy="1679928"/>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en-US" noProof="0" smtClean="0"/>
              <a:t>Drag picture to placeholder or click icon to add</a:t>
            </a:r>
            <a:endParaRPr lang="en-US" noProof="0" dirty="0"/>
          </a:p>
        </p:txBody>
      </p:sp>
      <p:sp>
        <p:nvSpPr>
          <p:cNvPr id="22" name="Text Placeholder 3"/>
          <p:cNvSpPr>
            <a:spLocks noGrp="1"/>
          </p:cNvSpPr>
          <p:nvPr>
            <p:ph type="body" sz="half" idx="18"/>
          </p:nvPr>
        </p:nvSpPr>
        <p:spPr>
          <a:xfrm>
            <a:off x="539612" y="5321108"/>
            <a:ext cx="2431534" cy="726634"/>
          </a:xfrm>
        </p:spPr>
        <p:txBody>
          <a:bodyPr anchor="t"/>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Text Placeholder 4"/>
          <p:cNvSpPr>
            <a:spLocks noGrp="1"/>
          </p:cNvSpPr>
          <p:nvPr>
            <p:ph type="body" sz="quarter" idx="3"/>
          </p:nvPr>
        </p:nvSpPr>
        <p:spPr>
          <a:xfrm>
            <a:off x="3216663" y="4685884"/>
            <a:ext cx="2423656"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30" name="Picture Placeholder 2"/>
          <p:cNvSpPr>
            <a:spLocks noGrp="1" noChangeAspect="1"/>
          </p:cNvSpPr>
          <p:nvPr>
            <p:ph type="pic" idx="21"/>
          </p:nvPr>
        </p:nvSpPr>
        <p:spPr>
          <a:xfrm>
            <a:off x="3216662" y="2435895"/>
            <a:ext cx="2423656" cy="1679928"/>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en-US" noProof="0" smtClean="0"/>
              <a:t>Drag picture to placeholder or click icon to add</a:t>
            </a:r>
            <a:endParaRPr lang="en-US" noProof="0" dirty="0"/>
          </a:p>
        </p:txBody>
      </p:sp>
      <p:sp>
        <p:nvSpPr>
          <p:cNvPr id="23" name="Text Placeholder 3"/>
          <p:cNvSpPr>
            <a:spLocks noGrp="1"/>
          </p:cNvSpPr>
          <p:nvPr>
            <p:ph type="body" sz="half" idx="19"/>
          </p:nvPr>
        </p:nvSpPr>
        <p:spPr>
          <a:xfrm>
            <a:off x="3215543" y="5321107"/>
            <a:ext cx="2426866" cy="726634"/>
          </a:xfrm>
        </p:spPr>
        <p:txBody>
          <a:bodyPr anchor="t"/>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14" name="Text Placeholder 4"/>
          <p:cNvSpPr>
            <a:spLocks noGrp="1"/>
          </p:cNvSpPr>
          <p:nvPr>
            <p:ph type="body" sz="quarter" idx="13"/>
          </p:nvPr>
        </p:nvSpPr>
        <p:spPr>
          <a:xfrm>
            <a:off x="5892400" y="4685884"/>
            <a:ext cx="2424970"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31" name="Picture Placeholder 2"/>
          <p:cNvSpPr>
            <a:spLocks noGrp="1" noChangeAspect="1"/>
          </p:cNvSpPr>
          <p:nvPr>
            <p:ph type="pic" idx="22"/>
          </p:nvPr>
        </p:nvSpPr>
        <p:spPr>
          <a:xfrm>
            <a:off x="5892399" y="2435895"/>
            <a:ext cx="2424970" cy="1679928"/>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en-US" noProof="0" smtClean="0"/>
              <a:t>Drag picture to placeholder or click icon to add</a:t>
            </a:r>
            <a:endParaRPr lang="en-US" noProof="0" dirty="0"/>
          </a:p>
        </p:txBody>
      </p:sp>
      <p:sp>
        <p:nvSpPr>
          <p:cNvPr id="24" name="Text Placeholder 3"/>
          <p:cNvSpPr>
            <a:spLocks noGrp="1"/>
          </p:cNvSpPr>
          <p:nvPr>
            <p:ph type="body" sz="half" idx="20"/>
          </p:nvPr>
        </p:nvSpPr>
        <p:spPr>
          <a:xfrm>
            <a:off x="5892298" y="5321104"/>
            <a:ext cx="2428182" cy="726634"/>
          </a:xfrm>
        </p:spPr>
        <p:txBody>
          <a:bodyPr anchor="t"/>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endParaRPr lang="en-US"/>
          </a:p>
        </p:txBody>
      </p:sp>
      <p:sp>
        <p:nvSpPr>
          <p:cNvPr id="16" name="Footer Placeholder 4"/>
          <p:cNvSpPr>
            <a:spLocks noGrp="1"/>
          </p:cNvSpPr>
          <p:nvPr>
            <p:ph type="ftr" sz="quarter" idx="24"/>
          </p:nvPr>
        </p:nvSpPr>
        <p:spPr/>
        <p:txBody>
          <a:bodyPr/>
          <a:lstStyle>
            <a:lvl1pPr>
              <a:defRPr/>
            </a:lvl1pPr>
          </a:lstStyle>
          <a:p>
            <a:endParaRPr lang="en-US"/>
          </a:p>
        </p:txBody>
      </p:sp>
      <p:sp>
        <p:nvSpPr>
          <p:cNvPr id="17" name="Slide Number Placeholder 5"/>
          <p:cNvSpPr>
            <a:spLocks noGrp="1"/>
          </p:cNvSpPr>
          <p:nvPr>
            <p:ph type="sldNum" sz="quarter" idx="25"/>
          </p:nvPr>
        </p:nvSpPr>
        <p:spPr/>
        <p:txBody>
          <a:bodyPr/>
          <a:lstStyle>
            <a:lvl1pPr>
              <a:defRPr/>
            </a:lvl1pPr>
          </a:lstStyle>
          <a:p>
            <a:fld id="{3D3A4FD1-40FF-4288-91A0-98CB86C69BF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BAB920-322C-49D5-A8FE-DF68B8E762F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903" y="474232"/>
            <a:ext cx="1449468" cy="642222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9612" y="852315"/>
            <a:ext cx="6139229" cy="6044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5E7DDD-D641-43AC-A636-46D6E619F7D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EE741B-DDA1-4550-9501-3CC52DFED28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5194" y="3154532"/>
            <a:ext cx="7299156" cy="2111646"/>
          </a:xfrm>
        </p:spPr>
        <p:txBody>
          <a:bodyPr anchor="b"/>
          <a:lstStyle>
            <a:lvl1pPr algn="l">
              <a:defRPr sz="440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55192" y="5266178"/>
            <a:ext cx="7299157" cy="948432"/>
          </a:xfrm>
        </p:spPr>
        <p:txBody>
          <a:bodyPr anchor="t"/>
          <a:lstStyle>
            <a:lvl1pPr marL="0" indent="0" algn="l">
              <a:buNone/>
              <a:defRPr sz="2205" cap="all">
                <a:solidFill>
                  <a:schemeClr val="bg2">
                    <a:lumMod val="40000"/>
                    <a:lumOff val="6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B67EB3-F5F6-4671-A35B-814201B95D9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2482" y="2271404"/>
            <a:ext cx="3635941" cy="4625052"/>
          </a:xfrm>
        </p:spPr>
        <p:txBody>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6483" y="2266462"/>
            <a:ext cx="3635943" cy="4629992"/>
          </a:xfrm>
        </p:spPr>
        <p:txBody>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79CE1EC-9BF1-4E46-A3C9-442649D312F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2482" y="2099910"/>
            <a:ext cx="3635939"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912482" y="2771881"/>
            <a:ext cx="3635941" cy="4124573"/>
          </a:xfrm>
        </p:spPr>
        <p:txBody>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76484" y="2099910"/>
            <a:ext cx="3635941"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4676484" y="2771881"/>
            <a:ext cx="3635941" cy="4124573"/>
          </a:xfrm>
        </p:spPr>
        <p:txBody>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C3F4A51-9A57-43BD-89BA-C4579E3EB63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CD9BFAB-24C2-49C7-8E26-2B88AA3B383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6C8366E-2C41-4441-9B24-A1FC6A263F4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5191" y="1595932"/>
            <a:ext cx="2812810" cy="1595931"/>
          </a:xfrm>
        </p:spPr>
        <p:txBody>
          <a:bodyPr anchor="b"/>
          <a:lstStyle>
            <a:lvl1pPr algn="l">
              <a:defRPr sz="2646" b="0"/>
            </a:lvl1pPr>
          </a:lstStyle>
          <a:p>
            <a:r>
              <a:rPr lang="en-US" smtClean="0"/>
              <a:t>Click to edit Master title style</a:t>
            </a:r>
            <a:endParaRPr lang="en-US" dirty="0"/>
          </a:p>
        </p:txBody>
      </p:sp>
      <p:sp>
        <p:nvSpPr>
          <p:cNvPr id="3" name="Content Placeholder 2"/>
          <p:cNvSpPr>
            <a:spLocks noGrp="1"/>
          </p:cNvSpPr>
          <p:nvPr>
            <p:ph idx="1"/>
          </p:nvPr>
        </p:nvSpPr>
        <p:spPr>
          <a:xfrm>
            <a:off x="3957061" y="1595932"/>
            <a:ext cx="4297289" cy="5039783"/>
          </a:xfrm>
        </p:spPr>
        <p:txBody>
          <a:bodyPr anchor="ctr"/>
          <a:lstStyle>
            <a:lvl1pPr>
              <a:defRPr sz="2205"/>
            </a:lvl1pPr>
            <a:lvl2pPr>
              <a:defRPr sz="1984"/>
            </a:lvl2pPr>
            <a:lvl3pPr>
              <a:defRPr sz="1764"/>
            </a:lvl3pPr>
            <a:lvl4pPr>
              <a:defRPr sz="1543"/>
            </a:lvl4pPr>
            <a:lvl5pPr>
              <a:defRPr sz="1543"/>
            </a:lvl5pPr>
            <a:lvl6pPr>
              <a:defRPr sz="1543"/>
            </a:lvl6pPr>
            <a:lvl7pPr>
              <a:defRPr sz="1543"/>
            </a:lvl7pPr>
            <a:lvl8pPr>
              <a:defRPr sz="1543"/>
            </a:lvl8pPr>
            <a:lvl9pPr>
              <a:defRPr sz="15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5191" y="3449453"/>
            <a:ext cx="2812810" cy="3191862"/>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0C0E6C3-FE70-49C9-AFF9-65577F6FACF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326" y="2043903"/>
            <a:ext cx="4212028" cy="1735934"/>
          </a:xfrm>
        </p:spPr>
        <p:txBody>
          <a:bodyPr anchor="b">
            <a:normAutofit/>
          </a:bodyPr>
          <a:lstStyle>
            <a:lvl1pPr algn="l">
              <a:defRPr sz="3968"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747541" y="1259946"/>
            <a:ext cx="2646853" cy="5039783"/>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955191" y="4031827"/>
            <a:ext cx="4205473" cy="1511935"/>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416EAFF-03F7-4A95-B71D-5844AD376F6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944686" y="1847921"/>
            <a:ext cx="3108193" cy="3107866"/>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72645" y="-503978"/>
            <a:ext cx="1764109" cy="1763924"/>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944686" y="6719711"/>
            <a:ext cx="1092068" cy="1091953"/>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69761" y="2939874"/>
            <a:ext cx="4620286" cy="4619801"/>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925808" y="3191863"/>
            <a:ext cx="2604161" cy="2603888"/>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a:spLocks noChangeArrowheads="1"/>
          </p:cNvSpPr>
          <p:nvPr/>
        </p:nvSpPr>
        <p:spPr bwMode="auto">
          <a:xfrm>
            <a:off x="8539163" y="0"/>
            <a:ext cx="755650" cy="1211263"/>
          </a:xfrm>
          <a:prstGeom prst="rect">
            <a:avLst/>
          </a:prstGeom>
          <a:solidFill>
            <a:schemeClr val="accent1"/>
          </a:solidFill>
          <a:ln w="9525" cap="rnd">
            <a:noFill/>
            <a:miter lim="800000"/>
            <a:headEnd/>
            <a:tailEnd/>
          </a:ln>
          <a:effectLst>
            <a:outerShdw dist="25400" dir="5400000" rotWithShape="0">
              <a:srgbClr val="808080">
                <a:alpha val="45000"/>
              </a:srgbClr>
            </a:outerShdw>
          </a:effectLst>
        </p:spPr>
        <p:txBody>
          <a:bodyPr/>
          <a:lstStyle/>
          <a:p>
            <a:endParaRPr lang="id-ID"/>
          </a:p>
        </p:txBody>
      </p:sp>
      <p:sp>
        <p:nvSpPr>
          <p:cNvPr id="2" name="Title Placeholder 1"/>
          <p:cNvSpPr>
            <a:spLocks noGrp="1"/>
          </p:cNvSpPr>
          <p:nvPr>
            <p:ph type="title"/>
          </p:nvPr>
        </p:nvSpPr>
        <p:spPr>
          <a:xfrm>
            <a:off x="534988" y="498475"/>
            <a:ext cx="7777162" cy="1544638"/>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2813" y="2262188"/>
            <a:ext cx="7399337" cy="46259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8262144" y="2015332"/>
            <a:ext cx="1092200" cy="252412"/>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defRPr>
            </a:lvl1pPr>
          </a:lstStyle>
          <a:p>
            <a:endParaRPr lang="en-US"/>
          </a:p>
        </p:txBody>
      </p:sp>
      <p:sp>
        <p:nvSpPr>
          <p:cNvPr id="5" name="Footer Placeholder 4"/>
          <p:cNvSpPr>
            <a:spLocks noGrp="1"/>
          </p:cNvSpPr>
          <p:nvPr>
            <p:ph type="ftr" sz="quarter" idx="3"/>
          </p:nvPr>
        </p:nvSpPr>
        <p:spPr>
          <a:xfrm rot="5400000">
            <a:off x="6872288" y="3597275"/>
            <a:ext cx="4254500" cy="250825"/>
          </a:xfrm>
          <a:prstGeom prst="rect">
            <a:avLst/>
          </a:prstGeom>
        </p:spPr>
        <p:txBody>
          <a:bodyPr vert="horz" wrap="square" lIns="91440" tIns="45720" rIns="91440" bIns="45720" numCol="1" anchor="b" anchorCtr="0" compatLnSpc="1">
            <a:prstTxWarp prst="textNoShape">
              <a:avLst/>
            </a:prstTxWarp>
          </a:bodyPr>
          <a:lstStyle>
            <a:lvl1pPr>
              <a:defRPr sz="1200">
                <a:solidFill>
                  <a:srgbClr val="FFFFFF"/>
                </a:solidFill>
              </a:defRPr>
            </a:lvl1pPr>
          </a:lstStyle>
          <a:p>
            <a:endParaRPr lang="en-US"/>
          </a:p>
        </p:txBody>
      </p:sp>
      <p:sp>
        <p:nvSpPr>
          <p:cNvPr id="6" name="Slide Number Placeholder 5"/>
          <p:cNvSpPr>
            <a:spLocks noGrp="1"/>
          </p:cNvSpPr>
          <p:nvPr>
            <p:ph type="sldNum" sz="quarter" idx="4"/>
          </p:nvPr>
        </p:nvSpPr>
        <p:spPr bwMode="gray">
          <a:xfrm>
            <a:off x="8561388" y="325438"/>
            <a:ext cx="693737" cy="846137"/>
          </a:xfrm>
          <a:prstGeom prst="rect">
            <a:avLst/>
          </a:prstGeom>
        </p:spPr>
        <p:txBody>
          <a:bodyPr vert="horz" wrap="square" lIns="91440" tIns="45720" rIns="91440" bIns="45720" numCol="1" anchor="b" anchorCtr="0" compatLnSpc="1">
            <a:prstTxWarp prst="textNoShape">
              <a:avLst/>
            </a:prstTxWarp>
          </a:bodyPr>
          <a:lstStyle>
            <a:lvl1pPr algn="ctr">
              <a:defRPr sz="3000">
                <a:solidFill>
                  <a:srgbClr val="FFFFFF"/>
                </a:solidFill>
              </a:defRPr>
            </a:lvl1pPr>
          </a:lstStyle>
          <a:p>
            <a:fld id="{C307DC5A-2C68-498A-A06D-0F98ECA9D90C}"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1" r:id="rId12"/>
    <p:sldLayoutId id="2147483718" r:id="rId13"/>
    <p:sldLayoutId id="2147483722" r:id="rId14"/>
    <p:sldLayoutId id="2147483723" r:id="rId15"/>
    <p:sldLayoutId id="2147483719" r:id="rId16"/>
    <p:sldLayoutId id="2147483720" r:id="rId17"/>
  </p:sldLayoutIdLst>
  <p:txStyles>
    <p:titleStyle>
      <a:lvl1pPr algn="l" defTabSz="503238" rtl="0" fontAlgn="base">
        <a:spcBef>
          <a:spcPct val="0"/>
        </a:spcBef>
        <a:spcAft>
          <a:spcPct val="0"/>
        </a:spcAft>
        <a:defRPr sz="4600" kern="1200">
          <a:solidFill>
            <a:schemeClr val="tx2"/>
          </a:solidFill>
          <a:latin typeface="+mj-lt"/>
          <a:ea typeface="+mj-ea"/>
          <a:cs typeface="+mj-cs"/>
        </a:defRPr>
      </a:lvl1pPr>
      <a:lvl2pPr algn="l" defTabSz="503238" rtl="0" fontAlgn="base">
        <a:spcBef>
          <a:spcPct val="0"/>
        </a:spcBef>
        <a:spcAft>
          <a:spcPct val="0"/>
        </a:spcAft>
        <a:defRPr sz="4600">
          <a:solidFill>
            <a:schemeClr val="tx2"/>
          </a:solidFill>
          <a:latin typeface="Century Gothic" pitchFamily="34" charset="0"/>
        </a:defRPr>
      </a:lvl2pPr>
      <a:lvl3pPr algn="l" defTabSz="503238" rtl="0" fontAlgn="base">
        <a:spcBef>
          <a:spcPct val="0"/>
        </a:spcBef>
        <a:spcAft>
          <a:spcPct val="0"/>
        </a:spcAft>
        <a:defRPr sz="4600">
          <a:solidFill>
            <a:schemeClr val="tx2"/>
          </a:solidFill>
          <a:latin typeface="Century Gothic" pitchFamily="34" charset="0"/>
        </a:defRPr>
      </a:lvl3pPr>
      <a:lvl4pPr algn="l" defTabSz="503238" rtl="0" fontAlgn="base">
        <a:spcBef>
          <a:spcPct val="0"/>
        </a:spcBef>
        <a:spcAft>
          <a:spcPct val="0"/>
        </a:spcAft>
        <a:defRPr sz="4600">
          <a:solidFill>
            <a:schemeClr val="tx2"/>
          </a:solidFill>
          <a:latin typeface="Century Gothic" pitchFamily="34" charset="0"/>
        </a:defRPr>
      </a:lvl4pPr>
      <a:lvl5pPr algn="l" defTabSz="503238" rtl="0" fontAlgn="base">
        <a:spcBef>
          <a:spcPct val="0"/>
        </a:spcBef>
        <a:spcAft>
          <a:spcPct val="0"/>
        </a:spcAft>
        <a:defRPr sz="46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825" indent="-377825" algn="l" defTabSz="503238" rtl="0" fontAlgn="base">
        <a:spcBef>
          <a:spcPts val="1100"/>
        </a:spcBef>
        <a:spcAft>
          <a:spcPct val="0"/>
        </a:spcAft>
        <a:buClr>
          <a:srgbClr val="8AD0D6"/>
        </a:buClr>
        <a:buSzPct val="80000"/>
        <a:buFont typeface="Wingdings 3" pitchFamily="18" charset="2"/>
        <a:buChar char=""/>
        <a:defRPr sz="2200" kern="1200">
          <a:solidFill>
            <a:schemeClr val="tx1"/>
          </a:solidFill>
          <a:latin typeface="+mj-lt"/>
          <a:ea typeface="+mj-ea"/>
          <a:cs typeface="+mj-cs"/>
        </a:defRPr>
      </a:lvl1pPr>
      <a:lvl2pPr marL="817563" indent="-314325" algn="l" defTabSz="503238" rtl="0" fontAlgn="base">
        <a:spcBef>
          <a:spcPts val="1100"/>
        </a:spcBef>
        <a:spcAft>
          <a:spcPct val="0"/>
        </a:spcAft>
        <a:buClr>
          <a:srgbClr val="8AD0D6"/>
        </a:buClr>
        <a:buSzPct val="80000"/>
        <a:buFont typeface="Wingdings 3" pitchFamily="18" charset="2"/>
        <a:buChar char=""/>
        <a:defRPr sz="1900" kern="1200">
          <a:solidFill>
            <a:schemeClr val="tx1"/>
          </a:solidFill>
          <a:latin typeface="+mj-lt"/>
          <a:ea typeface="+mj-ea"/>
          <a:cs typeface="+mj-cs"/>
        </a:defRPr>
      </a:lvl2pPr>
      <a:lvl3pPr marL="1258888" indent="-250825" algn="l" defTabSz="503238" rtl="0" fontAlgn="base">
        <a:spcBef>
          <a:spcPts val="1100"/>
        </a:spcBef>
        <a:spcAft>
          <a:spcPct val="0"/>
        </a:spcAft>
        <a:buClr>
          <a:srgbClr val="8AD0D6"/>
        </a:buClr>
        <a:buSzPct val="80000"/>
        <a:buFont typeface="Wingdings 3" pitchFamily="18" charset="2"/>
        <a:buChar char=""/>
        <a:defRPr sz="1700" kern="1200">
          <a:solidFill>
            <a:schemeClr val="tx1"/>
          </a:solidFill>
          <a:latin typeface="+mj-lt"/>
          <a:ea typeface="+mj-ea"/>
          <a:cs typeface="+mj-cs"/>
        </a:defRPr>
      </a:lvl3pPr>
      <a:lvl4pPr marL="1763713" indent="-250825" algn="l" defTabSz="503238" rtl="0" fontAlgn="base">
        <a:spcBef>
          <a:spcPts val="1100"/>
        </a:spcBef>
        <a:spcAft>
          <a:spcPct val="0"/>
        </a:spcAft>
        <a:buClr>
          <a:srgbClr val="8AD0D6"/>
        </a:buClr>
        <a:buSzPct val="80000"/>
        <a:buFont typeface="Wingdings 3" pitchFamily="18" charset="2"/>
        <a:buChar char=""/>
        <a:defRPr sz="1500" kern="1200">
          <a:solidFill>
            <a:schemeClr val="tx1"/>
          </a:solidFill>
          <a:latin typeface="+mj-lt"/>
          <a:ea typeface="+mj-ea"/>
          <a:cs typeface="+mj-cs"/>
        </a:defRPr>
      </a:lvl4pPr>
      <a:lvl5pPr marL="2266950" indent="-250825" algn="l" defTabSz="503238" rtl="0" fontAlgn="base">
        <a:spcBef>
          <a:spcPts val="1100"/>
        </a:spcBef>
        <a:spcAft>
          <a:spcPct val="0"/>
        </a:spcAft>
        <a:buClr>
          <a:srgbClr val="8AD0D6"/>
        </a:buClr>
        <a:buSzPct val="80000"/>
        <a:buFont typeface="Wingdings 3" pitchFamily="18" charset="2"/>
        <a:buChar char=""/>
        <a:defRPr sz="1500" kern="1200">
          <a:solidFill>
            <a:schemeClr val="tx1"/>
          </a:solidFill>
          <a:latin typeface="+mj-lt"/>
          <a:ea typeface="+mj-ea"/>
          <a:cs typeface="+mj-cs"/>
        </a:defRPr>
      </a:lvl5pPr>
      <a:lvl6pPr marL="2771890"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6pPr>
      <a:lvl7pPr marL="3275869"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7pPr>
      <a:lvl8pPr marL="3779850"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8pPr>
      <a:lvl9pPr marL="4283829"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9pPr>
    </p:bodyStyle>
    <p:otherStyle>
      <a:defPPr>
        <a:defRPr lang="en-US"/>
      </a:defPPr>
      <a:lvl1pPr marL="0" algn="l" defTabSz="503979" rtl="0" eaLnBrk="1" latinLnBrk="0" hangingPunct="1">
        <a:defRPr sz="1984" kern="1200">
          <a:solidFill>
            <a:schemeClr val="tx1"/>
          </a:solidFill>
          <a:latin typeface="+mn-lt"/>
          <a:ea typeface="+mn-ea"/>
          <a:cs typeface="+mn-cs"/>
        </a:defRPr>
      </a:lvl1pPr>
      <a:lvl2pPr marL="503979" algn="l" defTabSz="503979" rtl="0" eaLnBrk="1" latinLnBrk="0" hangingPunct="1">
        <a:defRPr sz="1984" kern="1200">
          <a:solidFill>
            <a:schemeClr val="tx1"/>
          </a:solidFill>
          <a:latin typeface="+mn-lt"/>
          <a:ea typeface="+mn-ea"/>
          <a:cs typeface="+mn-cs"/>
        </a:defRPr>
      </a:lvl2pPr>
      <a:lvl3pPr marL="1007960" algn="l" defTabSz="503979" rtl="0" eaLnBrk="1" latinLnBrk="0" hangingPunct="1">
        <a:defRPr sz="1984" kern="1200">
          <a:solidFill>
            <a:schemeClr val="tx1"/>
          </a:solidFill>
          <a:latin typeface="+mn-lt"/>
          <a:ea typeface="+mn-ea"/>
          <a:cs typeface="+mn-cs"/>
        </a:defRPr>
      </a:lvl3pPr>
      <a:lvl4pPr marL="1511939" algn="l" defTabSz="503979" rtl="0" eaLnBrk="1" latinLnBrk="0" hangingPunct="1">
        <a:defRPr sz="1984" kern="1200">
          <a:solidFill>
            <a:schemeClr val="tx1"/>
          </a:solidFill>
          <a:latin typeface="+mn-lt"/>
          <a:ea typeface="+mn-ea"/>
          <a:cs typeface="+mn-cs"/>
        </a:defRPr>
      </a:lvl4pPr>
      <a:lvl5pPr marL="2015920" algn="l" defTabSz="503979" rtl="0" eaLnBrk="1" latinLnBrk="0" hangingPunct="1">
        <a:defRPr sz="1984" kern="1200">
          <a:solidFill>
            <a:schemeClr val="tx1"/>
          </a:solidFill>
          <a:latin typeface="+mn-lt"/>
          <a:ea typeface="+mn-ea"/>
          <a:cs typeface="+mn-cs"/>
        </a:defRPr>
      </a:lvl5pPr>
      <a:lvl6pPr marL="2519900" algn="l" defTabSz="503979" rtl="0" eaLnBrk="1" latinLnBrk="0" hangingPunct="1">
        <a:defRPr sz="1984" kern="1200">
          <a:solidFill>
            <a:schemeClr val="tx1"/>
          </a:solidFill>
          <a:latin typeface="+mn-lt"/>
          <a:ea typeface="+mn-ea"/>
          <a:cs typeface="+mn-cs"/>
        </a:defRPr>
      </a:lvl6pPr>
      <a:lvl7pPr marL="3023880" algn="l" defTabSz="503979" rtl="0" eaLnBrk="1" latinLnBrk="0" hangingPunct="1">
        <a:defRPr sz="1984" kern="1200">
          <a:solidFill>
            <a:schemeClr val="tx1"/>
          </a:solidFill>
          <a:latin typeface="+mn-lt"/>
          <a:ea typeface="+mn-ea"/>
          <a:cs typeface="+mn-cs"/>
        </a:defRPr>
      </a:lvl7pPr>
      <a:lvl8pPr marL="3527859" algn="l" defTabSz="503979" rtl="0" eaLnBrk="1" latinLnBrk="0" hangingPunct="1">
        <a:defRPr sz="1984" kern="1200">
          <a:solidFill>
            <a:schemeClr val="tx1"/>
          </a:solidFill>
          <a:latin typeface="+mn-lt"/>
          <a:ea typeface="+mn-ea"/>
          <a:cs typeface="+mn-cs"/>
        </a:defRPr>
      </a:lvl8pPr>
      <a:lvl9pPr marL="4031840" algn="l" defTabSz="503979"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bwMode="auto">
          <a:xfrm>
            <a:off x="955675" y="1595438"/>
            <a:ext cx="7299325" cy="3670300"/>
          </a:xfrm>
        </p:spPr>
        <p:txBody>
          <a:bodyPr wrap="square" numCol="1" anchorCtr="0" compatLnSpc="1">
            <a:prstTxWarp prst="textNoShape">
              <a:avLst/>
            </a:prstTxWarp>
          </a:bodyPr>
          <a:lstStyle/>
          <a:p>
            <a:r>
              <a:rPr lang="en-ID" altLang="en-US" sz="8000" b="1" smtClean="0">
                <a:solidFill>
                  <a:srgbClr val="FFFFFF"/>
                </a:solidFill>
                <a:latin typeface="Lato" charset="0"/>
              </a:rPr>
              <a:t>Koneksi Database MySql di PHP</a:t>
            </a:r>
          </a:p>
        </p:txBody>
      </p:sp>
      <p:sp>
        <p:nvSpPr>
          <p:cNvPr id="3" name="Subtitle 2"/>
          <p:cNvSpPr>
            <a:spLocks noGrp="1"/>
          </p:cNvSpPr>
          <p:nvPr>
            <p:ph type="subTitle" idx="1"/>
          </p:nvPr>
        </p:nvSpPr>
        <p:spPr>
          <a:xfrm>
            <a:off x="955675" y="5265738"/>
            <a:ext cx="7299325" cy="949325"/>
          </a:xfrm>
        </p:spPr>
        <p:txBody>
          <a:bodyPr wrap="square" numCol="1" anchorCtr="0" compatLnSpc="1">
            <a:prstTxWarp prst="textNoShape">
              <a:avLst/>
            </a:prstTxWarp>
          </a:bodyPr>
          <a:lstStyle/>
          <a:p>
            <a:endParaRPr lang="en-US" cap="none" smtClean="0">
              <a:solidFill>
                <a:srgbClr val="8AD0D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03238" y="233363"/>
            <a:ext cx="9069387" cy="1260475"/>
          </a:xfrm>
        </p:spPr>
        <p:txBody>
          <a:bodyPr/>
          <a:lstStyle/>
          <a:p>
            <a:pPr defTabSz="503979" fontAlgn="auto">
              <a:spcAft>
                <a:spcPts val="0"/>
              </a:spcAft>
              <a:defRPr/>
            </a:pPr>
            <a:r>
              <a:rPr lang="en-US" altLang="en-US" sz="4630"/>
              <a:t>Input data ke database dengan PHP dan MySQL</a:t>
            </a:r>
          </a:p>
        </p:txBody>
      </p:sp>
      <p:sp>
        <p:nvSpPr>
          <p:cNvPr id="3" name="Content Placeholder 2"/>
          <p:cNvSpPr>
            <a:spLocks noGrp="1"/>
          </p:cNvSpPr>
          <p:nvPr>
            <p:ph idx="1"/>
          </p:nvPr>
        </p:nvSpPr>
        <p:spPr>
          <a:xfrm>
            <a:off x="466725" y="1666875"/>
            <a:ext cx="9069388" cy="4995863"/>
          </a:xfrm>
        </p:spPr>
        <p:txBody>
          <a:bodyPr wrap="square" numCol="1" anchor="t" anchorCtr="0" compatLnSpc="1">
            <a:prstTxWarp prst="textNoShape">
              <a:avLst/>
            </a:prstTxWarp>
          </a:bodyPr>
          <a:lstStyle/>
          <a:p>
            <a:pPr marL="514350" indent="-514350">
              <a:buFont typeface="Century Gothic" pitchFamily="34" charset="0"/>
              <a:buAutoNum type="arabicPeriod"/>
            </a:pPr>
            <a:r>
              <a:rPr lang="en-US" smtClean="0"/>
              <a:t>Membuat database MysQL</a:t>
            </a:r>
          </a:p>
          <a:p>
            <a:pPr marL="514350" indent="-514350">
              <a:buFont typeface="Century Gothic" pitchFamily="34" charset="0"/>
              <a:buAutoNum type="arabicPeriod"/>
            </a:pPr>
            <a:endParaRPr lang="en-US" smtClean="0"/>
          </a:p>
          <a:p>
            <a:pPr marL="514350" indent="-514350">
              <a:buFont typeface="Times New Roman" pitchFamily="18" charset="0"/>
              <a:buNone/>
            </a:pPr>
            <a:endParaRPr lang="en-US" smtClean="0"/>
          </a:p>
        </p:txBody>
      </p:sp>
      <p:pic>
        <p:nvPicPr>
          <p:cNvPr id="11267" name="Picture 3"/>
          <p:cNvPicPr>
            <a:picLocks noChangeAspect="1"/>
          </p:cNvPicPr>
          <p:nvPr/>
        </p:nvPicPr>
        <p:blipFill>
          <a:blip r:embed="rId2" cstate="print"/>
          <a:srcRect l="22475" t="8333" r="28874" b="50000"/>
          <a:stretch>
            <a:fillRect/>
          </a:stretch>
        </p:blipFill>
        <p:spPr bwMode="auto">
          <a:xfrm>
            <a:off x="368300" y="2449513"/>
            <a:ext cx="9267825" cy="4462462"/>
          </a:xfrm>
          <a:prstGeom prst="rect">
            <a:avLst/>
          </a:prstGeom>
          <a:noFill/>
          <a:ln w="9525">
            <a:noFill/>
            <a:miter lim="800000"/>
            <a:headEnd/>
            <a:tailEnd/>
          </a:ln>
        </p:spPr>
      </p:pic>
      <p:sp>
        <p:nvSpPr>
          <p:cNvPr id="11268" name="Oval 4"/>
          <p:cNvSpPr>
            <a:spLocks noChangeArrowheads="1"/>
          </p:cNvSpPr>
          <p:nvPr/>
        </p:nvSpPr>
        <p:spPr bwMode="auto">
          <a:xfrm>
            <a:off x="3592513" y="2274888"/>
            <a:ext cx="2819400" cy="838200"/>
          </a:xfrm>
          <a:prstGeom prst="ellipse">
            <a:avLst/>
          </a:prstGeom>
          <a:noFill/>
          <a:ln w="76200">
            <a:solidFill>
              <a:srgbClr val="FF0000"/>
            </a:solidFill>
            <a:round/>
            <a:headEnd/>
            <a:tailEnd/>
          </a:ln>
        </p:spPr>
        <p:txBody>
          <a:bodyPr/>
          <a:lstStyle/>
          <a:p>
            <a:pPr eaLnBrk="1">
              <a:lnSpc>
                <a:spcPct val="83000"/>
              </a:lnSpc>
              <a:buClr>
                <a:srgbClr val="000000"/>
              </a:buClr>
              <a:buSzPct val="100000"/>
              <a:buFont typeface="Times New Roman" pitchFamily="18" charset="0"/>
              <a:buNone/>
            </a:pPr>
            <a:endParaRPr lang="en-US" altLang="en-US"/>
          </a:p>
        </p:txBody>
      </p:sp>
      <p:sp>
        <p:nvSpPr>
          <p:cNvPr id="11269" name="TextBox 5"/>
          <p:cNvSpPr txBox="1">
            <a:spLocks noChangeArrowheads="1"/>
          </p:cNvSpPr>
          <p:nvPr/>
        </p:nvSpPr>
        <p:spPr bwMode="auto">
          <a:xfrm>
            <a:off x="6510338" y="1647825"/>
            <a:ext cx="2698750" cy="647700"/>
          </a:xfrm>
          <a:prstGeom prst="rect">
            <a:avLst/>
          </a:prstGeom>
          <a:noFill/>
          <a:ln w="9525">
            <a:noFill/>
            <a:miter lim="800000"/>
            <a:headEnd/>
            <a:tailEnd/>
          </a:ln>
        </p:spPr>
        <p:txBody>
          <a:bodyPr wrap="none">
            <a:spAutoFit/>
          </a:bodyPr>
          <a:lstStyle/>
          <a:p>
            <a:r>
              <a:rPr lang="en-US" altLang="en-US">
                <a:solidFill>
                  <a:srgbClr val="00B050"/>
                </a:solidFill>
              </a:rPr>
              <a:t>Nama database: biodata</a:t>
            </a:r>
          </a:p>
          <a:p>
            <a:r>
              <a:rPr lang="en-US" altLang="en-US">
                <a:solidFill>
                  <a:srgbClr val="00B050"/>
                </a:solidFill>
              </a:rPr>
              <a:t>Nama table :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912813" y="1493838"/>
            <a:ext cx="7399337" cy="4624387"/>
          </a:xfrm>
        </p:spPr>
        <p:txBody>
          <a:bodyPr/>
          <a:lstStyle/>
          <a:p>
            <a:pPr marL="377985" indent="-377985" defTabSz="503979" fontAlgn="auto">
              <a:spcBef>
                <a:spcPts val="1102"/>
              </a:spcBef>
              <a:spcAft>
                <a:spcPts val="0"/>
              </a:spcAft>
              <a:buClr>
                <a:schemeClr val="bg2">
                  <a:lumMod val="40000"/>
                  <a:lumOff val="60000"/>
                </a:schemeClr>
              </a:buClr>
              <a:buFont typeface="Wingdings 3" charset="2"/>
              <a:buChar char=""/>
              <a:defRPr/>
            </a:pPr>
            <a:r>
              <a:rPr lang="en-US" altLang="en-US" sz="2205"/>
              <a:t>2. </a:t>
            </a:r>
            <a:r>
              <a:rPr lang="en-US" altLang="en-US" sz="2205" dirty="0" err="1"/>
              <a:t>Membuat</a:t>
            </a:r>
            <a:r>
              <a:rPr lang="en-US" altLang="en-US" sz="2205" dirty="0"/>
              <a:t> GUI </a:t>
            </a:r>
            <a:r>
              <a:rPr lang="en-US" altLang="en-US" sz="2205" dirty="0" err="1"/>
              <a:t>membentuk</a:t>
            </a:r>
            <a:r>
              <a:rPr lang="en-US" altLang="en-US" sz="2205" dirty="0"/>
              <a:t> form insert </a:t>
            </a:r>
            <a:r>
              <a:rPr lang="en-US" altLang="en-US" sz="2205" dirty="0" err="1"/>
              <a:t>atau</a:t>
            </a:r>
            <a:r>
              <a:rPr lang="en-US" altLang="en-US" sz="2205" dirty="0"/>
              <a:t> input data </a:t>
            </a:r>
            <a:r>
              <a:rPr lang="en-US" altLang="en-US" sz="2205" dirty="0" err="1"/>
              <a:t>dan</a:t>
            </a:r>
            <a:r>
              <a:rPr lang="en-US" altLang="en-US" sz="2205" dirty="0"/>
              <a:t> </a:t>
            </a:r>
            <a:r>
              <a:rPr lang="en-US" altLang="en-US" sz="2205" dirty="0" err="1"/>
              <a:t>simpan</a:t>
            </a:r>
            <a:r>
              <a:rPr lang="en-US" altLang="en-US" sz="2205" dirty="0"/>
              <a:t> </a:t>
            </a:r>
            <a:r>
              <a:rPr lang="en-US" altLang="en-US" sz="2205" dirty="0" err="1"/>
              <a:t>dengan</a:t>
            </a:r>
            <a:r>
              <a:rPr lang="en-US" altLang="en-US" sz="2205" dirty="0"/>
              <a:t> </a:t>
            </a:r>
            <a:r>
              <a:rPr lang="en-US" altLang="en-US" sz="2205" dirty="0" err="1"/>
              <a:t>nama</a:t>
            </a:r>
            <a:r>
              <a:rPr lang="en-US" altLang="en-US" sz="2205" dirty="0"/>
              <a:t> </a:t>
            </a:r>
            <a:r>
              <a:rPr lang="en-US" altLang="en-US" sz="2205" dirty="0" err="1"/>
              <a:t>form.html</a:t>
            </a:r>
            <a:endParaRPr lang="en-US" altLang="en-US" sz="2205" dirty="0"/>
          </a:p>
        </p:txBody>
      </p:sp>
      <p:pic>
        <p:nvPicPr>
          <p:cNvPr id="12290" name="Picture 3"/>
          <p:cNvPicPr>
            <a:picLocks noChangeAspect="1"/>
          </p:cNvPicPr>
          <p:nvPr/>
        </p:nvPicPr>
        <p:blipFill>
          <a:blip r:embed="rId2" cstate="print"/>
          <a:srcRect t="6250" r="56442" b="39584"/>
          <a:stretch>
            <a:fillRect/>
          </a:stretch>
        </p:blipFill>
        <p:spPr bwMode="auto">
          <a:xfrm>
            <a:off x="849313" y="2636838"/>
            <a:ext cx="5667375"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numCol="1" anchorCtr="0" compatLnSpc="1">
            <a:prstTxWarp prst="textNoShape">
              <a:avLst/>
            </a:prstTxWarp>
          </a:bodyPr>
          <a:lstStyle/>
          <a:p>
            <a:endParaRPr lang="en-US" altLang="en-US" smtClean="0"/>
          </a:p>
        </p:txBody>
      </p:sp>
      <p:pic>
        <p:nvPicPr>
          <p:cNvPr id="13314" name="Content Placeholder 3"/>
          <p:cNvPicPr>
            <a:picLocks noGrp="1" noChangeAspect="1"/>
          </p:cNvPicPr>
          <p:nvPr>
            <p:ph idx="1"/>
          </p:nvPr>
        </p:nvPicPr>
        <p:blipFill>
          <a:blip r:embed="rId2" cstate="print"/>
          <a:srcRect t="11481" r="13428" b="39580"/>
          <a:stretch>
            <a:fillRect/>
          </a:stretch>
        </p:blipFill>
        <p:spPr bwMode="auto">
          <a:xfrm>
            <a:off x="442913" y="1112838"/>
            <a:ext cx="9118600" cy="5486400"/>
          </a:xfrm>
        </p:spPr>
      </p:pic>
      <p:sp>
        <p:nvSpPr>
          <p:cNvPr id="13315" name="Oval 4"/>
          <p:cNvSpPr>
            <a:spLocks noChangeArrowheads="1"/>
          </p:cNvSpPr>
          <p:nvPr/>
        </p:nvSpPr>
        <p:spPr bwMode="auto">
          <a:xfrm>
            <a:off x="2449513" y="1954213"/>
            <a:ext cx="2819400" cy="838200"/>
          </a:xfrm>
          <a:prstGeom prst="ellipse">
            <a:avLst/>
          </a:prstGeom>
          <a:noFill/>
          <a:ln w="76200">
            <a:solidFill>
              <a:srgbClr val="FF0000"/>
            </a:solidFill>
            <a:round/>
            <a:headEnd/>
            <a:tailEnd/>
          </a:ln>
        </p:spPr>
        <p:txBody>
          <a:bodyPr/>
          <a:lstStyle/>
          <a:p>
            <a:pPr eaLnBrk="1">
              <a:lnSpc>
                <a:spcPct val="83000"/>
              </a:lnSpc>
              <a:buClr>
                <a:srgbClr val="000000"/>
              </a:buClr>
              <a:buSzPct val="100000"/>
              <a:buFont typeface="Times New Roman" pitchFamily="18" charset="0"/>
              <a:buNone/>
            </a:pP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numCol="1" anchorCtr="0" compatLnSpc="1">
            <a:prstTxWarp prst="textNoShape">
              <a:avLst/>
            </a:prstTxWarp>
          </a:bodyPr>
          <a:lstStyle/>
          <a:p>
            <a:endParaRPr lang="en-US" altLang="en-US" smtClean="0"/>
          </a:p>
        </p:txBody>
      </p:sp>
      <p:pic>
        <p:nvPicPr>
          <p:cNvPr id="14338" name="Content Placeholder 4"/>
          <p:cNvPicPr>
            <a:picLocks noGrp="1" noChangeAspect="1"/>
          </p:cNvPicPr>
          <p:nvPr>
            <p:ph idx="1"/>
          </p:nvPr>
        </p:nvPicPr>
        <p:blipFill>
          <a:blip r:embed="rId2" cstate="print"/>
          <a:srcRect t="34158"/>
          <a:stretch>
            <a:fillRect/>
          </a:stretch>
        </p:blipFill>
        <p:spPr bwMode="auto">
          <a:xfrm>
            <a:off x="350838" y="703263"/>
            <a:ext cx="9374187" cy="656907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wrap="square" numCol="1" anchorCtr="0" compatLnSpc="1">
            <a:prstTxWarp prst="textNoShape">
              <a:avLst/>
            </a:prstTxWarp>
          </a:bodyPr>
          <a:lstStyle/>
          <a:p>
            <a:endParaRPr lang="en-US" altLang="en-US" smtClean="0"/>
          </a:p>
        </p:txBody>
      </p:sp>
      <p:sp>
        <p:nvSpPr>
          <p:cNvPr id="19459" name="Content Placeholder 2"/>
          <p:cNvSpPr>
            <a:spLocks noGrp="1"/>
          </p:cNvSpPr>
          <p:nvPr>
            <p:ph idx="1"/>
          </p:nvPr>
        </p:nvSpPr>
        <p:spPr/>
        <p:txBody>
          <a:bodyPr wrap="square" numCol="1" anchor="t" anchorCtr="0" compatLnSpc="1">
            <a:prstTxWarp prst="textNoShape">
              <a:avLst/>
            </a:prstTxWarp>
          </a:bodyPr>
          <a:lstStyle/>
          <a:p>
            <a:pPr>
              <a:lnSpc>
                <a:spcPct val="90000"/>
              </a:lnSpc>
            </a:pPr>
            <a:r>
              <a:rPr lang="en-US" altLang="en-US" smtClean="0"/>
              <a:t>3. </a:t>
            </a:r>
            <a:r>
              <a:rPr lang="en-US" altLang="en-US" b="1" smtClean="0"/>
              <a:t>Buat file action untuk mengeksekusi atau melaksanakan perintah / instruksi input yang dikirim</a:t>
            </a:r>
          </a:p>
          <a:p>
            <a:pPr>
              <a:lnSpc>
                <a:spcPct val="90000"/>
              </a:lnSpc>
            </a:pPr>
            <a:endParaRPr lang="en-US" altLang="en-US" b="1" smtClean="0"/>
          </a:p>
          <a:p>
            <a:pPr algn="just">
              <a:lnSpc>
                <a:spcPct val="90000"/>
              </a:lnSpc>
            </a:pPr>
            <a:r>
              <a:rPr lang="en-US" altLang="en-US" sz="2400" smtClean="0"/>
              <a:t>	Pada script HTML di langkah no 2 (dua) perhatikan script di baris nomor 3 yaitu &lt;form action = “inputdb.php" method="POST" enctype="multipart/form-data"&gt; pada bagian </a:t>
            </a:r>
            <a:r>
              <a:rPr lang="en-US" altLang="en-US" sz="2400" b="1" smtClean="0"/>
              <a:t>action=“inputdb.php"</a:t>
            </a:r>
            <a:r>
              <a:rPr lang="en-US" altLang="en-US" sz="2400" smtClean="0"/>
              <a:t>, action_inputdb.php inilah yang disebut sebagai file action yang akan mengeksekusi sebuah perintah yang dikirim dari suatu program.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44513" y="265113"/>
            <a:ext cx="7778750" cy="1543050"/>
          </a:xfrm>
        </p:spPr>
        <p:txBody>
          <a:bodyPr/>
          <a:lstStyle/>
          <a:p>
            <a:pPr defTabSz="503979" fontAlgn="auto">
              <a:spcAft>
                <a:spcPts val="0"/>
              </a:spcAft>
              <a:defRPr/>
            </a:pPr>
            <a:r>
              <a:rPr lang="en-US" altLang="en-US" sz="4630"/>
              <a:t>Inputdb.php</a:t>
            </a:r>
            <a:endParaRPr lang="en-US" altLang="en-US" sz="4630" dirty="0"/>
          </a:p>
        </p:txBody>
      </p:sp>
      <p:pic>
        <p:nvPicPr>
          <p:cNvPr id="16386" name="Content Placeholder 3"/>
          <p:cNvPicPr>
            <a:picLocks noGrp="1" noChangeAspect="1"/>
          </p:cNvPicPr>
          <p:nvPr>
            <p:ph idx="1"/>
          </p:nvPr>
        </p:nvPicPr>
        <p:blipFill>
          <a:blip r:embed="rId2" cstate="print"/>
          <a:srcRect t="10678" r="15585" b="23737"/>
          <a:stretch>
            <a:fillRect/>
          </a:stretch>
        </p:blipFill>
        <p:spPr bwMode="auto">
          <a:xfrm>
            <a:off x="1379538" y="1036638"/>
            <a:ext cx="7623175" cy="63023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wrap="square" numCol="1" anchorCtr="0" compatLnSpc="1">
            <a:prstTxWarp prst="textNoShape">
              <a:avLst/>
            </a:prstTxWarp>
          </a:bodyPr>
          <a:lstStyle/>
          <a:p>
            <a:endParaRPr lang="en-US" altLang="en-US" smtClean="0"/>
          </a:p>
        </p:txBody>
      </p:sp>
      <p:sp>
        <p:nvSpPr>
          <p:cNvPr id="21507" name="Content Placeholder 2"/>
          <p:cNvSpPr>
            <a:spLocks noGrp="1"/>
          </p:cNvSpPr>
          <p:nvPr>
            <p:ph idx="1"/>
          </p:nvPr>
        </p:nvSpPr>
        <p:spPr/>
        <p:txBody>
          <a:bodyPr/>
          <a:lstStyle/>
          <a:p>
            <a:pPr marL="377985" indent="-377985" defTabSz="503979" fontAlgn="auto">
              <a:spcBef>
                <a:spcPts val="1102"/>
              </a:spcBef>
              <a:spcAft>
                <a:spcPts val="0"/>
              </a:spcAft>
              <a:buClr>
                <a:schemeClr val="bg2">
                  <a:lumMod val="40000"/>
                  <a:lumOff val="60000"/>
                </a:schemeClr>
              </a:buClr>
              <a:buFont typeface="Wingdings 3" charset="2"/>
              <a:buChar char=""/>
              <a:defRPr/>
            </a:pPr>
            <a:r>
              <a:rPr lang="en-US" altLang="en-US" sz="2205"/>
              <a:t>	PHP dengan fungsi mysql_close digunakan untuk menutup koneksi database. Fungsi ini membutuhkan koneksi yang telah dibuat oleh fungsi mysql_connect yang mengembalikan nilai TRUE jika berhasil atau FALSE jika gagal.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defTabSz="503979" fontAlgn="auto">
              <a:spcAft>
                <a:spcPts val="0"/>
              </a:spcAft>
              <a:defRPr/>
            </a:pPr>
            <a:r>
              <a:rPr lang="en-US" altLang="en-US" sz="4630"/>
              <a:t>Menampilkan Hasil Insert </a:t>
            </a:r>
          </a:p>
        </p:txBody>
      </p:sp>
      <p:pic>
        <p:nvPicPr>
          <p:cNvPr id="18434" name="Content Placeholder 3"/>
          <p:cNvPicPr>
            <a:picLocks noGrp="1" noChangeAspect="1"/>
          </p:cNvPicPr>
          <p:nvPr>
            <p:ph idx="1"/>
          </p:nvPr>
        </p:nvPicPr>
        <p:blipFill>
          <a:blip r:embed="rId2" cstate="print"/>
          <a:srcRect l="-1349" t="10678" r="17207" b="22211"/>
          <a:stretch>
            <a:fillRect/>
          </a:stretch>
        </p:blipFill>
        <p:spPr bwMode="auto">
          <a:xfrm>
            <a:off x="1839913" y="1271588"/>
            <a:ext cx="6019800" cy="511016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wrap="square" numCol="1" anchorCtr="0" compatLnSpc="1">
            <a:prstTxWarp prst="textNoShape">
              <a:avLst/>
            </a:prstTxWarp>
          </a:bodyPr>
          <a:lstStyle/>
          <a:p>
            <a:endParaRPr lang="en-US" altLang="en-US" smtClean="0"/>
          </a:p>
        </p:txBody>
      </p:sp>
      <p:pic>
        <p:nvPicPr>
          <p:cNvPr id="19458" name="Content Placeholder 3"/>
          <p:cNvPicPr>
            <a:picLocks noGrp="1" noChangeAspect="1"/>
          </p:cNvPicPr>
          <p:nvPr>
            <p:ph idx="1"/>
          </p:nvPr>
        </p:nvPicPr>
        <p:blipFill>
          <a:blip r:embed="rId2" cstate="print"/>
          <a:srcRect l="50885" t="34158" r="13100" b="15508"/>
          <a:stretch>
            <a:fillRect/>
          </a:stretch>
        </p:blipFill>
        <p:spPr bwMode="auto">
          <a:xfrm>
            <a:off x="1154113" y="622300"/>
            <a:ext cx="7994650" cy="628173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defTabSz="503979" fontAlgn="auto">
              <a:spcAft>
                <a:spcPts val="0"/>
              </a:spcAft>
              <a:defRPr/>
            </a:pPr>
            <a:r>
              <a:rPr lang="en-US" altLang="en-US" sz="4630"/>
              <a:t>Hasil (calldb.php)</a:t>
            </a:r>
          </a:p>
        </p:txBody>
      </p:sp>
      <p:pic>
        <p:nvPicPr>
          <p:cNvPr id="20482" name="Content Placeholder 3"/>
          <p:cNvPicPr>
            <a:picLocks noGrp="1" noChangeAspect="1"/>
          </p:cNvPicPr>
          <p:nvPr>
            <p:ph idx="1"/>
          </p:nvPr>
        </p:nvPicPr>
        <p:blipFill>
          <a:blip r:embed="rId2" cstate="print"/>
          <a:srcRect t="6705" r="28535" b="52113"/>
          <a:stretch>
            <a:fillRect/>
          </a:stretch>
        </p:blipFill>
        <p:spPr bwMode="auto">
          <a:xfrm>
            <a:off x="687388" y="2255838"/>
            <a:ext cx="8937625" cy="28956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txBox="1">
            <a:spLocks noGrp="1"/>
          </p:cNvSpPr>
          <p:nvPr>
            <p:ph type="title"/>
          </p:nvPr>
        </p:nvSpPr>
        <p:spPr>
          <a:xfrm>
            <a:off x="503238" y="301625"/>
            <a:ext cx="9070975" cy="1262063"/>
          </a:xfrm>
        </p:spPr>
        <p:txBody>
          <a:bodyPr tIns="39097"/>
          <a:lstStyle/>
          <a:p>
            <a:pPr defTabSz="503979" fontAlgn="auto">
              <a:lnSpc>
                <a:spcPct val="93000"/>
              </a:lnSpc>
              <a:spcBef>
                <a:spcPts val="0"/>
              </a:spcBef>
              <a:spcAft>
                <a:spcPts val="0"/>
              </a:spcAft>
              <a:buSzPct val="25000"/>
              <a:buFont typeface="Times New Roman" panose="02020603050405020304" pitchFamily="18" charset="0"/>
              <a:buNone/>
              <a:defRPr/>
            </a:pPr>
            <a:r>
              <a:rPr lang="en-US" sz="4409">
                <a:solidFill>
                  <a:srgbClr val="000000"/>
                </a:solidFill>
                <a:ea typeface="Arial"/>
                <a:cs typeface="Arial"/>
                <a:sym typeface="Arial"/>
              </a:rPr>
              <a:t>Outline</a:t>
            </a:r>
          </a:p>
        </p:txBody>
      </p:sp>
      <p:sp>
        <p:nvSpPr>
          <p:cNvPr id="101" name="Shape 101"/>
          <p:cNvSpPr txBox="1">
            <a:spLocks noGrp="1"/>
          </p:cNvSpPr>
          <p:nvPr>
            <p:ph idx="1"/>
          </p:nvPr>
        </p:nvSpPr>
        <p:spPr>
          <a:xfrm>
            <a:off x="503238" y="1582738"/>
            <a:ext cx="9070975" cy="4384675"/>
          </a:xfrm>
        </p:spPr>
        <p:txBody>
          <a:bodyPr tIns="28422">
            <a:noAutofit/>
          </a:bodyPr>
          <a:lstStyle/>
          <a:p>
            <a:pPr marL="431755" indent="-330165" defTabSz="503979" fontAlgn="auto">
              <a:lnSpc>
                <a:spcPct val="93000"/>
              </a:lnSpc>
              <a:spcBef>
                <a:spcPts val="0"/>
              </a:spcBef>
              <a:spcAft>
                <a:spcPts val="0"/>
              </a:spcAft>
              <a:buClr>
                <a:schemeClr val="bg2">
                  <a:lumMod val="40000"/>
                  <a:lumOff val="60000"/>
                </a:schemeClr>
              </a:buClr>
              <a:buSzPct val="45000"/>
              <a:buFont typeface="Noto Sans Symbols"/>
              <a:buChar char="●"/>
              <a:defRPr/>
            </a:pPr>
            <a:r>
              <a:rPr lang="en-US" sz="2756" dirty="0" err="1" smtClean="0">
                <a:ea typeface="Arial"/>
                <a:cs typeface="Arial"/>
                <a:sym typeface="Arial"/>
              </a:rPr>
              <a:t>Koneksi</a:t>
            </a:r>
            <a:r>
              <a:rPr lang="en-US" sz="2756" dirty="0" smtClean="0">
                <a:ea typeface="Arial"/>
                <a:cs typeface="Arial"/>
                <a:sym typeface="Arial"/>
              </a:rPr>
              <a:t> PHP </a:t>
            </a:r>
            <a:r>
              <a:rPr lang="en-US" sz="2756" dirty="0" err="1" smtClean="0">
                <a:ea typeface="Arial"/>
                <a:cs typeface="Arial"/>
                <a:sym typeface="Arial"/>
              </a:rPr>
              <a:t>ke</a:t>
            </a:r>
            <a:r>
              <a:rPr lang="en-US" sz="2756" dirty="0" smtClean="0">
                <a:ea typeface="Arial"/>
                <a:cs typeface="Arial"/>
                <a:sym typeface="Arial"/>
              </a:rPr>
              <a:t> database </a:t>
            </a:r>
            <a:r>
              <a:rPr lang="en-US" sz="2756" dirty="0" err="1" smtClean="0">
                <a:ea typeface="Arial"/>
                <a:cs typeface="Arial"/>
                <a:sym typeface="Arial"/>
              </a:rPr>
              <a:t>MySql</a:t>
            </a:r>
            <a:endParaRPr lang="en-US" sz="2756" dirty="0">
              <a:ea typeface="Arial"/>
              <a:cs typeface="Arial"/>
              <a:sym typeface="Arial"/>
            </a:endParaRPr>
          </a:p>
          <a:p>
            <a:pPr marL="431755" indent="-330165" defTabSz="503979" fontAlgn="auto">
              <a:lnSpc>
                <a:spcPct val="93000"/>
              </a:lnSpc>
              <a:spcBef>
                <a:spcPts val="1400"/>
              </a:spcBef>
              <a:spcAft>
                <a:spcPts val="0"/>
              </a:spcAft>
              <a:buClr>
                <a:schemeClr val="bg2">
                  <a:lumMod val="40000"/>
                  <a:lumOff val="60000"/>
                </a:schemeClr>
              </a:buClr>
              <a:buSzPct val="45000"/>
              <a:buFont typeface="Noto Sans Symbols"/>
              <a:buChar char="●"/>
              <a:defRPr/>
            </a:pPr>
            <a:r>
              <a:rPr lang="en-US" sz="2800" dirty="0"/>
              <a:t>Input data </a:t>
            </a:r>
            <a:r>
              <a:rPr lang="en-US" sz="2800" dirty="0" err="1"/>
              <a:t>ke</a:t>
            </a:r>
            <a:r>
              <a:rPr lang="en-US" sz="2800" dirty="0"/>
              <a:t> database </a:t>
            </a:r>
            <a:r>
              <a:rPr lang="en-US" sz="2800" dirty="0" err="1"/>
              <a:t>dengan</a:t>
            </a:r>
            <a:r>
              <a:rPr lang="en-US" sz="2800" dirty="0"/>
              <a:t> PHP </a:t>
            </a:r>
            <a:r>
              <a:rPr lang="en-US" sz="2800" dirty="0" err="1"/>
              <a:t>dan</a:t>
            </a:r>
            <a:r>
              <a:rPr lang="en-US" sz="2800" dirty="0"/>
              <a:t> MySQL</a:t>
            </a:r>
            <a:r>
              <a:rPr lang="en-US" sz="2756" dirty="0" smtClean="0">
                <a:ea typeface="Arial"/>
                <a:cs typeface="Arial"/>
                <a:sym typeface="Arial"/>
              </a:rPr>
              <a:t> </a:t>
            </a:r>
            <a:endParaRPr lang="en-US" sz="2756" dirty="0">
              <a:ea typeface="Arial"/>
              <a:cs typeface="Arial"/>
              <a:sym typeface="Arial"/>
            </a:endParaRPr>
          </a:p>
          <a:p>
            <a:pPr marL="431755" indent="-330165" defTabSz="503979" fontAlgn="auto">
              <a:lnSpc>
                <a:spcPct val="93000"/>
              </a:lnSpc>
              <a:spcBef>
                <a:spcPts val="1400"/>
              </a:spcBef>
              <a:spcAft>
                <a:spcPts val="0"/>
              </a:spcAft>
              <a:buClr>
                <a:schemeClr val="bg2">
                  <a:lumMod val="40000"/>
                  <a:lumOff val="60000"/>
                </a:schemeClr>
              </a:buClr>
              <a:buSzPct val="45000"/>
              <a:buFont typeface="Noto Sans Symbols"/>
              <a:buChar char="●"/>
              <a:defRPr/>
            </a:pPr>
            <a:r>
              <a:rPr lang="en-US" sz="2756" dirty="0" err="1" smtClean="0">
                <a:ea typeface="Arial"/>
                <a:cs typeface="Arial"/>
                <a:sym typeface="Arial"/>
              </a:rPr>
              <a:t>Menampilkan</a:t>
            </a:r>
            <a:r>
              <a:rPr lang="en-US" sz="2756" dirty="0" smtClean="0">
                <a:ea typeface="Arial"/>
                <a:cs typeface="Arial"/>
                <a:sym typeface="Arial"/>
              </a:rPr>
              <a:t> </a:t>
            </a:r>
            <a:r>
              <a:rPr lang="en-US" sz="2756" dirty="0" err="1" smtClean="0">
                <a:ea typeface="Arial"/>
                <a:cs typeface="Arial"/>
                <a:sym typeface="Arial"/>
              </a:rPr>
              <a:t>hasil</a:t>
            </a:r>
            <a:r>
              <a:rPr lang="en-US" sz="2756" dirty="0" smtClean="0">
                <a:ea typeface="Arial"/>
                <a:cs typeface="Arial"/>
                <a:sym typeface="Arial"/>
              </a:rPr>
              <a:t> insert </a:t>
            </a:r>
            <a:endParaRPr lang="en-US" sz="2756" dirty="0">
              <a:ea typeface="Arial"/>
              <a:cs typeface="Arial"/>
              <a:sym typeface="Aria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20775"/>
            <a:ext cx="10080625" cy="5680075"/>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3238" y="233363"/>
            <a:ext cx="9069387" cy="1260475"/>
          </a:xfrm>
        </p:spPr>
        <p:txBody>
          <a:bodyPr/>
          <a:lstStyle/>
          <a:p>
            <a:pPr defTabSz="503979" fontAlgn="auto">
              <a:spcAft>
                <a:spcPts val="0"/>
              </a:spcAft>
              <a:defRPr/>
            </a:pPr>
            <a:r>
              <a:rPr lang="en-US" altLang="en-US" sz="4630"/>
              <a:t>Koneksi PHP ke database MySqL</a:t>
            </a:r>
          </a:p>
        </p:txBody>
      </p:sp>
      <p:sp>
        <p:nvSpPr>
          <p:cNvPr id="3" name="Content Placeholder 2"/>
          <p:cNvSpPr>
            <a:spLocks noGrp="1"/>
          </p:cNvSpPr>
          <p:nvPr>
            <p:ph idx="1"/>
          </p:nvPr>
        </p:nvSpPr>
        <p:spPr>
          <a:xfrm>
            <a:off x="466725" y="1666875"/>
            <a:ext cx="9069388" cy="4995863"/>
          </a:xfrm>
        </p:spPr>
        <p:txBody>
          <a:bodyPr wrap="square" numCol="1" anchor="t" anchorCtr="0" compatLnSpc="1">
            <a:prstTxWarp prst="textNoShape">
              <a:avLst/>
            </a:prstTxWarp>
          </a:bodyPr>
          <a:lstStyle/>
          <a:p>
            <a:pPr marL="514350" indent="-514350">
              <a:buFont typeface="Century Gothic" pitchFamily="34" charset="0"/>
              <a:buAutoNum type="arabicPeriod"/>
            </a:pPr>
            <a:r>
              <a:rPr lang="en-US" smtClean="0"/>
              <a:t>Membuat database MysQL</a:t>
            </a:r>
          </a:p>
          <a:p>
            <a:pPr marL="514350" indent="-514350">
              <a:buFont typeface="Century Gothic" pitchFamily="34" charset="0"/>
              <a:buAutoNum type="arabicPeriod"/>
            </a:pPr>
            <a:endParaRPr lang="en-US" smtClean="0"/>
          </a:p>
          <a:p>
            <a:pPr marL="514350" indent="-514350">
              <a:buFont typeface="Times New Roman" pitchFamily="18" charset="0"/>
              <a:buNone/>
            </a:pPr>
            <a:endParaRPr lang="en-US" smtClean="0"/>
          </a:p>
        </p:txBody>
      </p:sp>
      <p:pic>
        <p:nvPicPr>
          <p:cNvPr id="4099" name="Picture 3"/>
          <p:cNvPicPr>
            <a:picLocks noChangeAspect="1"/>
          </p:cNvPicPr>
          <p:nvPr/>
        </p:nvPicPr>
        <p:blipFill>
          <a:blip r:embed="rId2" cstate="print"/>
          <a:srcRect l="22475" t="8333" r="28874" b="50000"/>
          <a:stretch>
            <a:fillRect/>
          </a:stretch>
        </p:blipFill>
        <p:spPr bwMode="auto">
          <a:xfrm>
            <a:off x="368300" y="2449513"/>
            <a:ext cx="9267825" cy="4462462"/>
          </a:xfrm>
          <a:prstGeom prst="rect">
            <a:avLst/>
          </a:prstGeom>
          <a:noFill/>
          <a:ln w="9525">
            <a:noFill/>
            <a:miter lim="800000"/>
            <a:headEnd/>
            <a:tailEnd/>
          </a:ln>
        </p:spPr>
      </p:pic>
      <p:sp>
        <p:nvSpPr>
          <p:cNvPr id="4100" name="Oval 4"/>
          <p:cNvSpPr>
            <a:spLocks noChangeArrowheads="1"/>
          </p:cNvSpPr>
          <p:nvPr/>
        </p:nvSpPr>
        <p:spPr bwMode="auto">
          <a:xfrm>
            <a:off x="3592513" y="2274888"/>
            <a:ext cx="2819400" cy="838200"/>
          </a:xfrm>
          <a:prstGeom prst="ellipse">
            <a:avLst/>
          </a:prstGeom>
          <a:noFill/>
          <a:ln w="76200">
            <a:solidFill>
              <a:srgbClr val="FF0000"/>
            </a:solidFill>
            <a:round/>
            <a:headEnd/>
            <a:tailEnd/>
          </a:ln>
        </p:spPr>
        <p:txBody>
          <a:bodyPr/>
          <a:lstStyle/>
          <a:p>
            <a:pPr eaLnBrk="1">
              <a:lnSpc>
                <a:spcPct val="83000"/>
              </a:lnSpc>
              <a:buClr>
                <a:srgbClr val="000000"/>
              </a:buClr>
              <a:buSzPct val="100000"/>
              <a:buFont typeface="Times New Roman" pitchFamily="18" charset="0"/>
              <a:buNone/>
            </a:pPr>
            <a:endParaRPr lang="en-US" altLang="en-US"/>
          </a:p>
        </p:txBody>
      </p:sp>
      <p:sp>
        <p:nvSpPr>
          <p:cNvPr id="4101" name="TextBox 5"/>
          <p:cNvSpPr txBox="1">
            <a:spLocks noChangeArrowheads="1"/>
          </p:cNvSpPr>
          <p:nvPr/>
        </p:nvSpPr>
        <p:spPr bwMode="auto">
          <a:xfrm>
            <a:off x="6510338" y="1647825"/>
            <a:ext cx="2698750" cy="647700"/>
          </a:xfrm>
          <a:prstGeom prst="rect">
            <a:avLst/>
          </a:prstGeom>
          <a:noFill/>
          <a:ln w="9525">
            <a:noFill/>
            <a:miter lim="800000"/>
            <a:headEnd/>
            <a:tailEnd/>
          </a:ln>
        </p:spPr>
        <p:txBody>
          <a:bodyPr wrap="none">
            <a:spAutoFit/>
          </a:bodyPr>
          <a:lstStyle/>
          <a:p>
            <a:r>
              <a:rPr lang="en-US" altLang="en-US">
                <a:solidFill>
                  <a:srgbClr val="00B050"/>
                </a:solidFill>
              </a:rPr>
              <a:t>Nama database: biodata</a:t>
            </a:r>
          </a:p>
          <a:p>
            <a:r>
              <a:rPr lang="en-US" altLang="en-US">
                <a:solidFill>
                  <a:srgbClr val="00B050"/>
                </a:solidFill>
              </a:rPr>
              <a:t>Nama table :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wrap="square" numCol="1" anchorCtr="0" compatLnSpc="1">
            <a:prstTxWarp prst="textNoShape">
              <a:avLst/>
            </a:prstTxWarp>
          </a:bodyPr>
          <a:lstStyle/>
          <a:p>
            <a:endParaRPr lang="en-US" altLang="en-US" smtClean="0"/>
          </a:p>
        </p:txBody>
      </p:sp>
      <p:sp>
        <p:nvSpPr>
          <p:cNvPr id="9219" name="Content Placeholder 2"/>
          <p:cNvSpPr>
            <a:spLocks noGrp="1"/>
          </p:cNvSpPr>
          <p:nvPr>
            <p:ph idx="1"/>
          </p:nvPr>
        </p:nvSpPr>
        <p:spPr/>
        <p:txBody>
          <a:bodyPr/>
          <a:lstStyle/>
          <a:p>
            <a:pPr marL="377985" indent="-377985" defTabSz="503979" fontAlgn="auto">
              <a:spcBef>
                <a:spcPts val="1102"/>
              </a:spcBef>
              <a:spcAft>
                <a:spcPts val="0"/>
              </a:spcAft>
              <a:buClr>
                <a:schemeClr val="bg2">
                  <a:lumMod val="40000"/>
                  <a:lumOff val="60000"/>
                </a:schemeClr>
              </a:buClr>
              <a:buFont typeface="Wingdings 3" charset="2"/>
              <a:buChar char=""/>
              <a:defRPr/>
            </a:pPr>
            <a:r>
              <a:rPr lang="en-US" altLang="en-US" sz="2205"/>
              <a:t>2. Tulis kode php pada text editor yang berfungsi melakukan koneksi PHP ke database MySQL</a:t>
            </a:r>
          </a:p>
        </p:txBody>
      </p:sp>
      <p:pic>
        <p:nvPicPr>
          <p:cNvPr id="5123" name="Picture 3"/>
          <p:cNvPicPr>
            <a:picLocks noChangeAspect="1"/>
          </p:cNvPicPr>
          <p:nvPr/>
        </p:nvPicPr>
        <p:blipFill>
          <a:blip r:embed="rId2" cstate="print"/>
          <a:srcRect t="7143" r="30087" b="64285"/>
          <a:stretch>
            <a:fillRect/>
          </a:stretch>
        </p:blipFill>
        <p:spPr bwMode="auto">
          <a:xfrm>
            <a:off x="400050" y="2941638"/>
            <a:ext cx="8775700" cy="382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numCol="1" anchorCtr="0" compatLnSpc="1">
            <a:prstTxWarp prst="textNoShape">
              <a:avLst/>
            </a:prstTxWarp>
          </a:bodyPr>
          <a:lstStyle/>
          <a:p>
            <a:endParaRPr lang="en-US" altLang="en-US" smtClean="0"/>
          </a:p>
        </p:txBody>
      </p:sp>
      <p:sp>
        <p:nvSpPr>
          <p:cNvPr id="10243" name="Content Placeholder 2"/>
          <p:cNvSpPr>
            <a:spLocks noGrp="1"/>
          </p:cNvSpPr>
          <p:nvPr>
            <p:ph idx="1"/>
          </p:nvPr>
        </p:nvSpPr>
        <p:spPr/>
        <p:txBody>
          <a:bodyPr wrap="square" numCol="1" anchor="t" anchorCtr="0" compatLnSpc="1">
            <a:prstTxWarp prst="textNoShape">
              <a:avLst/>
            </a:prstTxWarp>
          </a:bodyPr>
          <a:lstStyle/>
          <a:p>
            <a:r>
              <a:rPr lang="en-US" altLang="en-US" smtClean="0"/>
              <a:t>Skrip diatas jika dijalankan akan memeriksa koneksi ke server database, jika koneksi berhasil maka akan memunculkan pesan ” </a:t>
            </a:r>
            <a:r>
              <a:rPr lang="en-US" altLang="en-US" b="1" smtClean="0"/>
              <a:t>Koneksi Berhasil</a:t>
            </a:r>
            <a:r>
              <a:rPr lang="en-US" altLang="en-US" smtClean="0"/>
              <a:t>“, jika gagal akan menampilkan pesan ” </a:t>
            </a:r>
            <a:r>
              <a:rPr lang="en-US" altLang="en-US" b="1" smtClean="0"/>
              <a:t>Gagal Koneksi</a:t>
            </a:r>
            <a:r>
              <a:rPr lang="en-US" altLang="en-US"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numCol="1" anchorCtr="0" compatLnSpc="1">
            <a:prstTxWarp prst="textNoShape">
              <a:avLst/>
            </a:prstTxWarp>
          </a:bodyPr>
          <a:lstStyle/>
          <a:p>
            <a:endParaRPr lang="en-US" altLang="en-US" smtClean="0"/>
          </a:p>
        </p:txBody>
      </p:sp>
      <p:sp>
        <p:nvSpPr>
          <p:cNvPr id="11267" name="Content Placeholder 2"/>
          <p:cNvSpPr>
            <a:spLocks noGrp="1"/>
          </p:cNvSpPr>
          <p:nvPr>
            <p:ph idx="1"/>
          </p:nvPr>
        </p:nvSpPr>
        <p:spPr/>
        <p:txBody>
          <a:bodyPr/>
          <a:lstStyle/>
          <a:p>
            <a:pPr marL="377985" indent="-377985" defTabSz="503979" fontAlgn="auto">
              <a:spcBef>
                <a:spcPts val="1102"/>
              </a:spcBef>
              <a:spcAft>
                <a:spcPts val="0"/>
              </a:spcAft>
              <a:buClr>
                <a:schemeClr val="bg2">
                  <a:lumMod val="40000"/>
                  <a:lumOff val="60000"/>
                </a:schemeClr>
              </a:buClr>
              <a:buFont typeface="Wingdings 3" charset="2"/>
              <a:buChar char=""/>
              <a:defRPr/>
            </a:pPr>
            <a:r>
              <a:rPr lang="en-US" altLang="en-US" sz="2205" b="1"/>
              <a:t>mysql_connect</a:t>
            </a:r>
            <a:r>
              <a:rPr lang="en-US" altLang="en-US" sz="2205"/>
              <a:t> adalah sebuah perintah untuk melakukan koneksi ke engine MySQL Server, pada perintah tersebut terdapat 3 (tiga) value yang harus diisi, yaitu host, user, dan password</a:t>
            </a:r>
          </a:p>
        </p:txBody>
      </p:sp>
      <p:pic>
        <p:nvPicPr>
          <p:cNvPr id="7171" name="Picture 3"/>
          <p:cNvPicPr>
            <a:picLocks noChangeAspect="1"/>
          </p:cNvPicPr>
          <p:nvPr/>
        </p:nvPicPr>
        <p:blipFill>
          <a:blip r:embed="rId2" cstate="print"/>
          <a:srcRect l="12074" t="12837" r="38756" b="83745"/>
          <a:stretch>
            <a:fillRect/>
          </a:stretch>
        </p:blipFill>
        <p:spPr bwMode="auto">
          <a:xfrm>
            <a:off x="849313" y="3856038"/>
            <a:ext cx="822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wrap="square" numCol="1" anchorCtr="0" compatLnSpc="1">
            <a:prstTxWarp prst="textNoShape">
              <a:avLst/>
            </a:prstTxWarp>
          </a:bodyPr>
          <a:lstStyle/>
          <a:p>
            <a:endParaRPr lang="en-US" altLang="en-US" smtClean="0"/>
          </a:p>
        </p:txBody>
      </p:sp>
      <p:sp>
        <p:nvSpPr>
          <p:cNvPr id="8194" name="Content Placeholder 2"/>
          <p:cNvSpPr>
            <a:spLocks noGrp="1"/>
          </p:cNvSpPr>
          <p:nvPr>
            <p:ph idx="1"/>
          </p:nvPr>
        </p:nvSpPr>
        <p:spPr bwMode="auto"/>
        <p:txBody>
          <a:bodyPr wrap="square" numCol="1" anchor="t" anchorCtr="0" compatLnSpc="1">
            <a:prstTxWarp prst="textNoShape">
              <a:avLst/>
            </a:prstTxWarp>
          </a:bodyPr>
          <a:lstStyle/>
          <a:p>
            <a:pPr algn="just"/>
            <a:r>
              <a:rPr lang="en-US" altLang="en-US" sz="2500" b="1" smtClean="0"/>
              <a:t>mysql_select_db</a:t>
            </a:r>
            <a:r>
              <a:rPr lang="en-US" altLang="en-US" sz="2500" smtClean="0"/>
              <a:t> adalah perintah untuk melakukan koneksi ke database, pada perintah tersebut terdapat value yang harus diisi, yaitu nama database “biodata". Jika akan melakukan koneksi php ke mysql di hosting internet, cara konfigurasinya tetap sama, berbeda hanya pada pengisisan nama host, nama user, password, dan nama database, </a:t>
            </a:r>
          </a:p>
          <a:p>
            <a:pPr algn="just"/>
            <a:endParaRPr lang="en-US" altLang="en-US" sz="2500" smtClean="0"/>
          </a:p>
        </p:txBody>
      </p:sp>
      <p:pic>
        <p:nvPicPr>
          <p:cNvPr id="8195" name="Picture 3"/>
          <p:cNvPicPr>
            <a:picLocks noChangeAspect="1"/>
          </p:cNvPicPr>
          <p:nvPr/>
        </p:nvPicPr>
        <p:blipFill>
          <a:blip r:embed="rId2" cstate="print"/>
          <a:srcRect l="7825" t="21381" r="41183" b="67229"/>
          <a:stretch>
            <a:fillRect/>
          </a:stretch>
        </p:blipFill>
        <p:spPr bwMode="auto">
          <a:xfrm>
            <a:off x="717550" y="4265613"/>
            <a:ext cx="864076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numCol="1" anchorCtr="0" compatLnSpc="1">
            <a:prstTxWarp prst="textNoShape">
              <a:avLst/>
            </a:prstTxWarp>
          </a:bodyPr>
          <a:lstStyle/>
          <a:p>
            <a:endParaRPr lang="en-US" altLang="en-US" smtClean="0"/>
          </a:p>
        </p:txBody>
      </p:sp>
      <p:sp>
        <p:nvSpPr>
          <p:cNvPr id="13315" name="Content Placeholder 2"/>
          <p:cNvSpPr>
            <a:spLocks noGrp="1"/>
          </p:cNvSpPr>
          <p:nvPr>
            <p:ph idx="1"/>
          </p:nvPr>
        </p:nvSpPr>
        <p:spPr/>
        <p:txBody>
          <a:bodyPr/>
          <a:lstStyle/>
          <a:p>
            <a:pPr marL="377985" indent="-377985" defTabSz="503979" fontAlgn="auto">
              <a:spcBef>
                <a:spcPts val="1102"/>
              </a:spcBef>
              <a:spcAft>
                <a:spcPts val="0"/>
              </a:spcAft>
              <a:buClr>
                <a:schemeClr val="bg2">
                  <a:lumMod val="40000"/>
                  <a:lumOff val="60000"/>
                </a:schemeClr>
              </a:buClr>
              <a:buFont typeface="Wingdings 3" charset="2"/>
              <a:buChar char=""/>
              <a:defRPr/>
            </a:pPr>
            <a:r>
              <a:rPr lang="en-US" altLang="en-US" sz="2205"/>
              <a:t>3. test script PHP. Buat sebuah folder di dalam directory htdocs, “koneksi_database”, simpan script PHP ke dalam folder tersebut dengan nama file "koneksi.php". Kemudian jalankan file tersebut melalui web browser. Jika tidak ada pesan yang muncul pada web browser, berarti berhasil membuat</a:t>
            </a:r>
            <a:r>
              <a:rPr lang="en-US" altLang="en-US" sz="2205" i="1"/>
              <a:t> koneksi PHP ke database MySQL</a:t>
            </a:r>
            <a:r>
              <a:rPr lang="en-US" altLang="en-US" sz="2205"/>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wrap="square" numCol="1" anchorCtr="0" compatLnSpc="1">
            <a:prstTxWarp prst="textNoShape">
              <a:avLst/>
            </a:prstTxWarp>
          </a:bodyPr>
          <a:lstStyle/>
          <a:p>
            <a:endParaRPr lang="en-US" altLang="en-US" smtClean="0"/>
          </a:p>
        </p:txBody>
      </p:sp>
      <p:pic>
        <p:nvPicPr>
          <p:cNvPr id="10242" name="Content Placeholder 3"/>
          <p:cNvPicPr>
            <a:picLocks noGrp="1" noChangeAspect="1"/>
          </p:cNvPicPr>
          <p:nvPr>
            <p:ph idx="1"/>
          </p:nvPr>
        </p:nvPicPr>
        <p:blipFill>
          <a:blip r:embed="rId2" cstate="print"/>
          <a:srcRect b="41435"/>
          <a:stretch>
            <a:fillRect/>
          </a:stretch>
        </p:blipFill>
        <p:spPr bwMode="auto">
          <a:xfrm>
            <a:off x="595313" y="1768475"/>
            <a:ext cx="8885237" cy="292576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TotalTime>
  <Words>180</Words>
  <Application>Microsoft Office PowerPoint</Application>
  <PresentationFormat>Custom</PresentationFormat>
  <Paragraphs>28</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Unicode MS</vt:lpstr>
      <vt:lpstr>Century Gothic</vt:lpstr>
      <vt:lpstr>Wingdings 3</vt:lpstr>
      <vt:lpstr>Times New Roman</vt:lpstr>
      <vt:lpstr>Tahoma</vt:lpstr>
      <vt:lpstr>Lato</vt:lpstr>
      <vt:lpstr>Noto Sans Symbols</vt:lpstr>
      <vt:lpstr>Ion</vt:lpstr>
      <vt:lpstr>Koneksi Database MySql di PHP</vt:lpstr>
      <vt:lpstr>Outline</vt:lpstr>
      <vt:lpstr>Koneksi PHP ke database MySqL</vt:lpstr>
      <vt:lpstr>Slide 4</vt:lpstr>
      <vt:lpstr>Slide 5</vt:lpstr>
      <vt:lpstr>Slide 6</vt:lpstr>
      <vt:lpstr>Slide 7</vt:lpstr>
      <vt:lpstr>Slide 8</vt:lpstr>
      <vt:lpstr>Slide 9</vt:lpstr>
      <vt:lpstr>Input data ke database dengan PHP dan MySQL</vt:lpstr>
      <vt:lpstr>Slide 11</vt:lpstr>
      <vt:lpstr>Slide 12</vt:lpstr>
      <vt:lpstr>Slide 13</vt:lpstr>
      <vt:lpstr>Slide 14</vt:lpstr>
      <vt:lpstr>Inputdb.php</vt:lpstr>
      <vt:lpstr>Slide 16</vt:lpstr>
      <vt:lpstr>Menampilkan Hasil Insert </vt:lpstr>
      <vt:lpstr>Slide 18</vt:lpstr>
      <vt:lpstr>Hasil (calldb.php)</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Koneksi Database MySql di PHP</dc:title>
  <dc:creator>Microsoft Office User</dc:creator>
  <cp:lastModifiedBy>User</cp:lastModifiedBy>
  <cp:revision>1</cp:revision>
  <cp:lastPrinted>1601-01-01T00:00:00Z</cp:lastPrinted>
  <dcterms:created xsi:type="dcterms:W3CDTF">2017-11-21T12:15:32Z</dcterms:created>
  <dcterms:modified xsi:type="dcterms:W3CDTF">2019-04-30T08:21:31Z</dcterms:modified>
</cp:coreProperties>
</file>