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73"/>
    <p:sldId id="257" r:id="rId74"/>
    <p:sldId id="258" r:id="rId75"/>
    <p:sldId id="259" r:id="rId76"/>
    <p:sldId id="260" r:id="rId77"/>
    <p:sldId id="261" r:id="rId78"/>
    <p:sldId id="262" r:id="rId79"/>
    <p:sldId id="263" r:id="rId80"/>
    <p:sldId id="264" r:id="rId81"/>
    <p:sldId id="265" r:id="rId8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aleway 2" charset="1" panose="020B0503030101060003"/>
      <p:regular r:id="rId10"/>
    </p:embeddedFont>
    <p:embeddedFont>
      <p:font typeface="Raleway 2 Bold" charset="1" panose="020B0803030101060003"/>
      <p:regular r:id="rId11"/>
    </p:embeddedFont>
    <p:embeddedFont>
      <p:font typeface="Raleway 2 Thin" charset="1" panose="020B0203030101060003"/>
      <p:regular r:id="rId12"/>
    </p:embeddedFont>
    <p:embeddedFont>
      <p:font typeface="Raleway 2 Heavy" charset="1" panose="020B0003030101060003"/>
      <p:regular r:id="rId13"/>
    </p:embeddedFont>
    <p:embeddedFont>
      <p:font typeface="Raleway 1" charset="1" panose="00000000000000000000"/>
      <p:regular r:id="rId14"/>
    </p:embeddedFont>
    <p:embeddedFont>
      <p:font typeface="Raleway 1 Bold" charset="1" panose="00000000000000000000"/>
      <p:regular r:id="rId15"/>
    </p:embeddedFont>
    <p:embeddedFont>
      <p:font typeface="Raleway 1 Italics" charset="1" panose="00000000000000000000"/>
      <p:regular r:id="rId16"/>
    </p:embeddedFont>
    <p:embeddedFont>
      <p:font typeface="Raleway 1 Bold Italics" charset="1" panose="00000000000000000000"/>
      <p:regular r:id="rId17"/>
    </p:embeddedFont>
    <p:embeddedFont>
      <p:font typeface="Raleway 1 Thin" charset="1" panose="00000000000000000000"/>
      <p:regular r:id="rId18"/>
    </p:embeddedFont>
    <p:embeddedFont>
      <p:font typeface="Raleway 1 Thin Italics" charset="1" panose="00000000000000000000"/>
      <p:regular r:id="rId19"/>
    </p:embeddedFont>
    <p:embeddedFont>
      <p:font typeface="Raleway 1 Extra-Light" charset="1" panose="00000000000000000000"/>
      <p:regular r:id="rId20"/>
    </p:embeddedFont>
    <p:embeddedFont>
      <p:font typeface="Raleway 1 Extra-Light Italics" charset="1" panose="00000000000000000000"/>
      <p:regular r:id="rId21"/>
    </p:embeddedFont>
    <p:embeddedFont>
      <p:font typeface="Raleway 1 Light" charset="1" panose="00000000000000000000"/>
      <p:regular r:id="rId22"/>
    </p:embeddedFont>
    <p:embeddedFont>
      <p:font typeface="Raleway 1 Light Italics" charset="1" panose="00000000000000000000"/>
      <p:regular r:id="rId23"/>
    </p:embeddedFont>
    <p:embeddedFont>
      <p:font typeface="Raleway 1 Medium" charset="1" panose="00000000000000000000"/>
      <p:regular r:id="rId24"/>
    </p:embeddedFont>
    <p:embeddedFont>
      <p:font typeface="Raleway 1 Medium Italics" charset="1" panose="00000000000000000000"/>
      <p:regular r:id="rId25"/>
    </p:embeddedFont>
    <p:embeddedFont>
      <p:font typeface="Raleway 1 Semi-Bold" charset="1" panose="00000000000000000000"/>
      <p:regular r:id="rId26"/>
    </p:embeddedFont>
    <p:embeddedFont>
      <p:font typeface="Raleway 1 Semi-Bold Italics" charset="1" panose="00000000000000000000"/>
      <p:regular r:id="rId27"/>
    </p:embeddedFont>
    <p:embeddedFont>
      <p:font typeface="Raleway 1 Ultra-Bold" charset="1" panose="00000000000000000000"/>
      <p:regular r:id="rId28"/>
    </p:embeddedFont>
    <p:embeddedFont>
      <p:font typeface="Raleway 1 Ultra-Bold Italics" charset="1" panose="00000000000000000000"/>
      <p:regular r:id="rId29"/>
    </p:embeddedFont>
    <p:embeddedFont>
      <p:font typeface="Raleway 1 Heavy" charset="1" panose="00000000000000000000"/>
      <p:regular r:id="rId30"/>
    </p:embeddedFont>
    <p:embeddedFont>
      <p:font typeface="Raleway 1 Heavy Italics" charset="1" panose="00000000000000000000"/>
      <p:regular r:id="rId31"/>
    </p:embeddedFont>
    <p:embeddedFont>
      <p:font typeface="Karnchang" charset="1" panose="00000000000000000000"/>
      <p:regular r:id="rId32"/>
    </p:embeddedFont>
    <p:embeddedFont>
      <p:font typeface="Karnchang Bold" charset="1" panose="00000000000000000000"/>
      <p:regular r:id="rId33"/>
    </p:embeddedFont>
    <p:embeddedFont>
      <p:font typeface="Karnchang Italics" charset="1" panose="00000000000000000000"/>
      <p:regular r:id="rId34"/>
    </p:embeddedFont>
    <p:embeddedFont>
      <p:font typeface="Karnchang Bold Italics" charset="1" panose="00000000000000000000"/>
      <p:regular r:id="rId35"/>
    </p:embeddedFont>
    <p:embeddedFont>
      <p:font typeface="Karnchang Thin" charset="1" panose="00000000000000000000"/>
      <p:regular r:id="rId36"/>
    </p:embeddedFont>
    <p:embeddedFont>
      <p:font typeface="Karnchang Thin Italics" charset="1" panose="00000000000000000000"/>
      <p:regular r:id="rId37"/>
    </p:embeddedFont>
    <p:embeddedFont>
      <p:font typeface="Karnchang Light" charset="1" panose="00000000000000000000"/>
      <p:regular r:id="rId38"/>
    </p:embeddedFont>
    <p:embeddedFont>
      <p:font typeface="Karnchang Light Italics" charset="1" panose="00000000000000000000"/>
      <p:regular r:id="rId39"/>
    </p:embeddedFont>
    <p:embeddedFont>
      <p:font typeface="Karnchang Medium" charset="1" panose="00000000000000000000"/>
      <p:regular r:id="rId40"/>
    </p:embeddedFont>
    <p:embeddedFont>
      <p:font typeface="Karnchang Medium Italics" charset="1" panose="00000000000000000000"/>
      <p:regular r:id="rId41"/>
    </p:embeddedFont>
    <p:embeddedFont>
      <p:font typeface="Karnchang Semi-Bold" charset="1" panose="00000000000000000000"/>
      <p:regular r:id="rId42"/>
    </p:embeddedFont>
    <p:embeddedFont>
      <p:font typeface="Karnchang Semi-Bold Italics" charset="1" panose="00000000000000000000"/>
      <p:regular r:id="rId43"/>
    </p:embeddedFont>
    <p:embeddedFont>
      <p:font typeface="Karnchang Ultra-Bold" charset="1" panose="00000000000000000000"/>
      <p:regular r:id="rId44"/>
    </p:embeddedFont>
    <p:embeddedFont>
      <p:font typeface="Karnchang Ultra-Bold Italics" charset="1" panose="00000000000000000000"/>
      <p:regular r:id="rId45"/>
    </p:embeddedFont>
    <p:embeddedFont>
      <p:font typeface="Karnchang Heavy" charset="1" panose="00000000000000000000"/>
      <p:regular r:id="rId46"/>
    </p:embeddedFont>
    <p:embeddedFont>
      <p:font typeface="Karnchang Heavy Italics" charset="1" panose="00000000000000000000"/>
      <p:regular r:id="rId47"/>
    </p:embeddedFont>
    <p:embeddedFont>
      <p:font typeface="Martel Sans" charset="1" panose="00000500000000000000"/>
      <p:regular r:id="rId48"/>
    </p:embeddedFont>
    <p:embeddedFont>
      <p:font typeface="Martel Sans Bold" charset="1" panose="00000800000000000000"/>
      <p:regular r:id="rId49"/>
    </p:embeddedFont>
    <p:embeddedFont>
      <p:font typeface="Martel Sans Extra-Light" charset="1" panose="00000300000000000000"/>
      <p:regular r:id="rId50"/>
    </p:embeddedFont>
    <p:embeddedFont>
      <p:font typeface="Martel Sans Light" charset="1" panose="00000400000000000000"/>
      <p:regular r:id="rId51"/>
    </p:embeddedFont>
    <p:embeddedFont>
      <p:font typeface="Martel Sans Semi-Bold" charset="1" panose="00000700000000000000"/>
      <p:regular r:id="rId52"/>
    </p:embeddedFont>
    <p:embeddedFont>
      <p:font typeface="Martel Sans Ultra-Bold" charset="1" panose="00000900000000000000"/>
      <p:regular r:id="rId53"/>
    </p:embeddedFont>
    <p:embeddedFont>
      <p:font typeface="Martel Sans Heavy" charset="1" panose="00000A00000000000000"/>
      <p:regular r:id="rId54"/>
    </p:embeddedFont>
    <p:embeddedFont>
      <p:font typeface="Montserrat" charset="1" panose="00000500000000000000"/>
      <p:regular r:id="rId55"/>
    </p:embeddedFont>
    <p:embeddedFont>
      <p:font typeface="Montserrat Bold" charset="1" panose="00000800000000000000"/>
      <p:regular r:id="rId56"/>
    </p:embeddedFont>
    <p:embeddedFont>
      <p:font typeface="Montserrat Italics" charset="1" panose="00000500000000000000"/>
      <p:regular r:id="rId57"/>
    </p:embeddedFont>
    <p:embeddedFont>
      <p:font typeface="Montserrat Bold Italics" charset="1" panose="00000800000000000000"/>
      <p:regular r:id="rId58"/>
    </p:embeddedFont>
    <p:embeddedFont>
      <p:font typeface="Montserrat Thin" charset="1" panose="00000300000000000000"/>
      <p:regular r:id="rId59"/>
    </p:embeddedFont>
    <p:embeddedFont>
      <p:font typeface="Montserrat Thin Italics" charset="1" panose="00000300000000000000"/>
      <p:regular r:id="rId60"/>
    </p:embeddedFont>
    <p:embeddedFont>
      <p:font typeface="Montserrat Extra-Light" charset="1" panose="00000300000000000000"/>
      <p:regular r:id="rId61"/>
    </p:embeddedFont>
    <p:embeddedFont>
      <p:font typeface="Montserrat Extra-Light Italics" charset="1" panose="00000300000000000000"/>
      <p:regular r:id="rId62"/>
    </p:embeddedFont>
    <p:embeddedFont>
      <p:font typeface="Montserrat Light" charset="1" panose="00000400000000000000"/>
      <p:regular r:id="rId63"/>
    </p:embeddedFont>
    <p:embeddedFont>
      <p:font typeface="Montserrat Light Italics" charset="1" panose="00000400000000000000"/>
      <p:regular r:id="rId64"/>
    </p:embeddedFont>
    <p:embeddedFont>
      <p:font typeface="Montserrat Medium" charset="1" panose="00000600000000000000"/>
      <p:regular r:id="rId65"/>
    </p:embeddedFont>
    <p:embeddedFont>
      <p:font typeface="Montserrat Medium Italics" charset="1" panose="00000600000000000000"/>
      <p:regular r:id="rId66"/>
    </p:embeddedFont>
    <p:embeddedFont>
      <p:font typeface="Montserrat Semi-Bold" charset="1" panose="00000700000000000000"/>
      <p:regular r:id="rId67"/>
    </p:embeddedFont>
    <p:embeddedFont>
      <p:font typeface="Montserrat Semi-Bold Italics" charset="1" panose="00000700000000000000"/>
      <p:regular r:id="rId68"/>
    </p:embeddedFont>
    <p:embeddedFont>
      <p:font typeface="Montserrat Ultra-Bold" charset="1" panose="00000900000000000000"/>
      <p:regular r:id="rId69"/>
    </p:embeddedFont>
    <p:embeddedFont>
      <p:font typeface="Montserrat Ultra-Bold Italics" charset="1" panose="00000900000000000000"/>
      <p:regular r:id="rId70"/>
    </p:embeddedFont>
    <p:embeddedFont>
      <p:font typeface="Montserrat Heavy" charset="1" panose="00000A00000000000000"/>
      <p:regular r:id="rId71"/>
    </p:embeddedFont>
    <p:embeddedFont>
      <p:font typeface="Montserrat Heavy Italics" charset="1" panose="00000A00000000000000"/>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fonts/font6.fntdata" Type="http://schemas.openxmlformats.org/officeDocument/2006/relationships/font"/><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63" Target="fonts/font63.fntdata" Type="http://schemas.openxmlformats.org/officeDocument/2006/relationships/font"/><Relationship Id="rId64" Target="fonts/font64.fntdata" Type="http://schemas.openxmlformats.org/officeDocument/2006/relationships/font"/><Relationship Id="rId65" Target="fonts/font65.fntdata" Type="http://schemas.openxmlformats.org/officeDocument/2006/relationships/font"/><Relationship Id="rId66" Target="fonts/font66.fntdata" Type="http://schemas.openxmlformats.org/officeDocument/2006/relationships/font"/><Relationship Id="rId67" Target="fonts/font67.fntdata" Type="http://schemas.openxmlformats.org/officeDocument/2006/relationships/font"/><Relationship Id="rId68" Target="fonts/font68.fntdata" Type="http://schemas.openxmlformats.org/officeDocument/2006/relationships/font"/><Relationship Id="rId69" Target="fonts/font69.fntdata" Type="http://schemas.openxmlformats.org/officeDocument/2006/relationships/font"/><Relationship Id="rId7" Target="fonts/font7.fntdata" Type="http://schemas.openxmlformats.org/officeDocument/2006/relationships/font"/><Relationship Id="rId70" Target="fonts/font70.fntdata" Type="http://schemas.openxmlformats.org/officeDocument/2006/relationships/font"/><Relationship Id="rId71" Target="fonts/font71.fntdata" Type="http://schemas.openxmlformats.org/officeDocument/2006/relationships/font"/><Relationship Id="rId72" Target="fonts/font72.fntdata" Type="http://schemas.openxmlformats.org/officeDocument/2006/relationships/font"/><Relationship Id="rId73" Target="slides/slide1.xml" Type="http://schemas.openxmlformats.org/officeDocument/2006/relationships/slide"/><Relationship Id="rId74" Target="slides/slide2.xml" Type="http://schemas.openxmlformats.org/officeDocument/2006/relationships/slide"/><Relationship Id="rId75" Target="slides/slide3.xml" Type="http://schemas.openxmlformats.org/officeDocument/2006/relationships/slide"/><Relationship Id="rId76" Target="slides/slide4.xml" Type="http://schemas.openxmlformats.org/officeDocument/2006/relationships/slide"/><Relationship Id="rId77" Target="slides/slide5.xml" Type="http://schemas.openxmlformats.org/officeDocument/2006/relationships/slide"/><Relationship Id="rId78" Target="slides/slide6.xml" Type="http://schemas.openxmlformats.org/officeDocument/2006/relationships/slide"/><Relationship Id="rId79" Target="slides/slide7.xml" Type="http://schemas.openxmlformats.org/officeDocument/2006/relationships/slide"/><Relationship Id="rId8" Target="fonts/font8.fntdata" Type="http://schemas.openxmlformats.org/officeDocument/2006/relationships/font"/><Relationship Id="rId80" Target="slides/slide8.xml" Type="http://schemas.openxmlformats.org/officeDocument/2006/relationships/slide"/><Relationship Id="rId81" Target="slides/slide9.xml" Type="http://schemas.openxmlformats.org/officeDocument/2006/relationships/slide"/><Relationship Id="rId82" Target="slides/slide10.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 Id="rId5" Target="../media/image10.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 Id="rId5" Target="../media/image11.pn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1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0"/>
            <a:ext cx="18288000" cy="10287000"/>
          </a:xfrm>
          <a:custGeom>
            <a:avLst/>
            <a:gdLst/>
            <a:ahLst/>
            <a:cxnLst/>
            <a:rect r="r" b="b" t="t" l="l"/>
            <a:pathLst>
              <a:path h="10287000" w="18288000">
                <a:moveTo>
                  <a:pt x="0" y="10287000"/>
                </a:moveTo>
                <a:lnTo>
                  <a:pt x="18288000" y="10287000"/>
                </a:lnTo>
                <a:lnTo>
                  <a:pt x="18288000" y="0"/>
                </a:lnTo>
                <a:lnTo>
                  <a:pt x="0" y="0"/>
                </a:lnTo>
                <a:lnTo>
                  <a:pt x="0" y="10287000"/>
                </a:lnTo>
                <a:close/>
              </a:path>
            </a:pathLst>
          </a:custGeom>
          <a:blipFill>
            <a:blip r:embed="rId2">
              <a:alphaModFix amt="37000"/>
            </a:blip>
            <a:stretch>
              <a:fillRect l="0" t="-5000" r="0" b="-5000"/>
            </a:stretch>
          </a:blipFill>
        </p:spPr>
      </p:sp>
      <p:grpSp>
        <p:nvGrpSpPr>
          <p:cNvPr name="Group 3" id="3"/>
          <p:cNvGrpSpPr/>
          <p:nvPr/>
        </p:nvGrpSpPr>
        <p:grpSpPr>
          <a:xfrm rot="0">
            <a:off x="11161481" y="882788"/>
            <a:ext cx="6246338" cy="8498894"/>
            <a:chOff x="0" y="0"/>
            <a:chExt cx="1645126" cy="2238392"/>
          </a:xfrm>
        </p:grpSpPr>
        <p:sp>
          <p:nvSpPr>
            <p:cNvPr name="Freeform 4" id="4"/>
            <p:cNvSpPr/>
            <p:nvPr/>
          </p:nvSpPr>
          <p:spPr>
            <a:xfrm flipH="false" flipV="false" rot="0">
              <a:off x="0" y="0"/>
              <a:ext cx="1645126" cy="2238392"/>
            </a:xfrm>
            <a:custGeom>
              <a:avLst/>
              <a:gdLst/>
              <a:ahLst/>
              <a:cxnLst/>
              <a:rect r="r" b="b" t="t" l="l"/>
              <a:pathLst>
                <a:path h="2238392" w="1645126">
                  <a:moveTo>
                    <a:pt x="0" y="0"/>
                  </a:moveTo>
                  <a:lnTo>
                    <a:pt x="1645126" y="0"/>
                  </a:lnTo>
                  <a:lnTo>
                    <a:pt x="1645126" y="2238392"/>
                  </a:lnTo>
                  <a:lnTo>
                    <a:pt x="0" y="2238392"/>
                  </a:lnTo>
                  <a:close/>
                </a:path>
              </a:pathLst>
            </a:custGeom>
            <a:solidFill>
              <a:srgbClr val="D09F15"/>
            </a:solidFill>
          </p:spPr>
        </p:sp>
        <p:sp>
          <p:nvSpPr>
            <p:cNvPr name="TextBox 5" id="5"/>
            <p:cNvSpPr txBox="true"/>
            <p:nvPr/>
          </p:nvSpPr>
          <p:spPr>
            <a:xfrm>
              <a:off x="0" y="-57150"/>
              <a:ext cx="1645126" cy="2295542"/>
            </a:xfrm>
            <a:prstGeom prst="rect">
              <a:avLst/>
            </a:prstGeom>
          </p:spPr>
          <p:txBody>
            <a:bodyPr anchor="ctr" rtlCol="false" tIns="50800" lIns="50800" bIns="50800" rIns="50800"/>
            <a:lstStyle/>
            <a:p>
              <a:pPr algn="ctr">
                <a:lnSpc>
                  <a:spcPts val="3332"/>
                </a:lnSpc>
              </a:pPr>
            </a:p>
          </p:txBody>
        </p:sp>
      </p:grpSp>
      <p:sp>
        <p:nvSpPr>
          <p:cNvPr name="Freeform 6" id="6"/>
          <p:cNvSpPr/>
          <p:nvPr/>
        </p:nvSpPr>
        <p:spPr>
          <a:xfrm flipH="false" flipV="false" rot="-6974557">
            <a:off x="558439" y="3824764"/>
            <a:ext cx="16230600" cy="2637472"/>
          </a:xfrm>
          <a:custGeom>
            <a:avLst/>
            <a:gdLst/>
            <a:ahLst/>
            <a:cxnLst/>
            <a:rect r="r" b="b" t="t" l="l"/>
            <a:pathLst>
              <a:path h="2637472" w="16230600">
                <a:moveTo>
                  <a:pt x="0" y="0"/>
                </a:moveTo>
                <a:lnTo>
                  <a:pt x="16230600" y="0"/>
                </a:lnTo>
                <a:lnTo>
                  <a:pt x="16230600" y="2637472"/>
                </a:lnTo>
                <a:lnTo>
                  <a:pt x="0" y="2637472"/>
                </a:lnTo>
                <a:lnTo>
                  <a:pt x="0" y="0"/>
                </a:lnTo>
                <a:close/>
              </a:path>
            </a:pathLst>
          </a:custGeom>
          <a:blipFill>
            <a:blip r:embed="rId3"/>
            <a:stretch>
              <a:fillRect l="0" t="0" r="0" b="0"/>
            </a:stretch>
          </a:blipFill>
        </p:spPr>
      </p:sp>
      <p:grpSp>
        <p:nvGrpSpPr>
          <p:cNvPr name="Group 7" id="7"/>
          <p:cNvGrpSpPr/>
          <p:nvPr/>
        </p:nvGrpSpPr>
        <p:grpSpPr>
          <a:xfrm rot="9216558">
            <a:off x="-1587690" y="-1278592"/>
            <a:ext cx="9890689" cy="16865494"/>
            <a:chOff x="0" y="0"/>
            <a:chExt cx="2604955" cy="4441941"/>
          </a:xfrm>
        </p:grpSpPr>
        <p:sp>
          <p:nvSpPr>
            <p:cNvPr name="Freeform 8" id="8"/>
            <p:cNvSpPr/>
            <p:nvPr/>
          </p:nvSpPr>
          <p:spPr>
            <a:xfrm flipH="false" flipV="false" rot="0">
              <a:off x="0" y="0"/>
              <a:ext cx="2604955" cy="4441941"/>
            </a:xfrm>
            <a:custGeom>
              <a:avLst/>
              <a:gdLst/>
              <a:ahLst/>
              <a:cxnLst/>
              <a:rect r="r" b="b" t="t" l="l"/>
              <a:pathLst>
                <a:path h="4441941" w="2604955">
                  <a:moveTo>
                    <a:pt x="0" y="0"/>
                  </a:moveTo>
                  <a:lnTo>
                    <a:pt x="2604955" y="0"/>
                  </a:lnTo>
                  <a:lnTo>
                    <a:pt x="2604955" y="4441941"/>
                  </a:lnTo>
                  <a:lnTo>
                    <a:pt x="0" y="4441941"/>
                  </a:lnTo>
                  <a:close/>
                </a:path>
              </a:pathLst>
            </a:custGeom>
            <a:solidFill>
              <a:srgbClr val="FFFFFF"/>
            </a:solidFill>
          </p:spPr>
        </p:sp>
        <p:sp>
          <p:nvSpPr>
            <p:cNvPr name="TextBox 9" id="9"/>
            <p:cNvSpPr txBox="true"/>
            <p:nvPr/>
          </p:nvSpPr>
          <p:spPr>
            <a:xfrm>
              <a:off x="0" y="-57150"/>
              <a:ext cx="2604955" cy="4499091"/>
            </a:xfrm>
            <a:prstGeom prst="rect">
              <a:avLst/>
            </a:prstGeom>
          </p:spPr>
          <p:txBody>
            <a:bodyPr anchor="ctr" rtlCol="false" tIns="50800" lIns="50800" bIns="50800" rIns="50800"/>
            <a:lstStyle/>
            <a:p>
              <a:pPr algn="ctr">
                <a:lnSpc>
                  <a:spcPts val="3332"/>
                </a:lnSpc>
              </a:pPr>
            </a:p>
          </p:txBody>
        </p:sp>
      </p:grpSp>
      <p:sp>
        <p:nvSpPr>
          <p:cNvPr name="Freeform 10" id="10"/>
          <p:cNvSpPr/>
          <p:nvPr/>
        </p:nvSpPr>
        <p:spPr>
          <a:xfrm flipH="false" flipV="false" rot="4275591">
            <a:off x="-1816955" y="7421481"/>
            <a:ext cx="5708393" cy="4114800"/>
          </a:xfrm>
          <a:custGeom>
            <a:avLst/>
            <a:gdLst/>
            <a:ahLst/>
            <a:cxnLst/>
            <a:rect r="r" b="b" t="t" l="l"/>
            <a:pathLst>
              <a:path h="4114800" w="5708393">
                <a:moveTo>
                  <a:pt x="0" y="0"/>
                </a:moveTo>
                <a:lnTo>
                  <a:pt x="5708393" y="0"/>
                </a:lnTo>
                <a:lnTo>
                  <a:pt x="570839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6951000">
            <a:off x="681677" y="-1966054"/>
            <a:ext cx="5708393" cy="4114800"/>
          </a:xfrm>
          <a:custGeom>
            <a:avLst/>
            <a:gdLst/>
            <a:ahLst/>
            <a:cxnLst/>
            <a:rect r="r" b="b" t="t" l="l"/>
            <a:pathLst>
              <a:path h="4114800" w="5708393">
                <a:moveTo>
                  <a:pt x="0" y="0"/>
                </a:moveTo>
                <a:lnTo>
                  <a:pt x="5708393" y="0"/>
                </a:lnTo>
                <a:lnTo>
                  <a:pt x="570839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1313414" y="1028700"/>
            <a:ext cx="5945886" cy="8229600"/>
          </a:xfrm>
          <a:custGeom>
            <a:avLst/>
            <a:gdLst/>
            <a:ahLst/>
            <a:cxnLst/>
            <a:rect r="r" b="b" t="t" l="l"/>
            <a:pathLst>
              <a:path h="8229600" w="5945886">
                <a:moveTo>
                  <a:pt x="0" y="0"/>
                </a:moveTo>
                <a:lnTo>
                  <a:pt x="5945886" y="0"/>
                </a:lnTo>
                <a:lnTo>
                  <a:pt x="5945886" y="8229600"/>
                </a:lnTo>
                <a:lnTo>
                  <a:pt x="0" y="8229600"/>
                </a:lnTo>
                <a:lnTo>
                  <a:pt x="0" y="0"/>
                </a:lnTo>
                <a:close/>
              </a:path>
            </a:pathLst>
          </a:custGeom>
          <a:blipFill>
            <a:blip r:embed="rId6"/>
            <a:stretch>
              <a:fillRect l="0" t="0" r="0" b="0"/>
            </a:stretch>
          </a:blipFill>
        </p:spPr>
      </p:sp>
      <p:sp>
        <p:nvSpPr>
          <p:cNvPr name="TextBox 13" id="13"/>
          <p:cNvSpPr txBox="true"/>
          <p:nvPr/>
        </p:nvSpPr>
        <p:spPr>
          <a:xfrm rot="0">
            <a:off x="986708" y="4059447"/>
            <a:ext cx="7228921" cy="1349059"/>
          </a:xfrm>
          <a:prstGeom prst="rect">
            <a:avLst/>
          </a:prstGeom>
        </p:spPr>
        <p:txBody>
          <a:bodyPr anchor="t" rtlCol="false" tIns="0" lIns="0" bIns="0" rIns="0">
            <a:spAutoFit/>
          </a:bodyPr>
          <a:lstStyle/>
          <a:p>
            <a:pPr algn="l">
              <a:lnSpc>
                <a:spcPts val="9956"/>
              </a:lnSpc>
            </a:pPr>
            <a:r>
              <a:rPr lang="en-US" sz="10371">
                <a:solidFill>
                  <a:srgbClr val="093153"/>
                </a:solidFill>
                <a:latin typeface="Raleway 2 Heavy"/>
              </a:rPr>
              <a:t>AQIDAH</a:t>
            </a:r>
          </a:p>
        </p:txBody>
      </p:sp>
      <p:sp>
        <p:nvSpPr>
          <p:cNvPr name="TextBox 14" id="14"/>
          <p:cNvSpPr txBox="true"/>
          <p:nvPr/>
        </p:nvSpPr>
        <p:spPr>
          <a:xfrm rot="0">
            <a:off x="1037242" y="8455574"/>
            <a:ext cx="7527440" cy="647700"/>
          </a:xfrm>
          <a:prstGeom prst="rect">
            <a:avLst/>
          </a:prstGeom>
        </p:spPr>
        <p:txBody>
          <a:bodyPr anchor="t" rtlCol="false" tIns="0" lIns="0" bIns="0" rIns="0">
            <a:spAutoFit/>
          </a:bodyPr>
          <a:lstStyle/>
          <a:p>
            <a:pPr>
              <a:lnSpc>
                <a:spcPts val="5148"/>
              </a:lnSpc>
              <a:spcBef>
                <a:spcPct val="0"/>
              </a:spcBef>
            </a:pPr>
            <a:r>
              <a:rPr lang="en-US" sz="4290" spc="270">
                <a:solidFill>
                  <a:srgbClr val="FFFFFF"/>
                </a:solidFill>
                <a:latin typeface="Raleway 2 Bold"/>
              </a:rPr>
              <a:t>Arif Marsal, Lc., MA</a:t>
            </a:r>
          </a:p>
        </p:txBody>
      </p:sp>
      <p:sp>
        <p:nvSpPr>
          <p:cNvPr name="TextBox 15" id="15"/>
          <p:cNvSpPr txBox="true"/>
          <p:nvPr/>
        </p:nvSpPr>
        <p:spPr>
          <a:xfrm rot="0">
            <a:off x="998757" y="5391150"/>
            <a:ext cx="8478489" cy="1470573"/>
          </a:xfrm>
          <a:prstGeom prst="rect">
            <a:avLst/>
          </a:prstGeom>
        </p:spPr>
        <p:txBody>
          <a:bodyPr anchor="t" rtlCol="false" tIns="0" lIns="0" bIns="0" rIns="0">
            <a:spAutoFit/>
          </a:bodyPr>
          <a:lstStyle/>
          <a:p>
            <a:pPr algn="l">
              <a:lnSpc>
                <a:spcPts val="10843"/>
              </a:lnSpc>
            </a:pPr>
            <a:r>
              <a:rPr lang="en-US" sz="11295">
                <a:solidFill>
                  <a:srgbClr val="093153"/>
                </a:solidFill>
                <a:latin typeface="Raleway 2 Heavy"/>
              </a:rPr>
              <a:t>TAUHID</a:t>
            </a:r>
          </a:p>
        </p:txBody>
      </p:sp>
      <p:sp>
        <p:nvSpPr>
          <p:cNvPr name="TextBox 16" id="16"/>
          <p:cNvSpPr txBox="true"/>
          <p:nvPr/>
        </p:nvSpPr>
        <p:spPr>
          <a:xfrm rot="0">
            <a:off x="6481084" y="3939975"/>
            <a:ext cx="1222463" cy="1782166"/>
          </a:xfrm>
          <a:prstGeom prst="rect">
            <a:avLst/>
          </a:prstGeom>
        </p:spPr>
        <p:txBody>
          <a:bodyPr anchor="t" rtlCol="false" tIns="0" lIns="0" bIns="0" rIns="0">
            <a:spAutoFit/>
          </a:bodyPr>
          <a:lstStyle/>
          <a:p>
            <a:pPr>
              <a:lnSpc>
                <a:spcPts val="14045"/>
              </a:lnSpc>
            </a:pPr>
            <a:r>
              <a:rPr lang="en-US" sz="11704" spc="-117">
                <a:solidFill>
                  <a:srgbClr val="D09F15"/>
                </a:solidFill>
                <a:latin typeface="Martel Sans Bold"/>
              </a:rPr>
              <a:t>&amp;</a:t>
            </a:r>
          </a:p>
        </p:txBody>
      </p:sp>
      <p:sp>
        <p:nvSpPr>
          <p:cNvPr name="TextBox 17" id="17"/>
          <p:cNvSpPr txBox="true"/>
          <p:nvPr/>
        </p:nvSpPr>
        <p:spPr>
          <a:xfrm rot="0">
            <a:off x="986708" y="1067679"/>
            <a:ext cx="851279" cy="1886868"/>
          </a:xfrm>
          <a:prstGeom prst="rect">
            <a:avLst/>
          </a:prstGeom>
        </p:spPr>
        <p:txBody>
          <a:bodyPr anchor="t" rtlCol="false" tIns="0" lIns="0" bIns="0" rIns="0">
            <a:spAutoFit/>
          </a:bodyPr>
          <a:lstStyle/>
          <a:p>
            <a:pPr algn="ctr">
              <a:lnSpc>
                <a:spcPts val="14950"/>
              </a:lnSpc>
              <a:spcBef>
                <a:spcPct val="0"/>
              </a:spcBef>
            </a:pPr>
            <a:r>
              <a:rPr lang="en-US" sz="12458" spc="-124">
                <a:solidFill>
                  <a:srgbClr val="D09F15"/>
                </a:solidFill>
                <a:latin typeface="Martel Sans"/>
              </a:rPr>
              <a:t>4</a:t>
            </a:r>
          </a:p>
        </p:txBody>
      </p:sp>
      <p:sp>
        <p:nvSpPr>
          <p:cNvPr name="TextBox 18" id="18"/>
          <p:cNvSpPr txBox="true"/>
          <p:nvPr/>
        </p:nvSpPr>
        <p:spPr>
          <a:xfrm rot="0">
            <a:off x="1130309" y="6595023"/>
            <a:ext cx="5544493" cy="869950"/>
          </a:xfrm>
          <a:prstGeom prst="rect">
            <a:avLst/>
          </a:prstGeom>
        </p:spPr>
        <p:txBody>
          <a:bodyPr anchor="t" rtlCol="false" tIns="0" lIns="0" bIns="0" rIns="0">
            <a:spAutoFit/>
          </a:bodyPr>
          <a:lstStyle/>
          <a:p>
            <a:pPr>
              <a:lnSpc>
                <a:spcPts val="5599"/>
              </a:lnSpc>
            </a:pPr>
            <a:r>
              <a:rPr lang="en-US" sz="3999">
                <a:solidFill>
                  <a:srgbClr val="093153"/>
                </a:solidFill>
                <a:latin typeface="Karnchang Bold"/>
              </a:rPr>
              <a:t>Sistem Informasi</a:t>
            </a:r>
          </a:p>
        </p:txBody>
      </p:sp>
      <p:sp>
        <p:nvSpPr>
          <p:cNvPr name="Freeform 19" id="19"/>
          <p:cNvSpPr/>
          <p:nvPr/>
        </p:nvSpPr>
        <p:spPr>
          <a:xfrm flipH="false" flipV="false" rot="0">
            <a:off x="5393000" y="6556427"/>
            <a:ext cx="1088085" cy="1213843"/>
          </a:xfrm>
          <a:custGeom>
            <a:avLst/>
            <a:gdLst/>
            <a:ahLst/>
            <a:cxnLst/>
            <a:rect r="r" b="b" t="t" l="l"/>
            <a:pathLst>
              <a:path h="1213843" w="1088085">
                <a:moveTo>
                  <a:pt x="0" y="0"/>
                </a:moveTo>
                <a:lnTo>
                  <a:pt x="1088084" y="0"/>
                </a:lnTo>
                <a:lnTo>
                  <a:pt x="1088084" y="1213843"/>
                </a:lnTo>
                <a:lnTo>
                  <a:pt x="0" y="1213843"/>
                </a:lnTo>
                <a:lnTo>
                  <a:pt x="0" y="0"/>
                </a:lnTo>
                <a:close/>
              </a:path>
            </a:pathLst>
          </a:custGeom>
          <a:blipFill>
            <a:blip r:embed="rId7"/>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830969" y="3177288"/>
            <a:ext cx="1313031" cy="148014"/>
          </a:xfrm>
          <a:custGeom>
            <a:avLst/>
            <a:gdLst/>
            <a:ahLst/>
            <a:cxnLst/>
            <a:rect r="r" b="b" t="t" l="l"/>
            <a:pathLst>
              <a:path h="148014" w="1313031">
                <a:moveTo>
                  <a:pt x="0" y="0"/>
                </a:moveTo>
                <a:lnTo>
                  <a:pt x="1313031" y="0"/>
                </a:lnTo>
                <a:lnTo>
                  <a:pt x="1313031" y="148014"/>
                </a:lnTo>
                <a:lnTo>
                  <a:pt x="0" y="1480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894053"/>
            <a:ext cx="6246338" cy="8498894"/>
            <a:chOff x="0" y="0"/>
            <a:chExt cx="1645126" cy="2238392"/>
          </a:xfrm>
        </p:grpSpPr>
        <p:sp>
          <p:nvSpPr>
            <p:cNvPr name="Freeform 4" id="4"/>
            <p:cNvSpPr/>
            <p:nvPr/>
          </p:nvSpPr>
          <p:spPr>
            <a:xfrm flipH="false" flipV="false" rot="0">
              <a:off x="0" y="0"/>
              <a:ext cx="1645126" cy="2238392"/>
            </a:xfrm>
            <a:custGeom>
              <a:avLst/>
              <a:gdLst/>
              <a:ahLst/>
              <a:cxnLst/>
              <a:rect r="r" b="b" t="t" l="l"/>
              <a:pathLst>
                <a:path h="2238392" w="1645126">
                  <a:moveTo>
                    <a:pt x="0" y="0"/>
                  </a:moveTo>
                  <a:lnTo>
                    <a:pt x="1645126" y="0"/>
                  </a:lnTo>
                  <a:lnTo>
                    <a:pt x="1645126" y="2238392"/>
                  </a:lnTo>
                  <a:lnTo>
                    <a:pt x="0" y="2238392"/>
                  </a:lnTo>
                  <a:close/>
                </a:path>
              </a:pathLst>
            </a:custGeom>
            <a:solidFill>
              <a:srgbClr val="D09F15"/>
            </a:solidFill>
          </p:spPr>
        </p:sp>
        <p:sp>
          <p:nvSpPr>
            <p:cNvPr name="TextBox 5" id="5"/>
            <p:cNvSpPr txBox="true"/>
            <p:nvPr/>
          </p:nvSpPr>
          <p:spPr>
            <a:xfrm>
              <a:off x="0" y="-57150"/>
              <a:ext cx="1645126" cy="2295542"/>
            </a:xfrm>
            <a:prstGeom prst="rect">
              <a:avLst/>
            </a:prstGeom>
          </p:spPr>
          <p:txBody>
            <a:bodyPr anchor="ctr" rtlCol="false" tIns="50800" lIns="50800" bIns="50800" rIns="50800"/>
            <a:lstStyle/>
            <a:p>
              <a:pPr algn="ctr">
                <a:lnSpc>
                  <a:spcPts val="3332"/>
                </a:lnSpc>
              </a:pPr>
            </a:p>
          </p:txBody>
        </p:sp>
      </p:grpSp>
      <p:sp>
        <p:nvSpPr>
          <p:cNvPr name="Freeform 6" id="6"/>
          <p:cNvSpPr/>
          <p:nvPr/>
        </p:nvSpPr>
        <p:spPr>
          <a:xfrm flipH="false" flipV="false" rot="0">
            <a:off x="1149923" y="1028700"/>
            <a:ext cx="5966506" cy="8229600"/>
          </a:xfrm>
          <a:custGeom>
            <a:avLst/>
            <a:gdLst/>
            <a:ahLst/>
            <a:cxnLst/>
            <a:rect r="r" b="b" t="t" l="l"/>
            <a:pathLst>
              <a:path h="8229600" w="5966506">
                <a:moveTo>
                  <a:pt x="0" y="0"/>
                </a:moveTo>
                <a:lnTo>
                  <a:pt x="5966506" y="0"/>
                </a:lnTo>
                <a:lnTo>
                  <a:pt x="5966506" y="8229600"/>
                </a:lnTo>
                <a:lnTo>
                  <a:pt x="0" y="8229600"/>
                </a:lnTo>
                <a:lnTo>
                  <a:pt x="0" y="0"/>
                </a:lnTo>
                <a:close/>
              </a:path>
            </a:pathLst>
          </a:custGeom>
          <a:blipFill>
            <a:blip r:embed="rId4"/>
            <a:stretch>
              <a:fillRect l="-5171" t="0" r="-5171" b="0"/>
            </a:stretch>
          </a:blipFill>
        </p:spPr>
      </p:sp>
      <p:sp>
        <p:nvSpPr>
          <p:cNvPr name="Freeform 7" id="7"/>
          <p:cNvSpPr/>
          <p:nvPr/>
        </p:nvSpPr>
        <p:spPr>
          <a:xfrm flipH="false" flipV="false" rot="-6951000">
            <a:off x="13184418" y="-513694"/>
            <a:ext cx="5708393" cy="4114800"/>
          </a:xfrm>
          <a:custGeom>
            <a:avLst/>
            <a:gdLst/>
            <a:ahLst/>
            <a:cxnLst/>
            <a:rect r="r" b="b" t="t" l="l"/>
            <a:pathLst>
              <a:path h="4114800" w="5708393">
                <a:moveTo>
                  <a:pt x="0" y="0"/>
                </a:moveTo>
                <a:lnTo>
                  <a:pt x="5708393" y="0"/>
                </a:lnTo>
                <a:lnTo>
                  <a:pt x="570839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7850998" y="4482865"/>
            <a:ext cx="8961342" cy="1410989"/>
          </a:xfrm>
          <a:prstGeom prst="rect">
            <a:avLst/>
          </a:prstGeom>
        </p:spPr>
        <p:txBody>
          <a:bodyPr anchor="t" rtlCol="false" tIns="0" lIns="0" bIns="0" rIns="0">
            <a:spAutoFit/>
          </a:bodyPr>
          <a:lstStyle/>
          <a:p>
            <a:pPr>
              <a:lnSpc>
                <a:spcPts val="3848"/>
              </a:lnSpc>
            </a:pPr>
            <a:r>
              <a:rPr lang="en-US" sz="2332">
                <a:solidFill>
                  <a:srgbClr val="52616B"/>
                </a:solidFill>
                <a:latin typeface="Montserrat Italics"/>
              </a:rPr>
              <a:t>Majmuu’ Al Fataawaa, Shaikhul Islam Ibnu Taimiyah Tauhid Ar Rububiyyah, Syaikh Muhammad bin Shalih Al ‘Utsaimin</a:t>
            </a:r>
          </a:p>
        </p:txBody>
      </p:sp>
      <p:sp>
        <p:nvSpPr>
          <p:cNvPr name="TextBox 9" id="9"/>
          <p:cNvSpPr txBox="true"/>
          <p:nvPr/>
        </p:nvSpPr>
        <p:spPr>
          <a:xfrm rot="0">
            <a:off x="7850998" y="3617454"/>
            <a:ext cx="1832134" cy="412575"/>
          </a:xfrm>
          <a:prstGeom prst="rect">
            <a:avLst/>
          </a:prstGeom>
        </p:spPr>
        <p:txBody>
          <a:bodyPr anchor="t" rtlCol="false" tIns="0" lIns="0" bIns="0" rIns="0">
            <a:spAutoFit/>
          </a:bodyPr>
          <a:lstStyle/>
          <a:p>
            <a:pPr>
              <a:lnSpc>
                <a:spcPts val="3326"/>
              </a:lnSpc>
              <a:spcBef>
                <a:spcPct val="0"/>
              </a:spcBef>
            </a:pPr>
            <a:r>
              <a:rPr lang="en-US" sz="2375">
                <a:solidFill>
                  <a:srgbClr val="52616B"/>
                </a:solidFill>
                <a:latin typeface="Montserrat Bold"/>
              </a:rPr>
              <a:t>REFERENSI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850998" y="1833791"/>
            <a:ext cx="1313031" cy="148014"/>
          </a:xfrm>
          <a:custGeom>
            <a:avLst/>
            <a:gdLst/>
            <a:ahLst/>
            <a:cxnLst/>
            <a:rect r="r" b="b" t="t" l="l"/>
            <a:pathLst>
              <a:path h="148014" w="1313031">
                <a:moveTo>
                  <a:pt x="0" y="0"/>
                </a:moveTo>
                <a:lnTo>
                  <a:pt x="1313030" y="0"/>
                </a:lnTo>
                <a:lnTo>
                  <a:pt x="1313030" y="148015"/>
                </a:lnTo>
                <a:lnTo>
                  <a:pt x="0" y="1480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894053"/>
            <a:ext cx="6246338" cy="8498894"/>
            <a:chOff x="0" y="0"/>
            <a:chExt cx="1645126" cy="2238392"/>
          </a:xfrm>
        </p:grpSpPr>
        <p:sp>
          <p:nvSpPr>
            <p:cNvPr name="Freeform 4" id="4"/>
            <p:cNvSpPr/>
            <p:nvPr/>
          </p:nvSpPr>
          <p:spPr>
            <a:xfrm flipH="false" flipV="false" rot="0">
              <a:off x="0" y="0"/>
              <a:ext cx="1645126" cy="2238392"/>
            </a:xfrm>
            <a:custGeom>
              <a:avLst/>
              <a:gdLst/>
              <a:ahLst/>
              <a:cxnLst/>
              <a:rect r="r" b="b" t="t" l="l"/>
              <a:pathLst>
                <a:path h="2238392" w="1645126">
                  <a:moveTo>
                    <a:pt x="0" y="0"/>
                  </a:moveTo>
                  <a:lnTo>
                    <a:pt x="1645126" y="0"/>
                  </a:lnTo>
                  <a:lnTo>
                    <a:pt x="1645126" y="2238392"/>
                  </a:lnTo>
                  <a:lnTo>
                    <a:pt x="0" y="2238392"/>
                  </a:lnTo>
                  <a:close/>
                </a:path>
              </a:pathLst>
            </a:custGeom>
            <a:solidFill>
              <a:srgbClr val="D09F15"/>
            </a:solidFill>
          </p:spPr>
        </p:sp>
        <p:sp>
          <p:nvSpPr>
            <p:cNvPr name="TextBox 5" id="5"/>
            <p:cNvSpPr txBox="true"/>
            <p:nvPr/>
          </p:nvSpPr>
          <p:spPr>
            <a:xfrm>
              <a:off x="0" y="-57150"/>
              <a:ext cx="1645126" cy="2295542"/>
            </a:xfrm>
            <a:prstGeom prst="rect">
              <a:avLst/>
            </a:prstGeom>
          </p:spPr>
          <p:txBody>
            <a:bodyPr anchor="ctr" rtlCol="false" tIns="50800" lIns="50800" bIns="50800" rIns="50800"/>
            <a:lstStyle/>
            <a:p>
              <a:pPr algn="ctr">
                <a:lnSpc>
                  <a:spcPts val="3332"/>
                </a:lnSpc>
              </a:pPr>
            </a:p>
          </p:txBody>
        </p:sp>
      </p:grpSp>
      <p:sp>
        <p:nvSpPr>
          <p:cNvPr name="Freeform 6" id="6"/>
          <p:cNvSpPr/>
          <p:nvPr/>
        </p:nvSpPr>
        <p:spPr>
          <a:xfrm flipH="false" flipV="false" rot="0">
            <a:off x="1149923" y="1028700"/>
            <a:ext cx="5966506" cy="8229600"/>
          </a:xfrm>
          <a:custGeom>
            <a:avLst/>
            <a:gdLst/>
            <a:ahLst/>
            <a:cxnLst/>
            <a:rect r="r" b="b" t="t" l="l"/>
            <a:pathLst>
              <a:path h="8229600" w="5966506">
                <a:moveTo>
                  <a:pt x="0" y="0"/>
                </a:moveTo>
                <a:lnTo>
                  <a:pt x="5966506" y="0"/>
                </a:lnTo>
                <a:lnTo>
                  <a:pt x="5966506" y="8229600"/>
                </a:lnTo>
                <a:lnTo>
                  <a:pt x="0" y="8229600"/>
                </a:lnTo>
                <a:lnTo>
                  <a:pt x="0" y="0"/>
                </a:lnTo>
                <a:close/>
              </a:path>
            </a:pathLst>
          </a:custGeom>
          <a:blipFill>
            <a:blip r:embed="rId4"/>
            <a:stretch>
              <a:fillRect l="-5171" t="0" r="-5171" b="0"/>
            </a:stretch>
          </a:blipFill>
        </p:spPr>
      </p:sp>
      <p:sp>
        <p:nvSpPr>
          <p:cNvPr name="TextBox 7" id="7"/>
          <p:cNvSpPr txBox="true"/>
          <p:nvPr/>
        </p:nvSpPr>
        <p:spPr>
          <a:xfrm rot="0">
            <a:off x="7850998" y="2191837"/>
            <a:ext cx="8574003" cy="1139816"/>
          </a:xfrm>
          <a:prstGeom prst="rect">
            <a:avLst/>
          </a:prstGeom>
        </p:spPr>
        <p:txBody>
          <a:bodyPr anchor="t" rtlCol="false" tIns="0" lIns="0" bIns="0" rIns="0">
            <a:spAutoFit/>
          </a:bodyPr>
          <a:lstStyle/>
          <a:p>
            <a:pPr>
              <a:lnSpc>
                <a:spcPts val="9223"/>
              </a:lnSpc>
            </a:pPr>
            <a:r>
              <a:rPr lang="en-US" sz="6587">
                <a:solidFill>
                  <a:srgbClr val="093153"/>
                </a:solidFill>
                <a:latin typeface="Raleway 1 Heavy"/>
              </a:rPr>
              <a:t>TAUHID RUBUBIYAH</a:t>
            </a:r>
          </a:p>
        </p:txBody>
      </p:sp>
      <p:sp>
        <p:nvSpPr>
          <p:cNvPr name="TextBox 8" id="8"/>
          <p:cNvSpPr txBox="true"/>
          <p:nvPr/>
        </p:nvSpPr>
        <p:spPr>
          <a:xfrm rot="0">
            <a:off x="7850998" y="3579784"/>
            <a:ext cx="8314014" cy="3048000"/>
          </a:xfrm>
          <a:prstGeom prst="rect">
            <a:avLst/>
          </a:prstGeom>
        </p:spPr>
        <p:txBody>
          <a:bodyPr anchor="t" rtlCol="false" tIns="0" lIns="0" bIns="0" rIns="0">
            <a:spAutoFit/>
          </a:bodyPr>
          <a:lstStyle/>
          <a:p>
            <a:pPr>
              <a:lnSpc>
                <a:spcPts val="4124"/>
              </a:lnSpc>
            </a:pPr>
            <a:r>
              <a:rPr lang="en-US" sz="2499">
                <a:solidFill>
                  <a:srgbClr val="52616B"/>
                </a:solidFill>
                <a:latin typeface="Montserrat"/>
              </a:rPr>
              <a:t>Mentauhidkan Allah dalam kejadian-kejadian yang hanya bisa dilakukan oleh Allah, serta menyatakan dengan tegas bahwa Allah Ta’ala adalah Rabb, Raja, dan Pencipta semua makhluk, dan Allahlah yang mengatur dan mengubah keadaan mereka. </a:t>
            </a:r>
          </a:p>
          <a:p>
            <a:pPr>
              <a:lnSpc>
                <a:spcPts val="4124"/>
              </a:lnSpc>
            </a:pPr>
            <a:r>
              <a:rPr lang="en-US" sz="2499">
                <a:solidFill>
                  <a:srgbClr val="52616B"/>
                </a:solidFill>
                <a:latin typeface="Montserrat Italics"/>
              </a:rPr>
              <a:t>(Al Jadid Syarh Kitab Tauhid, 17).</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830969" y="3040196"/>
            <a:ext cx="1313031" cy="148014"/>
          </a:xfrm>
          <a:custGeom>
            <a:avLst/>
            <a:gdLst/>
            <a:ahLst/>
            <a:cxnLst/>
            <a:rect r="r" b="b" t="t" l="l"/>
            <a:pathLst>
              <a:path h="148014" w="1313031">
                <a:moveTo>
                  <a:pt x="0" y="0"/>
                </a:moveTo>
                <a:lnTo>
                  <a:pt x="1313031" y="0"/>
                </a:lnTo>
                <a:lnTo>
                  <a:pt x="1313031" y="148014"/>
                </a:lnTo>
                <a:lnTo>
                  <a:pt x="0" y="1480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894053"/>
            <a:ext cx="6246338" cy="8498894"/>
            <a:chOff x="0" y="0"/>
            <a:chExt cx="1645126" cy="2238392"/>
          </a:xfrm>
        </p:grpSpPr>
        <p:sp>
          <p:nvSpPr>
            <p:cNvPr name="Freeform 4" id="4"/>
            <p:cNvSpPr/>
            <p:nvPr/>
          </p:nvSpPr>
          <p:spPr>
            <a:xfrm flipH="false" flipV="false" rot="0">
              <a:off x="0" y="0"/>
              <a:ext cx="1645126" cy="2238392"/>
            </a:xfrm>
            <a:custGeom>
              <a:avLst/>
              <a:gdLst/>
              <a:ahLst/>
              <a:cxnLst/>
              <a:rect r="r" b="b" t="t" l="l"/>
              <a:pathLst>
                <a:path h="2238392" w="1645126">
                  <a:moveTo>
                    <a:pt x="0" y="0"/>
                  </a:moveTo>
                  <a:lnTo>
                    <a:pt x="1645126" y="0"/>
                  </a:lnTo>
                  <a:lnTo>
                    <a:pt x="1645126" y="2238392"/>
                  </a:lnTo>
                  <a:lnTo>
                    <a:pt x="0" y="2238392"/>
                  </a:lnTo>
                  <a:close/>
                </a:path>
              </a:pathLst>
            </a:custGeom>
            <a:solidFill>
              <a:srgbClr val="D09F15"/>
            </a:solidFill>
          </p:spPr>
        </p:sp>
        <p:sp>
          <p:nvSpPr>
            <p:cNvPr name="TextBox 5" id="5"/>
            <p:cNvSpPr txBox="true"/>
            <p:nvPr/>
          </p:nvSpPr>
          <p:spPr>
            <a:xfrm>
              <a:off x="0" y="-57150"/>
              <a:ext cx="1645126" cy="2295542"/>
            </a:xfrm>
            <a:prstGeom prst="rect">
              <a:avLst/>
            </a:prstGeom>
          </p:spPr>
          <p:txBody>
            <a:bodyPr anchor="ctr" rtlCol="false" tIns="50800" lIns="50800" bIns="50800" rIns="50800"/>
            <a:lstStyle/>
            <a:p>
              <a:pPr algn="ctr">
                <a:lnSpc>
                  <a:spcPts val="3332"/>
                </a:lnSpc>
              </a:pPr>
            </a:p>
          </p:txBody>
        </p:sp>
      </p:grpSp>
      <p:sp>
        <p:nvSpPr>
          <p:cNvPr name="Freeform 6" id="6"/>
          <p:cNvSpPr/>
          <p:nvPr/>
        </p:nvSpPr>
        <p:spPr>
          <a:xfrm flipH="false" flipV="false" rot="0">
            <a:off x="1149923" y="1028700"/>
            <a:ext cx="5966506" cy="8229600"/>
          </a:xfrm>
          <a:custGeom>
            <a:avLst/>
            <a:gdLst/>
            <a:ahLst/>
            <a:cxnLst/>
            <a:rect r="r" b="b" t="t" l="l"/>
            <a:pathLst>
              <a:path h="8229600" w="5966506">
                <a:moveTo>
                  <a:pt x="0" y="0"/>
                </a:moveTo>
                <a:lnTo>
                  <a:pt x="5966506" y="0"/>
                </a:lnTo>
                <a:lnTo>
                  <a:pt x="5966506" y="8229600"/>
                </a:lnTo>
                <a:lnTo>
                  <a:pt x="0" y="8229600"/>
                </a:lnTo>
                <a:lnTo>
                  <a:pt x="0" y="0"/>
                </a:lnTo>
                <a:close/>
              </a:path>
            </a:pathLst>
          </a:custGeom>
          <a:blipFill>
            <a:blip r:embed="rId4"/>
            <a:stretch>
              <a:fillRect l="-5171" t="0" r="-5171" b="0"/>
            </a:stretch>
          </a:blipFill>
        </p:spPr>
      </p:sp>
      <p:sp>
        <p:nvSpPr>
          <p:cNvPr name="TextBox 7" id="7"/>
          <p:cNvSpPr txBox="true"/>
          <p:nvPr/>
        </p:nvSpPr>
        <p:spPr>
          <a:xfrm rot="0">
            <a:off x="7850998" y="3570259"/>
            <a:ext cx="9069616" cy="2763918"/>
          </a:xfrm>
          <a:prstGeom prst="rect">
            <a:avLst/>
          </a:prstGeom>
        </p:spPr>
        <p:txBody>
          <a:bodyPr anchor="t" rtlCol="false" tIns="0" lIns="0" bIns="0" rIns="0">
            <a:spAutoFit/>
          </a:bodyPr>
          <a:lstStyle/>
          <a:p>
            <a:pPr>
              <a:lnSpc>
                <a:spcPts val="4499"/>
              </a:lnSpc>
            </a:pPr>
            <a:r>
              <a:rPr lang="en-US" sz="2727">
                <a:solidFill>
                  <a:srgbClr val="52616B"/>
                </a:solidFill>
                <a:latin typeface="Montserrat"/>
              </a:rPr>
              <a:t>Syaikh Muhammad bin Jamil Zainu berkata: “Orang-orang komunis tidak mengakui adanya Tuhan. Dengan keyakinan mereka yang demikian, berarti mereka lebih kufur daripada orang-orang kafir jahiliyah” (Lihat Minhaj Firqotin Najiyyah)</a:t>
            </a:r>
          </a:p>
        </p:txBody>
      </p:sp>
      <p:sp>
        <p:nvSpPr>
          <p:cNvPr name="Freeform 8" id="8"/>
          <p:cNvSpPr/>
          <p:nvPr/>
        </p:nvSpPr>
        <p:spPr>
          <a:xfrm flipH="false" flipV="false" rot="-6951000">
            <a:off x="13184418" y="-513694"/>
            <a:ext cx="5708393" cy="4114800"/>
          </a:xfrm>
          <a:custGeom>
            <a:avLst/>
            <a:gdLst/>
            <a:ahLst/>
            <a:cxnLst/>
            <a:rect r="r" b="b" t="t" l="l"/>
            <a:pathLst>
              <a:path h="4114800" w="5708393">
                <a:moveTo>
                  <a:pt x="0" y="0"/>
                </a:moveTo>
                <a:lnTo>
                  <a:pt x="5708393" y="0"/>
                </a:lnTo>
                <a:lnTo>
                  <a:pt x="570839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850998" y="1833791"/>
            <a:ext cx="1313031" cy="148014"/>
          </a:xfrm>
          <a:custGeom>
            <a:avLst/>
            <a:gdLst/>
            <a:ahLst/>
            <a:cxnLst/>
            <a:rect r="r" b="b" t="t" l="l"/>
            <a:pathLst>
              <a:path h="148014" w="1313031">
                <a:moveTo>
                  <a:pt x="0" y="0"/>
                </a:moveTo>
                <a:lnTo>
                  <a:pt x="1313030" y="0"/>
                </a:lnTo>
                <a:lnTo>
                  <a:pt x="1313030" y="148015"/>
                </a:lnTo>
                <a:lnTo>
                  <a:pt x="0" y="1480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894053"/>
            <a:ext cx="6246338" cy="8498894"/>
            <a:chOff x="0" y="0"/>
            <a:chExt cx="1645126" cy="2238392"/>
          </a:xfrm>
        </p:grpSpPr>
        <p:sp>
          <p:nvSpPr>
            <p:cNvPr name="Freeform 4" id="4"/>
            <p:cNvSpPr/>
            <p:nvPr/>
          </p:nvSpPr>
          <p:spPr>
            <a:xfrm flipH="false" flipV="false" rot="0">
              <a:off x="0" y="0"/>
              <a:ext cx="1645126" cy="2238392"/>
            </a:xfrm>
            <a:custGeom>
              <a:avLst/>
              <a:gdLst/>
              <a:ahLst/>
              <a:cxnLst/>
              <a:rect r="r" b="b" t="t" l="l"/>
              <a:pathLst>
                <a:path h="2238392" w="1645126">
                  <a:moveTo>
                    <a:pt x="0" y="0"/>
                  </a:moveTo>
                  <a:lnTo>
                    <a:pt x="1645126" y="0"/>
                  </a:lnTo>
                  <a:lnTo>
                    <a:pt x="1645126" y="2238392"/>
                  </a:lnTo>
                  <a:lnTo>
                    <a:pt x="0" y="2238392"/>
                  </a:lnTo>
                  <a:close/>
                </a:path>
              </a:pathLst>
            </a:custGeom>
            <a:solidFill>
              <a:srgbClr val="D09F15"/>
            </a:solidFill>
          </p:spPr>
        </p:sp>
        <p:sp>
          <p:nvSpPr>
            <p:cNvPr name="TextBox 5" id="5"/>
            <p:cNvSpPr txBox="true"/>
            <p:nvPr/>
          </p:nvSpPr>
          <p:spPr>
            <a:xfrm>
              <a:off x="0" y="-57150"/>
              <a:ext cx="1645126" cy="2295542"/>
            </a:xfrm>
            <a:prstGeom prst="rect">
              <a:avLst/>
            </a:prstGeom>
          </p:spPr>
          <p:txBody>
            <a:bodyPr anchor="ctr" rtlCol="false" tIns="50800" lIns="50800" bIns="50800" rIns="50800"/>
            <a:lstStyle/>
            <a:p>
              <a:pPr algn="ctr">
                <a:lnSpc>
                  <a:spcPts val="3332"/>
                </a:lnSpc>
              </a:pPr>
            </a:p>
          </p:txBody>
        </p:sp>
      </p:grpSp>
      <p:sp>
        <p:nvSpPr>
          <p:cNvPr name="Freeform 6" id="6"/>
          <p:cNvSpPr/>
          <p:nvPr/>
        </p:nvSpPr>
        <p:spPr>
          <a:xfrm flipH="false" flipV="false" rot="0">
            <a:off x="1149923" y="1028700"/>
            <a:ext cx="5966506" cy="8229600"/>
          </a:xfrm>
          <a:custGeom>
            <a:avLst/>
            <a:gdLst/>
            <a:ahLst/>
            <a:cxnLst/>
            <a:rect r="r" b="b" t="t" l="l"/>
            <a:pathLst>
              <a:path h="8229600" w="5966506">
                <a:moveTo>
                  <a:pt x="0" y="0"/>
                </a:moveTo>
                <a:lnTo>
                  <a:pt x="5966506" y="0"/>
                </a:lnTo>
                <a:lnTo>
                  <a:pt x="5966506" y="8229600"/>
                </a:lnTo>
                <a:lnTo>
                  <a:pt x="0" y="8229600"/>
                </a:lnTo>
                <a:lnTo>
                  <a:pt x="0" y="0"/>
                </a:lnTo>
                <a:close/>
              </a:path>
            </a:pathLst>
          </a:custGeom>
          <a:blipFill>
            <a:blip r:embed="rId4"/>
            <a:stretch>
              <a:fillRect l="-5171" t="0" r="-5171" b="0"/>
            </a:stretch>
          </a:blipFill>
        </p:spPr>
      </p:sp>
      <p:sp>
        <p:nvSpPr>
          <p:cNvPr name="Freeform 7" id="7"/>
          <p:cNvSpPr/>
          <p:nvPr/>
        </p:nvSpPr>
        <p:spPr>
          <a:xfrm flipH="false" flipV="false" rot="0">
            <a:off x="10852885" y="3681235"/>
            <a:ext cx="5589804" cy="1409327"/>
          </a:xfrm>
          <a:custGeom>
            <a:avLst/>
            <a:gdLst/>
            <a:ahLst/>
            <a:cxnLst/>
            <a:rect r="r" b="b" t="t" l="l"/>
            <a:pathLst>
              <a:path h="1409327" w="5589804">
                <a:moveTo>
                  <a:pt x="0" y="0"/>
                </a:moveTo>
                <a:lnTo>
                  <a:pt x="5589804" y="0"/>
                </a:lnTo>
                <a:lnTo>
                  <a:pt x="5589804" y="1409327"/>
                </a:lnTo>
                <a:lnTo>
                  <a:pt x="0" y="1409327"/>
                </a:lnTo>
                <a:lnTo>
                  <a:pt x="0" y="0"/>
                </a:lnTo>
                <a:close/>
              </a:path>
            </a:pathLst>
          </a:custGeom>
          <a:blipFill>
            <a:blip r:embed="rId5"/>
            <a:stretch>
              <a:fillRect l="0" t="0" r="0" b="0"/>
            </a:stretch>
          </a:blipFill>
        </p:spPr>
      </p:sp>
      <p:sp>
        <p:nvSpPr>
          <p:cNvPr name="TextBox 8" id="8"/>
          <p:cNvSpPr txBox="true"/>
          <p:nvPr/>
        </p:nvSpPr>
        <p:spPr>
          <a:xfrm rot="0">
            <a:off x="7850998" y="2229937"/>
            <a:ext cx="8946520" cy="883184"/>
          </a:xfrm>
          <a:prstGeom prst="rect">
            <a:avLst/>
          </a:prstGeom>
        </p:spPr>
        <p:txBody>
          <a:bodyPr anchor="t" rtlCol="false" tIns="0" lIns="0" bIns="0" rIns="0">
            <a:spAutoFit/>
          </a:bodyPr>
          <a:lstStyle/>
          <a:p>
            <a:pPr>
              <a:lnSpc>
                <a:spcPts val="7201"/>
              </a:lnSpc>
            </a:pPr>
            <a:r>
              <a:rPr lang="en-US" sz="5143">
                <a:solidFill>
                  <a:srgbClr val="093153"/>
                </a:solidFill>
                <a:latin typeface="Raleway 1 Heavy"/>
              </a:rPr>
              <a:t>DALIL TAUHID RUBUBIYAH</a:t>
            </a:r>
          </a:p>
        </p:txBody>
      </p:sp>
      <p:sp>
        <p:nvSpPr>
          <p:cNvPr name="TextBox 9" id="9"/>
          <p:cNvSpPr txBox="true"/>
          <p:nvPr/>
        </p:nvSpPr>
        <p:spPr>
          <a:xfrm rot="0">
            <a:off x="7850998" y="5553901"/>
            <a:ext cx="8314014" cy="990600"/>
          </a:xfrm>
          <a:prstGeom prst="rect">
            <a:avLst/>
          </a:prstGeom>
        </p:spPr>
        <p:txBody>
          <a:bodyPr anchor="t" rtlCol="false" tIns="0" lIns="0" bIns="0" rIns="0">
            <a:spAutoFit/>
          </a:bodyPr>
          <a:lstStyle/>
          <a:p>
            <a:pPr>
              <a:lnSpc>
                <a:spcPts val="4124"/>
              </a:lnSpc>
            </a:pPr>
            <a:r>
              <a:rPr lang="en-US" sz="2499">
                <a:solidFill>
                  <a:srgbClr val="52616B"/>
                </a:solidFill>
                <a:latin typeface="Montserrat Italics"/>
              </a:rPr>
              <a:t>Segala puji bagi Allah, Tuhan semesta alam. </a:t>
            </a:r>
          </a:p>
          <a:p>
            <a:pPr>
              <a:lnSpc>
                <a:spcPts val="4124"/>
              </a:lnSpc>
            </a:pPr>
            <a:r>
              <a:rPr lang="en-US" sz="2499">
                <a:solidFill>
                  <a:srgbClr val="52616B"/>
                </a:solidFill>
                <a:latin typeface="Montserrat Italics"/>
              </a:rPr>
              <a:t>(Qs: Al Fatihah: 2)</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363609" y="3341797"/>
            <a:ext cx="1313031" cy="148014"/>
          </a:xfrm>
          <a:custGeom>
            <a:avLst/>
            <a:gdLst/>
            <a:ahLst/>
            <a:cxnLst/>
            <a:rect r="r" b="b" t="t" l="l"/>
            <a:pathLst>
              <a:path h="148014" w="1313031">
                <a:moveTo>
                  <a:pt x="0" y="0"/>
                </a:moveTo>
                <a:lnTo>
                  <a:pt x="1313031" y="0"/>
                </a:lnTo>
                <a:lnTo>
                  <a:pt x="1313031" y="148015"/>
                </a:lnTo>
                <a:lnTo>
                  <a:pt x="0" y="1480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894053"/>
            <a:ext cx="6246338" cy="8498894"/>
            <a:chOff x="0" y="0"/>
            <a:chExt cx="1645126" cy="2238392"/>
          </a:xfrm>
        </p:grpSpPr>
        <p:sp>
          <p:nvSpPr>
            <p:cNvPr name="Freeform 4" id="4"/>
            <p:cNvSpPr/>
            <p:nvPr/>
          </p:nvSpPr>
          <p:spPr>
            <a:xfrm flipH="false" flipV="false" rot="0">
              <a:off x="0" y="0"/>
              <a:ext cx="1645126" cy="2238392"/>
            </a:xfrm>
            <a:custGeom>
              <a:avLst/>
              <a:gdLst/>
              <a:ahLst/>
              <a:cxnLst/>
              <a:rect r="r" b="b" t="t" l="l"/>
              <a:pathLst>
                <a:path h="2238392" w="1645126">
                  <a:moveTo>
                    <a:pt x="0" y="0"/>
                  </a:moveTo>
                  <a:lnTo>
                    <a:pt x="1645126" y="0"/>
                  </a:lnTo>
                  <a:lnTo>
                    <a:pt x="1645126" y="2238392"/>
                  </a:lnTo>
                  <a:lnTo>
                    <a:pt x="0" y="2238392"/>
                  </a:lnTo>
                  <a:close/>
                </a:path>
              </a:pathLst>
            </a:custGeom>
            <a:solidFill>
              <a:srgbClr val="D09F15"/>
            </a:solidFill>
          </p:spPr>
        </p:sp>
        <p:sp>
          <p:nvSpPr>
            <p:cNvPr name="TextBox 5" id="5"/>
            <p:cNvSpPr txBox="true"/>
            <p:nvPr/>
          </p:nvSpPr>
          <p:spPr>
            <a:xfrm>
              <a:off x="0" y="-57150"/>
              <a:ext cx="1645126" cy="2295542"/>
            </a:xfrm>
            <a:prstGeom prst="rect">
              <a:avLst/>
            </a:prstGeom>
          </p:spPr>
          <p:txBody>
            <a:bodyPr anchor="ctr" rtlCol="false" tIns="50800" lIns="50800" bIns="50800" rIns="50800"/>
            <a:lstStyle/>
            <a:p>
              <a:pPr algn="ctr">
                <a:lnSpc>
                  <a:spcPts val="3332"/>
                </a:lnSpc>
              </a:pPr>
            </a:p>
          </p:txBody>
        </p:sp>
      </p:grpSp>
      <p:sp>
        <p:nvSpPr>
          <p:cNvPr name="Freeform 6" id="6"/>
          <p:cNvSpPr/>
          <p:nvPr/>
        </p:nvSpPr>
        <p:spPr>
          <a:xfrm flipH="false" flipV="false" rot="0">
            <a:off x="1149923" y="1028700"/>
            <a:ext cx="5966506" cy="8229600"/>
          </a:xfrm>
          <a:custGeom>
            <a:avLst/>
            <a:gdLst/>
            <a:ahLst/>
            <a:cxnLst/>
            <a:rect r="r" b="b" t="t" l="l"/>
            <a:pathLst>
              <a:path h="8229600" w="5966506">
                <a:moveTo>
                  <a:pt x="0" y="0"/>
                </a:moveTo>
                <a:lnTo>
                  <a:pt x="5966506" y="0"/>
                </a:lnTo>
                <a:lnTo>
                  <a:pt x="5966506" y="8229600"/>
                </a:lnTo>
                <a:lnTo>
                  <a:pt x="0" y="8229600"/>
                </a:lnTo>
                <a:lnTo>
                  <a:pt x="0" y="0"/>
                </a:lnTo>
                <a:close/>
              </a:path>
            </a:pathLst>
          </a:custGeom>
          <a:blipFill>
            <a:blip r:embed="rId4"/>
            <a:stretch>
              <a:fillRect l="-5171" t="0" r="-5171" b="0"/>
            </a:stretch>
          </a:blipFill>
        </p:spPr>
      </p:sp>
      <p:sp>
        <p:nvSpPr>
          <p:cNvPr name="Freeform 7" id="7"/>
          <p:cNvSpPr/>
          <p:nvPr/>
        </p:nvSpPr>
        <p:spPr>
          <a:xfrm flipH="false" flipV="false" rot="0">
            <a:off x="9938422" y="4007764"/>
            <a:ext cx="6854767" cy="922560"/>
          </a:xfrm>
          <a:custGeom>
            <a:avLst/>
            <a:gdLst/>
            <a:ahLst/>
            <a:cxnLst/>
            <a:rect r="r" b="b" t="t" l="l"/>
            <a:pathLst>
              <a:path h="922560" w="6854767">
                <a:moveTo>
                  <a:pt x="0" y="0"/>
                </a:moveTo>
                <a:lnTo>
                  <a:pt x="6854767" y="0"/>
                </a:lnTo>
                <a:lnTo>
                  <a:pt x="6854767" y="922560"/>
                </a:lnTo>
                <a:lnTo>
                  <a:pt x="0" y="922560"/>
                </a:lnTo>
                <a:lnTo>
                  <a:pt x="0" y="0"/>
                </a:lnTo>
                <a:close/>
              </a:path>
            </a:pathLst>
          </a:custGeom>
          <a:blipFill>
            <a:blip r:embed="rId5"/>
            <a:stretch>
              <a:fillRect l="-2836" t="-4214" r="0" b="-21074"/>
            </a:stretch>
          </a:blipFill>
        </p:spPr>
      </p:sp>
      <p:sp>
        <p:nvSpPr>
          <p:cNvPr name="TextBox 8" id="8"/>
          <p:cNvSpPr txBox="true"/>
          <p:nvPr/>
        </p:nvSpPr>
        <p:spPr>
          <a:xfrm rot="0">
            <a:off x="7850998" y="5512774"/>
            <a:ext cx="8942192" cy="1525558"/>
          </a:xfrm>
          <a:prstGeom prst="rect">
            <a:avLst/>
          </a:prstGeom>
        </p:spPr>
        <p:txBody>
          <a:bodyPr anchor="t" rtlCol="false" tIns="0" lIns="0" bIns="0" rIns="0">
            <a:spAutoFit/>
          </a:bodyPr>
          <a:lstStyle/>
          <a:p>
            <a:pPr>
              <a:lnSpc>
                <a:spcPts val="4185"/>
              </a:lnSpc>
            </a:pPr>
            <a:r>
              <a:rPr lang="en-US" sz="2536">
                <a:solidFill>
                  <a:srgbClr val="52616B"/>
                </a:solidFill>
                <a:latin typeface="Montserrat Italics"/>
              </a:rPr>
              <a:t>Sesungguhnya Allah Dialah Maha Pemberi rezeki Yang mempunyai Kekuatan lagi Sangat Kokoh. </a:t>
            </a:r>
          </a:p>
          <a:p>
            <a:pPr>
              <a:lnSpc>
                <a:spcPts val="4185"/>
              </a:lnSpc>
            </a:pPr>
            <a:r>
              <a:rPr lang="en-US" sz="2536">
                <a:solidFill>
                  <a:srgbClr val="52616B"/>
                </a:solidFill>
                <a:latin typeface="Montserrat Italics"/>
              </a:rPr>
              <a:t>(Qs: Adz Dzariyat: 58)</a:t>
            </a:r>
          </a:p>
        </p:txBody>
      </p:sp>
      <p:sp>
        <p:nvSpPr>
          <p:cNvPr name="Freeform 9" id="9"/>
          <p:cNvSpPr/>
          <p:nvPr/>
        </p:nvSpPr>
        <p:spPr>
          <a:xfrm flipH="false" flipV="false" rot="-6951000">
            <a:off x="13184418" y="-513694"/>
            <a:ext cx="5708393" cy="4114800"/>
          </a:xfrm>
          <a:custGeom>
            <a:avLst/>
            <a:gdLst/>
            <a:ahLst/>
            <a:cxnLst/>
            <a:rect r="r" b="b" t="t" l="l"/>
            <a:pathLst>
              <a:path h="4114800" w="5708393">
                <a:moveTo>
                  <a:pt x="0" y="0"/>
                </a:moveTo>
                <a:lnTo>
                  <a:pt x="5708393" y="0"/>
                </a:lnTo>
                <a:lnTo>
                  <a:pt x="57083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67987" y="2272484"/>
            <a:ext cx="1313031" cy="148014"/>
          </a:xfrm>
          <a:custGeom>
            <a:avLst/>
            <a:gdLst/>
            <a:ahLst/>
            <a:cxnLst/>
            <a:rect r="r" b="b" t="t" l="l"/>
            <a:pathLst>
              <a:path h="148014" w="1313031">
                <a:moveTo>
                  <a:pt x="0" y="0"/>
                </a:moveTo>
                <a:lnTo>
                  <a:pt x="1313031" y="0"/>
                </a:lnTo>
                <a:lnTo>
                  <a:pt x="1313031" y="148014"/>
                </a:lnTo>
                <a:lnTo>
                  <a:pt x="0" y="1480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894053"/>
            <a:ext cx="6246338" cy="8498894"/>
            <a:chOff x="0" y="0"/>
            <a:chExt cx="1645126" cy="2238392"/>
          </a:xfrm>
        </p:grpSpPr>
        <p:sp>
          <p:nvSpPr>
            <p:cNvPr name="Freeform 4" id="4"/>
            <p:cNvSpPr/>
            <p:nvPr/>
          </p:nvSpPr>
          <p:spPr>
            <a:xfrm flipH="false" flipV="false" rot="0">
              <a:off x="0" y="0"/>
              <a:ext cx="1645126" cy="2238392"/>
            </a:xfrm>
            <a:custGeom>
              <a:avLst/>
              <a:gdLst/>
              <a:ahLst/>
              <a:cxnLst/>
              <a:rect r="r" b="b" t="t" l="l"/>
              <a:pathLst>
                <a:path h="2238392" w="1645126">
                  <a:moveTo>
                    <a:pt x="0" y="0"/>
                  </a:moveTo>
                  <a:lnTo>
                    <a:pt x="1645126" y="0"/>
                  </a:lnTo>
                  <a:lnTo>
                    <a:pt x="1645126" y="2238392"/>
                  </a:lnTo>
                  <a:lnTo>
                    <a:pt x="0" y="2238392"/>
                  </a:lnTo>
                  <a:close/>
                </a:path>
              </a:pathLst>
            </a:custGeom>
            <a:solidFill>
              <a:srgbClr val="D09F15"/>
            </a:solidFill>
          </p:spPr>
        </p:sp>
        <p:sp>
          <p:nvSpPr>
            <p:cNvPr name="TextBox 5" id="5"/>
            <p:cNvSpPr txBox="true"/>
            <p:nvPr/>
          </p:nvSpPr>
          <p:spPr>
            <a:xfrm>
              <a:off x="0" y="-57150"/>
              <a:ext cx="1645126" cy="2295542"/>
            </a:xfrm>
            <a:prstGeom prst="rect">
              <a:avLst/>
            </a:prstGeom>
          </p:spPr>
          <p:txBody>
            <a:bodyPr anchor="ctr" rtlCol="false" tIns="50800" lIns="50800" bIns="50800" rIns="50800"/>
            <a:lstStyle/>
            <a:p>
              <a:pPr algn="ctr">
                <a:lnSpc>
                  <a:spcPts val="3332"/>
                </a:lnSpc>
              </a:pPr>
            </a:p>
          </p:txBody>
        </p:sp>
      </p:grpSp>
      <p:sp>
        <p:nvSpPr>
          <p:cNvPr name="Freeform 6" id="6"/>
          <p:cNvSpPr/>
          <p:nvPr/>
        </p:nvSpPr>
        <p:spPr>
          <a:xfrm flipH="false" flipV="false" rot="0">
            <a:off x="1149923" y="1028700"/>
            <a:ext cx="5966506" cy="8229600"/>
          </a:xfrm>
          <a:custGeom>
            <a:avLst/>
            <a:gdLst/>
            <a:ahLst/>
            <a:cxnLst/>
            <a:rect r="r" b="b" t="t" l="l"/>
            <a:pathLst>
              <a:path h="8229600" w="5966506">
                <a:moveTo>
                  <a:pt x="0" y="0"/>
                </a:moveTo>
                <a:lnTo>
                  <a:pt x="5966506" y="0"/>
                </a:lnTo>
                <a:lnTo>
                  <a:pt x="5966506" y="8229600"/>
                </a:lnTo>
                <a:lnTo>
                  <a:pt x="0" y="8229600"/>
                </a:lnTo>
                <a:lnTo>
                  <a:pt x="0" y="0"/>
                </a:lnTo>
                <a:close/>
              </a:path>
            </a:pathLst>
          </a:custGeom>
          <a:blipFill>
            <a:blip r:embed="rId4"/>
            <a:stretch>
              <a:fillRect l="-5171" t="0" r="-5171" b="0"/>
            </a:stretch>
          </a:blipFill>
        </p:spPr>
      </p:sp>
      <p:sp>
        <p:nvSpPr>
          <p:cNvPr name="TextBox 7" id="7"/>
          <p:cNvSpPr txBox="true"/>
          <p:nvPr/>
        </p:nvSpPr>
        <p:spPr>
          <a:xfrm rot="0">
            <a:off x="7850998" y="3634621"/>
            <a:ext cx="9506980" cy="4275913"/>
          </a:xfrm>
          <a:prstGeom prst="rect">
            <a:avLst/>
          </a:prstGeom>
        </p:spPr>
        <p:txBody>
          <a:bodyPr anchor="t" rtlCol="false" tIns="0" lIns="0" bIns="0" rIns="0">
            <a:spAutoFit/>
          </a:bodyPr>
          <a:lstStyle/>
          <a:p>
            <a:pPr>
              <a:lnSpc>
                <a:spcPts val="3835"/>
              </a:lnSpc>
            </a:pPr>
            <a:r>
              <a:rPr lang="en-US" sz="2324">
                <a:solidFill>
                  <a:srgbClr val="52616B"/>
                </a:solidFill>
                <a:latin typeface="Montserrat Italics"/>
              </a:rPr>
              <a:t>Sesungguhnya dalam penciptaan langit dan bumi, silih bergantinya malam dan siang, bahtera yang berlayar di laut membawa apa yang berguna bagi manusia, dan apa yang Allah turunkan dari langit berupa air, lalu dengan air itu Dia hidupkan bumi sesudah mati (kering)-nya dan Dia sebarkan di bumi itu segala jenis hewan, dan pengisaran angin dan awan yang dikendalikan antara langit dan bumi; sungguh (terdapat) tanda-tanda (keesaan dan kebesaran Allah) bagi kaum yang memikirkan. (Qs: Al Baqarah: 164)</a:t>
            </a:r>
          </a:p>
        </p:txBody>
      </p:sp>
      <p:sp>
        <p:nvSpPr>
          <p:cNvPr name="Freeform 8" id="8"/>
          <p:cNvSpPr/>
          <p:nvPr/>
        </p:nvSpPr>
        <p:spPr>
          <a:xfrm flipH="false" flipV="false" rot="-6951000">
            <a:off x="13184418" y="-513694"/>
            <a:ext cx="5708393" cy="4114800"/>
          </a:xfrm>
          <a:custGeom>
            <a:avLst/>
            <a:gdLst/>
            <a:ahLst/>
            <a:cxnLst/>
            <a:rect r="r" b="b" t="t" l="l"/>
            <a:pathLst>
              <a:path h="4114800" w="5708393">
                <a:moveTo>
                  <a:pt x="0" y="0"/>
                </a:moveTo>
                <a:lnTo>
                  <a:pt x="5708393" y="0"/>
                </a:lnTo>
                <a:lnTo>
                  <a:pt x="570839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7767987" y="2915708"/>
            <a:ext cx="4340870" cy="406256"/>
          </a:xfrm>
          <a:prstGeom prst="rect">
            <a:avLst/>
          </a:prstGeom>
        </p:spPr>
        <p:txBody>
          <a:bodyPr anchor="t" rtlCol="false" tIns="0" lIns="0" bIns="0" rIns="0">
            <a:spAutoFit/>
          </a:bodyPr>
          <a:lstStyle/>
          <a:p>
            <a:pPr algn="ctr">
              <a:lnSpc>
                <a:spcPts val="3332"/>
              </a:lnSpc>
              <a:spcBef>
                <a:spcPct val="0"/>
              </a:spcBef>
            </a:pPr>
            <a:r>
              <a:rPr lang="en-US" sz="2380">
                <a:solidFill>
                  <a:srgbClr val="52616B"/>
                </a:solidFill>
                <a:latin typeface="Montserrat Bold"/>
              </a:rPr>
              <a:t>Allah Ta’ala juga berfirman,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817963" y="2329544"/>
            <a:ext cx="1313031" cy="148014"/>
          </a:xfrm>
          <a:custGeom>
            <a:avLst/>
            <a:gdLst/>
            <a:ahLst/>
            <a:cxnLst/>
            <a:rect r="r" b="b" t="t" l="l"/>
            <a:pathLst>
              <a:path h="148014" w="1313031">
                <a:moveTo>
                  <a:pt x="0" y="0"/>
                </a:moveTo>
                <a:lnTo>
                  <a:pt x="1313031" y="0"/>
                </a:lnTo>
                <a:lnTo>
                  <a:pt x="1313031" y="148014"/>
                </a:lnTo>
                <a:lnTo>
                  <a:pt x="0" y="1480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894053"/>
            <a:ext cx="6246338" cy="8498894"/>
            <a:chOff x="0" y="0"/>
            <a:chExt cx="1645126" cy="2238392"/>
          </a:xfrm>
        </p:grpSpPr>
        <p:sp>
          <p:nvSpPr>
            <p:cNvPr name="Freeform 4" id="4"/>
            <p:cNvSpPr/>
            <p:nvPr/>
          </p:nvSpPr>
          <p:spPr>
            <a:xfrm flipH="false" flipV="false" rot="0">
              <a:off x="0" y="0"/>
              <a:ext cx="1645126" cy="2238392"/>
            </a:xfrm>
            <a:custGeom>
              <a:avLst/>
              <a:gdLst/>
              <a:ahLst/>
              <a:cxnLst/>
              <a:rect r="r" b="b" t="t" l="l"/>
              <a:pathLst>
                <a:path h="2238392" w="1645126">
                  <a:moveTo>
                    <a:pt x="0" y="0"/>
                  </a:moveTo>
                  <a:lnTo>
                    <a:pt x="1645126" y="0"/>
                  </a:lnTo>
                  <a:lnTo>
                    <a:pt x="1645126" y="2238392"/>
                  </a:lnTo>
                  <a:lnTo>
                    <a:pt x="0" y="2238392"/>
                  </a:lnTo>
                  <a:close/>
                </a:path>
              </a:pathLst>
            </a:custGeom>
            <a:solidFill>
              <a:srgbClr val="D09F15"/>
            </a:solidFill>
          </p:spPr>
        </p:sp>
        <p:sp>
          <p:nvSpPr>
            <p:cNvPr name="TextBox 5" id="5"/>
            <p:cNvSpPr txBox="true"/>
            <p:nvPr/>
          </p:nvSpPr>
          <p:spPr>
            <a:xfrm>
              <a:off x="0" y="-57150"/>
              <a:ext cx="1645126" cy="2295542"/>
            </a:xfrm>
            <a:prstGeom prst="rect">
              <a:avLst/>
            </a:prstGeom>
          </p:spPr>
          <p:txBody>
            <a:bodyPr anchor="ctr" rtlCol="false" tIns="50800" lIns="50800" bIns="50800" rIns="50800"/>
            <a:lstStyle/>
            <a:p>
              <a:pPr algn="ctr">
                <a:lnSpc>
                  <a:spcPts val="3332"/>
                </a:lnSpc>
              </a:pPr>
            </a:p>
          </p:txBody>
        </p:sp>
      </p:grpSp>
      <p:sp>
        <p:nvSpPr>
          <p:cNvPr name="Freeform 6" id="6"/>
          <p:cNvSpPr/>
          <p:nvPr/>
        </p:nvSpPr>
        <p:spPr>
          <a:xfrm flipH="false" flipV="false" rot="0">
            <a:off x="1149923" y="1028700"/>
            <a:ext cx="5966506" cy="8229600"/>
          </a:xfrm>
          <a:custGeom>
            <a:avLst/>
            <a:gdLst/>
            <a:ahLst/>
            <a:cxnLst/>
            <a:rect r="r" b="b" t="t" l="l"/>
            <a:pathLst>
              <a:path h="8229600" w="5966506">
                <a:moveTo>
                  <a:pt x="0" y="0"/>
                </a:moveTo>
                <a:lnTo>
                  <a:pt x="5966506" y="0"/>
                </a:lnTo>
                <a:lnTo>
                  <a:pt x="5966506" y="8229600"/>
                </a:lnTo>
                <a:lnTo>
                  <a:pt x="0" y="8229600"/>
                </a:lnTo>
                <a:lnTo>
                  <a:pt x="0" y="0"/>
                </a:lnTo>
                <a:close/>
              </a:path>
            </a:pathLst>
          </a:custGeom>
          <a:blipFill>
            <a:blip r:embed="rId4"/>
            <a:stretch>
              <a:fillRect l="-5171" t="0" r="-5171" b="0"/>
            </a:stretch>
          </a:blipFill>
        </p:spPr>
      </p:sp>
      <p:sp>
        <p:nvSpPr>
          <p:cNvPr name="Freeform 7" id="7"/>
          <p:cNvSpPr/>
          <p:nvPr/>
        </p:nvSpPr>
        <p:spPr>
          <a:xfrm flipH="false" flipV="false" rot="-6951000">
            <a:off x="13184418" y="-513694"/>
            <a:ext cx="5708393" cy="4114800"/>
          </a:xfrm>
          <a:custGeom>
            <a:avLst/>
            <a:gdLst/>
            <a:ahLst/>
            <a:cxnLst/>
            <a:rect r="r" b="b" t="t" l="l"/>
            <a:pathLst>
              <a:path h="4114800" w="5708393">
                <a:moveTo>
                  <a:pt x="0" y="0"/>
                </a:moveTo>
                <a:lnTo>
                  <a:pt x="5708393" y="0"/>
                </a:lnTo>
                <a:lnTo>
                  <a:pt x="570839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7850998" y="4231738"/>
            <a:ext cx="9988170" cy="589046"/>
          </a:xfrm>
          <a:custGeom>
            <a:avLst/>
            <a:gdLst/>
            <a:ahLst/>
            <a:cxnLst/>
            <a:rect r="r" b="b" t="t" l="l"/>
            <a:pathLst>
              <a:path h="589046" w="9988170">
                <a:moveTo>
                  <a:pt x="0" y="0"/>
                </a:moveTo>
                <a:lnTo>
                  <a:pt x="9988169" y="0"/>
                </a:lnTo>
                <a:lnTo>
                  <a:pt x="9988169" y="589046"/>
                </a:lnTo>
                <a:lnTo>
                  <a:pt x="0" y="589046"/>
                </a:lnTo>
                <a:lnTo>
                  <a:pt x="0" y="0"/>
                </a:lnTo>
                <a:close/>
              </a:path>
            </a:pathLst>
          </a:custGeom>
          <a:blipFill>
            <a:blip r:embed="rId7"/>
            <a:stretch>
              <a:fillRect l="0" t="0" r="0" b="0"/>
            </a:stretch>
          </a:blipFill>
        </p:spPr>
      </p:sp>
      <p:sp>
        <p:nvSpPr>
          <p:cNvPr name="TextBox 9" id="9"/>
          <p:cNvSpPr txBox="true"/>
          <p:nvPr/>
        </p:nvSpPr>
        <p:spPr>
          <a:xfrm rot="0">
            <a:off x="7850998" y="5206195"/>
            <a:ext cx="9589235" cy="1884815"/>
          </a:xfrm>
          <a:prstGeom prst="rect">
            <a:avLst/>
          </a:prstGeom>
        </p:spPr>
        <p:txBody>
          <a:bodyPr anchor="t" rtlCol="false" tIns="0" lIns="0" bIns="0" rIns="0">
            <a:spAutoFit/>
          </a:bodyPr>
          <a:lstStyle/>
          <a:p>
            <a:pPr>
              <a:lnSpc>
                <a:spcPts val="3835"/>
              </a:lnSpc>
            </a:pPr>
            <a:r>
              <a:rPr lang="en-US" sz="2324">
                <a:solidFill>
                  <a:srgbClr val="52616B"/>
                </a:solidFill>
                <a:latin typeface="Montserrat Italics"/>
              </a:rPr>
              <a:t>“Tidaklah setiap anak kecuali dia dilahirkan di atas fitrah, maka bapak ibunyalah yang menjadikan dia Yahudi, atau menjadikan dia Nasrani, atau menjadikan dia Majusi.” </a:t>
            </a:r>
          </a:p>
          <a:p>
            <a:pPr>
              <a:lnSpc>
                <a:spcPts val="3835"/>
              </a:lnSpc>
            </a:pPr>
            <a:r>
              <a:rPr lang="en-US" sz="2324">
                <a:solidFill>
                  <a:srgbClr val="52616B"/>
                </a:solidFill>
                <a:latin typeface="Montserrat Italics"/>
              </a:rPr>
              <a:t>(HR. Bukhari no. 1358 dan Muslim no. 2658).</a:t>
            </a:r>
          </a:p>
        </p:txBody>
      </p:sp>
      <p:sp>
        <p:nvSpPr>
          <p:cNvPr name="TextBox 10" id="10"/>
          <p:cNvSpPr txBox="true"/>
          <p:nvPr/>
        </p:nvSpPr>
        <p:spPr>
          <a:xfrm rot="0">
            <a:off x="7817963" y="2915708"/>
            <a:ext cx="7734449" cy="406256"/>
          </a:xfrm>
          <a:prstGeom prst="rect">
            <a:avLst/>
          </a:prstGeom>
        </p:spPr>
        <p:txBody>
          <a:bodyPr anchor="t" rtlCol="false" tIns="0" lIns="0" bIns="0" rIns="0">
            <a:spAutoFit/>
          </a:bodyPr>
          <a:lstStyle/>
          <a:p>
            <a:pPr algn="ctr">
              <a:lnSpc>
                <a:spcPts val="3332"/>
              </a:lnSpc>
              <a:spcBef>
                <a:spcPct val="0"/>
              </a:spcBef>
            </a:pPr>
            <a:r>
              <a:rPr lang="en-US" sz="2380">
                <a:solidFill>
                  <a:srgbClr val="52616B"/>
                </a:solidFill>
                <a:latin typeface="Montserrat Bold"/>
              </a:rPr>
              <a:t>Rasulullah Shallallahu ‘alaihi wasallam bersabda,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821444" y="2519249"/>
            <a:ext cx="1313031" cy="148014"/>
          </a:xfrm>
          <a:custGeom>
            <a:avLst/>
            <a:gdLst/>
            <a:ahLst/>
            <a:cxnLst/>
            <a:rect r="r" b="b" t="t" l="l"/>
            <a:pathLst>
              <a:path h="148014" w="1313031">
                <a:moveTo>
                  <a:pt x="0" y="0"/>
                </a:moveTo>
                <a:lnTo>
                  <a:pt x="1313031" y="0"/>
                </a:lnTo>
                <a:lnTo>
                  <a:pt x="1313031" y="148014"/>
                </a:lnTo>
                <a:lnTo>
                  <a:pt x="0" y="1480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894053"/>
            <a:ext cx="6246338" cy="8498894"/>
            <a:chOff x="0" y="0"/>
            <a:chExt cx="1645126" cy="2238392"/>
          </a:xfrm>
        </p:grpSpPr>
        <p:sp>
          <p:nvSpPr>
            <p:cNvPr name="Freeform 4" id="4"/>
            <p:cNvSpPr/>
            <p:nvPr/>
          </p:nvSpPr>
          <p:spPr>
            <a:xfrm flipH="false" flipV="false" rot="0">
              <a:off x="0" y="0"/>
              <a:ext cx="1645126" cy="2238392"/>
            </a:xfrm>
            <a:custGeom>
              <a:avLst/>
              <a:gdLst/>
              <a:ahLst/>
              <a:cxnLst/>
              <a:rect r="r" b="b" t="t" l="l"/>
              <a:pathLst>
                <a:path h="2238392" w="1645126">
                  <a:moveTo>
                    <a:pt x="0" y="0"/>
                  </a:moveTo>
                  <a:lnTo>
                    <a:pt x="1645126" y="0"/>
                  </a:lnTo>
                  <a:lnTo>
                    <a:pt x="1645126" y="2238392"/>
                  </a:lnTo>
                  <a:lnTo>
                    <a:pt x="0" y="2238392"/>
                  </a:lnTo>
                  <a:close/>
                </a:path>
              </a:pathLst>
            </a:custGeom>
            <a:solidFill>
              <a:srgbClr val="D09F15"/>
            </a:solidFill>
          </p:spPr>
        </p:sp>
        <p:sp>
          <p:nvSpPr>
            <p:cNvPr name="TextBox 5" id="5"/>
            <p:cNvSpPr txBox="true"/>
            <p:nvPr/>
          </p:nvSpPr>
          <p:spPr>
            <a:xfrm>
              <a:off x="0" y="-57150"/>
              <a:ext cx="1645126" cy="2295542"/>
            </a:xfrm>
            <a:prstGeom prst="rect">
              <a:avLst/>
            </a:prstGeom>
          </p:spPr>
          <p:txBody>
            <a:bodyPr anchor="ctr" rtlCol="false" tIns="50800" lIns="50800" bIns="50800" rIns="50800"/>
            <a:lstStyle/>
            <a:p>
              <a:pPr algn="ctr">
                <a:lnSpc>
                  <a:spcPts val="3332"/>
                </a:lnSpc>
              </a:pPr>
            </a:p>
          </p:txBody>
        </p:sp>
      </p:grpSp>
      <p:sp>
        <p:nvSpPr>
          <p:cNvPr name="Freeform 6" id="6"/>
          <p:cNvSpPr/>
          <p:nvPr/>
        </p:nvSpPr>
        <p:spPr>
          <a:xfrm flipH="false" flipV="false" rot="0">
            <a:off x="1149923" y="1028700"/>
            <a:ext cx="5966506" cy="8229600"/>
          </a:xfrm>
          <a:custGeom>
            <a:avLst/>
            <a:gdLst/>
            <a:ahLst/>
            <a:cxnLst/>
            <a:rect r="r" b="b" t="t" l="l"/>
            <a:pathLst>
              <a:path h="8229600" w="5966506">
                <a:moveTo>
                  <a:pt x="0" y="0"/>
                </a:moveTo>
                <a:lnTo>
                  <a:pt x="5966506" y="0"/>
                </a:lnTo>
                <a:lnTo>
                  <a:pt x="5966506" y="8229600"/>
                </a:lnTo>
                <a:lnTo>
                  <a:pt x="0" y="8229600"/>
                </a:lnTo>
                <a:lnTo>
                  <a:pt x="0" y="0"/>
                </a:lnTo>
                <a:close/>
              </a:path>
            </a:pathLst>
          </a:custGeom>
          <a:blipFill>
            <a:blip r:embed="rId4"/>
            <a:stretch>
              <a:fillRect l="-5171" t="0" r="-5171" b="0"/>
            </a:stretch>
          </a:blipFill>
        </p:spPr>
      </p:sp>
      <p:sp>
        <p:nvSpPr>
          <p:cNvPr name="Freeform 7" id="7"/>
          <p:cNvSpPr/>
          <p:nvPr/>
        </p:nvSpPr>
        <p:spPr>
          <a:xfrm flipH="false" flipV="false" rot="-6951000">
            <a:off x="13184418" y="-513694"/>
            <a:ext cx="5708393" cy="4114800"/>
          </a:xfrm>
          <a:custGeom>
            <a:avLst/>
            <a:gdLst/>
            <a:ahLst/>
            <a:cxnLst/>
            <a:rect r="r" b="b" t="t" l="l"/>
            <a:pathLst>
              <a:path h="4114800" w="5708393">
                <a:moveTo>
                  <a:pt x="0" y="0"/>
                </a:moveTo>
                <a:lnTo>
                  <a:pt x="5708393" y="0"/>
                </a:lnTo>
                <a:lnTo>
                  <a:pt x="570839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7850998" y="4127672"/>
            <a:ext cx="9597829" cy="3045507"/>
          </a:xfrm>
          <a:prstGeom prst="rect">
            <a:avLst/>
          </a:prstGeom>
        </p:spPr>
        <p:txBody>
          <a:bodyPr anchor="t" rtlCol="false" tIns="0" lIns="0" bIns="0" rIns="0">
            <a:spAutoFit/>
          </a:bodyPr>
          <a:lstStyle/>
          <a:p>
            <a:pPr>
              <a:lnSpc>
                <a:spcPts val="4121"/>
              </a:lnSpc>
            </a:pPr>
            <a:r>
              <a:rPr lang="en-US" sz="2497">
                <a:solidFill>
                  <a:srgbClr val="52616B"/>
                </a:solidFill>
                <a:latin typeface="Montserrat Italics"/>
              </a:rPr>
              <a:t>Dan sesungguhnya jika kamu tanyakan kepada mereka: “Siapakah yang menjadikan langit dan bumi dan menundukkan matahari dan bulan?” Tentu mereka akan menjawab: “Allah”, maka betapakah mereka (dapat) dipalingkan (dari jalan yang benar). </a:t>
            </a:r>
          </a:p>
          <a:p>
            <a:pPr>
              <a:lnSpc>
                <a:spcPts val="4121"/>
              </a:lnSpc>
            </a:pPr>
            <a:r>
              <a:rPr lang="en-US" sz="2497">
                <a:solidFill>
                  <a:srgbClr val="52616B"/>
                </a:solidFill>
                <a:latin typeface="Montserrat Italics"/>
              </a:rPr>
              <a:t>(Qs: Al Kabut: 61)</a:t>
            </a:r>
          </a:p>
        </p:txBody>
      </p:sp>
      <p:sp>
        <p:nvSpPr>
          <p:cNvPr name="TextBox 9" id="9"/>
          <p:cNvSpPr txBox="true"/>
          <p:nvPr/>
        </p:nvSpPr>
        <p:spPr>
          <a:xfrm rot="0">
            <a:off x="7850998" y="2968940"/>
            <a:ext cx="3556546" cy="406256"/>
          </a:xfrm>
          <a:prstGeom prst="rect">
            <a:avLst/>
          </a:prstGeom>
        </p:spPr>
        <p:txBody>
          <a:bodyPr anchor="t" rtlCol="false" tIns="0" lIns="0" bIns="0" rIns="0">
            <a:spAutoFit/>
          </a:bodyPr>
          <a:lstStyle/>
          <a:p>
            <a:pPr algn="ctr">
              <a:lnSpc>
                <a:spcPts val="3332"/>
              </a:lnSpc>
              <a:spcBef>
                <a:spcPct val="0"/>
              </a:spcBef>
            </a:pPr>
            <a:r>
              <a:rPr lang="en-US" sz="2380">
                <a:solidFill>
                  <a:srgbClr val="52616B"/>
                </a:solidFill>
                <a:latin typeface="Montserrat Bold"/>
              </a:rPr>
              <a:t>Allah Ta’ala berfirman,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830969" y="3177288"/>
            <a:ext cx="1313031" cy="148014"/>
          </a:xfrm>
          <a:custGeom>
            <a:avLst/>
            <a:gdLst/>
            <a:ahLst/>
            <a:cxnLst/>
            <a:rect r="r" b="b" t="t" l="l"/>
            <a:pathLst>
              <a:path h="148014" w="1313031">
                <a:moveTo>
                  <a:pt x="0" y="0"/>
                </a:moveTo>
                <a:lnTo>
                  <a:pt x="1313031" y="0"/>
                </a:lnTo>
                <a:lnTo>
                  <a:pt x="1313031" y="148014"/>
                </a:lnTo>
                <a:lnTo>
                  <a:pt x="0" y="1480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894053"/>
            <a:ext cx="6246338" cy="8498894"/>
            <a:chOff x="0" y="0"/>
            <a:chExt cx="1645126" cy="2238392"/>
          </a:xfrm>
        </p:grpSpPr>
        <p:sp>
          <p:nvSpPr>
            <p:cNvPr name="Freeform 4" id="4"/>
            <p:cNvSpPr/>
            <p:nvPr/>
          </p:nvSpPr>
          <p:spPr>
            <a:xfrm flipH="false" flipV="false" rot="0">
              <a:off x="0" y="0"/>
              <a:ext cx="1645126" cy="2238392"/>
            </a:xfrm>
            <a:custGeom>
              <a:avLst/>
              <a:gdLst/>
              <a:ahLst/>
              <a:cxnLst/>
              <a:rect r="r" b="b" t="t" l="l"/>
              <a:pathLst>
                <a:path h="2238392" w="1645126">
                  <a:moveTo>
                    <a:pt x="0" y="0"/>
                  </a:moveTo>
                  <a:lnTo>
                    <a:pt x="1645126" y="0"/>
                  </a:lnTo>
                  <a:lnTo>
                    <a:pt x="1645126" y="2238392"/>
                  </a:lnTo>
                  <a:lnTo>
                    <a:pt x="0" y="2238392"/>
                  </a:lnTo>
                  <a:close/>
                </a:path>
              </a:pathLst>
            </a:custGeom>
            <a:solidFill>
              <a:srgbClr val="D09F15"/>
            </a:solidFill>
          </p:spPr>
        </p:sp>
        <p:sp>
          <p:nvSpPr>
            <p:cNvPr name="TextBox 5" id="5"/>
            <p:cNvSpPr txBox="true"/>
            <p:nvPr/>
          </p:nvSpPr>
          <p:spPr>
            <a:xfrm>
              <a:off x="0" y="-57150"/>
              <a:ext cx="1645126" cy="2295542"/>
            </a:xfrm>
            <a:prstGeom prst="rect">
              <a:avLst/>
            </a:prstGeom>
          </p:spPr>
          <p:txBody>
            <a:bodyPr anchor="ctr" rtlCol="false" tIns="50800" lIns="50800" bIns="50800" rIns="50800"/>
            <a:lstStyle/>
            <a:p>
              <a:pPr algn="ctr">
                <a:lnSpc>
                  <a:spcPts val="3332"/>
                </a:lnSpc>
              </a:pPr>
            </a:p>
          </p:txBody>
        </p:sp>
      </p:grpSp>
      <p:sp>
        <p:nvSpPr>
          <p:cNvPr name="Freeform 6" id="6"/>
          <p:cNvSpPr/>
          <p:nvPr/>
        </p:nvSpPr>
        <p:spPr>
          <a:xfrm flipH="false" flipV="false" rot="0">
            <a:off x="1149923" y="1028700"/>
            <a:ext cx="5966506" cy="8229600"/>
          </a:xfrm>
          <a:custGeom>
            <a:avLst/>
            <a:gdLst/>
            <a:ahLst/>
            <a:cxnLst/>
            <a:rect r="r" b="b" t="t" l="l"/>
            <a:pathLst>
              <a:path h="8229600" w="5966506">
                <a:moveTo>
                  <a:pt x="0" y="0"/>
                </a:moveTo>
                <a:lnTo>
                  <a:pt x="5966506" y="0"/>
                </a:lnTo>
                <a:lnTo>
                  <a:pt x="5966506" y="8229600"/>
                </a:lnTo>
                <a:lnTo>
                  <a:pt x="0" y="8229600"/>
                </a:lnTo>
                <a:lnTo>
                  <a:pt x="0" y="0"/>
                </a:lnTo>
                <a:close/>
              </a:path>
            </a:pathLst>
          </a:custGeom>
          <a:blipFill>
            <a:blip r:embed="rId4"/>
            <a:stretch>
              <a:fillRect l="-5171" t="0" r="-5171" b="0"/>
            </a:stretch>
          </a:blipFill>
        </p:spPr>
      </p:sp>
      <p:sp>
        <p:nvSpPr>
          <p:cNvPr name="Freeform 7" id="7"/>
          <p:cNvSpPr/>
          <p:nvPr/>
        </p:nvSpPr>
        <p:spPr>
          <a:xfrm flipH="false" flipV="false" rot="-6951000">
            <a:off x="13184418" y="-513694"/>
            <a:ext cx="5708393" cy="4114800"/>
          </a:xfrm>
          <a:custGeom>
            <a:avLst/>
            <a:gdLst/>
            <a:ahLst/>
            <a:cxnLst/>
            <a:rect r="r" b="b" t="t" l="l"/>
            <a:pathLst>
              <a:path h="4114800" w="5708393">
                <a:moveTo>
                  <a:pt x="0" y="0"/>
                </a:moveTo>
                <a:lnTo>
                  <a:pt x="5708393" y="0"/>
                </a:lnTo>
                <a:lnTo>
                  <a:pt x="570839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7850998" y="6772292"/>
            <a:ext cx="8961342" cy="1410989"/>
          </a:xfrm>
          <a:prstGeom prst="rect">
            <a:avLst/>
          </a:prstGeom>
        </p:spPr>
        <p:txBody>
          <a:bodyPr anchor="t" rtlCol="false" tIns="0" lIns="0" bIns="0" rIns="0">
            <a:spAutoFit/>
          </a:bodyPr>
          <a:lstStyle/>
          <a:p>
            <a:pPr>
              <a:lnSpc>
                <a:spcPts val="3848"/>
              </a:lnSpc>
            </a:pPr>
            <a:r>
              <a:rPr lang="en-US" sz="2332">
                <a:solidFill>
                  <a:srgbClr val="52616B"/>
                </a:solidFill>
                <a:latin typeface="Montserrat Italics"/>
              </a:rPr>
              <a:t>Dia menciptakan langit dan bumi dengan haq. Dia membentuk rupamu dan dibaguskan-Nya rupamu itu dan hanya kepada Allah-lah kembali(mu). (Qs: At Thagobun: 3)</a:t>
            </a:r>
          </a:p>
        </p:txBody>
      </p:sp>
      <p:sp>
        <p:nvSpPr>
          <p:cNvPr name="TextBox 9" id="9"/>
          <p:cNvSpPr txBox="true"/>
          <p:nvPr/>
        </p:nvSpPr>
        <p:spPr>
          <a:xfrm rot="0">
            <a:off x="7850998" y="3617454"/>
            <a:ext cx="9577801" cy="2907188"/>
          </a:xfrm>
          <a:prstGeom prst="rect">
            <a:avLst/>
          </a:prstGeom>
        </p:spPr>
        <p:txBody>
          <a:bodyPr anchor="t" rtlCol="false" tIns="0" lIns="0" bIns="0" rIns="0">
            <a:spAutoFit/>
          </a:bodyPr>
          <a:lstStyle/>
          <a:p>
            <a:pPr>
              <a:lnSpc>
                <a:spcPts val="3326"/>
              </a:lnSpc>
              <a:spcBef>
                <a:spcPct val="0"/>
              </a:spcBef>
            </a:pPr>
            <a:r>
              <a:rPr lang="en-US" sz="2375">
                <a:solidFill>
                  <a:srgbClr val="52616B"/>
                </a:solidFill>
                <a:latin typeface="Montserrat Bold"/>
              </a:rPr>
              <a:t>Dengan diciptakannya manusia oleh Allah Ta’ala, ini menjadi tanda besar dari ayat-ayat Allah yang menunjukkan atas Rububiyyah-Nya, jika manusia memikirkan dan mencermati dari setiap organ-organ yang tersusun dalam tubuhnya maka akan merasa takjub, maka dia akan menyadari bahwa di balik semua itu ada Dzat Yang Mangatur, Yang Menciptakan dan Maha Kuasa.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DAF6cHrztDQ</dc:identifier>
  <dcterms:modified xsi:type="dcterms:W3CDTF">2011-08-01T06:04:30Z</dcterms:modified>
  <cp:revision>1</cp:revision>
  <dc:title>AQIDAH TAUHID PART 4</dc:title>
</cp:coreProperties>
</file>