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Default Extension="pdf" ContentType="application/pdf"/>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Default Extension="png" ContentType="image/png"/>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slideLayouts/slideLayout81.xml" ContentType="application/vnd.openxmlformats-officedocument.presentationml.slideLayout+xml"/>
  <Override PartName="/ppt/slideLayouts/slideLayout90.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ppt/slideLayouts/slideLayout103.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1.xml" ContentType="application/vnd.openxmlformats-officedocument.presentationml.slideLayout+xml"/>
  <Override PartName="/ppt/slideLayouts/slideLayout11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Lst>
  <p:notesMasterIdLst>
    <p:notesMasterId r:id="rId20"/>
  </p:notesMasterIdLst>
  <p:handoutMasterIdLst>
    <p:handoutMasterId r:id="rId21"/>
  </p:handoutMasterIdLst>
  <p:sldIdLst>
    <p:sldId id="372" r:id="rId11"/>
    <p:sldId id="346" r:id="rId12"/>
    <p:sldId id="347" r:id="rId13"/>
    <p:sldId id="348" r:id="rId14"/>
    <p:sldId id="349" r:id="rId15"/>
    <p:sldId id="350" r:id="rId16"/>
    <p:sldId id="351" r:id="rId17"/>
    <p:sldId id="352" r:id="rId18"/>
    <p:sldId id="316" r:id="rId1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EED2B67-675A-483F-8A97-59C9358C3283}" type="datetimeFigureOut">
              <a:rPr lang="id-ID" smtClean="0"/>
              <a:pPr/>
              <a:t>05/12/2012</a:t>
            </a:fld>
            <a:endParaRPr lang="id-ID"/>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23DD59B-2176-4B07-A823-7FB80772DED3}" type="slidenum">
              <a:rPr lang="id-ID" smtClean="0"/>
              <a:pPr/>
              <a:t>‹#›</a:t>
            </a:fld>
            <a:endParaRPr lang="id-ID"/>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804FD0-F067-44C0-BCB7-63B8B7149632}" type="datetimeFigureOut">
              <a:rPr lang="id-ID" smtClean="0"/>
              <a:pPr/>
              <a:t>05/12/2012</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689D6F-5042-47A8-86FD-A95BA5753234}" type="slidenum">
              <a:rPr lang="id-ID" smtClean="0"/>
              <a:pPr/>
              <a:t>‹#›</a:t>
            </a:fld>
            <a:endParaRPr lang="id-ID"/>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BA650ED7-E0AB-440E-8DD1-73EA4F51A620}" type="datetime1">
              <a:rPr lang="id-ID" smtClean="0"/>
              <a:pPr/>
              <a:t>05/12/2012</a:t>
            </a:fld>
            <a:endParaRPr lang="id-ID"/>
          </a:p>
        </p:txBody>
      </p:sp>
      <p:sp>
        <p:nvSpPr>
          <p:cNvPr id="5" name="Footer Placeholder 4"/>
          <p:cNvSpPr>
            <a:spLocks noGrp="1"/>
          </p:cNvSpPr>
          <p:nvPr>
            <p:ph type="ftr" sz="quarter" idx="11"/>
          </p:nvPr>
        </p:nvSpPr>
        <p:spPr/>
        <p:txBody>
          <a:bodyPr/>
          <a:lstStyle>
            <a:lvl1pPr>
              <a:defRPr/>
            </a:lvl1pPr>
          </a:lstStyle>
          <a:p>
            <a:r>
              <a:rPr lang="id-ID" smtClean="0"/>
              <a:t>Perancangan dan Implementasi PL</a:t>
            </a:r>
            <a:endParaRPr lang="id-ID"/>
          </a:p>
        </p:txBody>
      </p:sp>
      <p:sp>
        <p:nvSpPr>
          <p:cNvPr id="6" name="Slide Number Placeholder 5"/>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4C579584-E11B-4732-BDE7-BD69BAAED69E}" type="datetime1">
              <a:rPr lang="id-ID" smtClean="0"/>
              <a:pPr/>
              <a:t>05/12/2012</a:t>
            </a:fld>
            <a:endParaRPr lang="id-ID"/>
          </a:p>
        </p:txBody>
      </p:sp>
      <p:sp>
        <p:nvSpPr>
          <p:cNvPr id="5" name="Footer Placeholder 4"/>
          <p:cNvSpPr>
            <a:spLocks noGrp="1"/>
          </p:cNvSpPr>
          <p:nvPr>
            <p:ph type="ftr" sz="quarter" idx="11"/>
          </p:nvPr>
        </p:nvSpPr>
        <p:spPr/>
        <p:txBody>
          <a:bodyPr/>
          <a:lstStyle>
            <a:lvl1pPr>
              <a:defRPr/>
            </a:lvl1pPr>
          </a:lstStyle>
          <a:p>
            <a:r>
              <a:rPr lang="id-ID" smtClean="0"/>
              <a:t>Perancangan dan Implementasi PL</a:t>
            </a:r>
            <a:endParaRPr lang="id-ID"/>
          </a:p>
        </p:txBody>
      </p:sp>
      <p:sp>
        <p:nvSpPr>
          <p:cNvPr id="6" name="Slide Number Placeholder 5"/>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3F0229A-F552-4B9D-9147-E280E41E1852}" type="datetime1">
              <a:rPr lang="id-ID" smtClean="0"/>
              <a:pPr/>
              <a:t>05/12/2012</a:t>
            </a:fld>
            <a:endParaRPr lang="id-ID"/>
          </a:p>
        </p:txBody>
      </p:sp>
      <p:sp>
        <p:nvSpPr>
          <p:cNvPr id="17" name="Footer Placeholder 16"/>
          <p:cNvSpPr>
            <a:spLocks noGrp="1"/>
          </p:cNvSpPr>
          <p:nvPr>
            <p:ph type="ftr" sz="quarter" idx="11"/>
          </p:nvPr>
        </p:nvSpPr>
        <p:spPr/>
        <p:txBody>
          <a:bodyPr/>
          <a:lstStyle/>
          <a:p>
            <a:r>
              <a:rPr lang="id-ID" smtClean="0"/>
              <a:t>Perancangan dan Implementasi PL</a:t>
            </a:r>
            <a:endParaRPr lang="id-ID"/>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8F74BCF-3774-4BF8-80E8-6AB7427A9733}" type="slidenum">
              <a:rPr lang="id-ID" smtClean="0"/>
              <a:pPr/>
              <a:t>‹#›</a:t>
            </a:fld>
            <a:endParaRPr lang="id-ID"/>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55079C2-4901-4ED2-9559-3CBE987BB2FC}" type="datetime1">
              <a:rPr lang="id-ID" smtClean="0"/>
              <a:pPr/>
              <a:t>05/12/2012</a:t>
            </a:fld>
            <a:endParaRPr lang="id-ID"/>
          </a:p>
        </p:txBody>
      </p:sp>
      <p:sp>
        <p:nvSpPr>
          <p:cNvPr id="5" name="Footer Placeholder 4"/>
          <p:cNvSpPr>
            <a:spLocks noGrp="1"/>
          </p:cNvSpPr>
          <p:nvPr>
            <p:ph type="ftr" sz="quarter" idx="11"/>
          </p:nvPr>
        </p:nvSpPr>
        <p:spPr/>
        <p:txBody>
          <a:bodyPr/>
          <a:lstStyle/>
          <a:p>
            <a:r>
              <a:rPr lang="id-ID" smtClean="0"/>
              <a:t>Perancangan dan Implementasi PL</a:t>
            </a:r>
            <a:endParaRPr lang="id-ID"/>
          </a:p>
        </p:txBody>
      </p:sp>
      <p:sp>
        <p:nvSpPr>
          <p:cNvPr id="6" name="Slide Number Placeholder 5"/>
          <p:cNvSpPr>
            <a:spLocks noGrp="1"/>
          </p:cNvSpPr>
          <p:nvPr>
            <p:ph type="sldNum" sz="quarter" idx="12"/>
          </p:nvPr>
        </p:nvSpPr>
        <p:spPr/>
        <p:txBody>
          <a:bodyPr/>
          <a:lstStyle/>
          <a:p>
            <a:fld id="{28F74BCF-3774-4BF8-80E8-6AB7427A9733}" type="slidenum">
              <a:rPr lang="id-ID" smtClean="0"/>
              <a:pPr/>
              <a:t>‹#›</a:t>
            </a:fld>
            <a:endParaRPr lang="id-ID"/>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7F1C015-F6A1-47F6-B3BD-98425E2E6776}" type="datetime1">
              <a:rPr lang="id-ID" smtClean="0"/>
              <a:pPr/>
              <a:t>05/12/2012</a:t>
            </a:fld>
            <a:endParaRPr lang="id-ID"/>
          </a:p>
        </p:txBody>
      </p:sp>
      <p:sp>
        <p:nvSpPr>
          <p:cNvPr id="5" name="Footer Placeholder 4"/>
          <p:cNvSpPr>
            <a:spLocks noGrp="1"/>
          </p:cNvSpPr>
          <p:nvPr>
            <p:ph type="ftr" sz="quarter" idx="11"/>
          </p:nvPr>
        </p:nvSpPr>
        <p:spPr>
          <a:xfrm>
            <a:off x="800100" y="6172200"/>
            <a:ext cx="4000500" cy="457200"/>
          </a:xfrm>
        </p:spPr>
        <p:txBody>
          <a:bodyPr/>
          <a:lstStyle/>
          <a:p>
            <a:r>
              <a:rPr lang="id-ID" smtClean="0"/>
              <a:t>Perancangan dan Implementasi PL</a:t>
            </a:r>
            <a:endParaRPr lang="id-ID"/>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8F74BCF-3774-4BF8-80E8-6AB7427A9733}"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CB8AD6F-F605-4E8A-8B05-3126D128103C}" type="datetime1">
              <a:rPr lang="id-ID" smtClean="0"/>
              <a:pPr/>
              <a:t>05/12/2012</a:t>
            </a:fld>
            <a:endParaRPr lang="id-ID"/>
          </a:p>
        </p:txBody>
      </p:sp>
      <p:sp>
        <p:nvSpPr>
          <p:cNvPr id="6" name="Footer Placeholder 5"/>
          <p:cNvSpPr>
            <a:spLocks noGrp="1"/>
          </p:cNvSpPr>
          <p:nvPr>
            <p:ph type="ftr" sz="quarter" idx="11"/>
          </p:nvPr>
        </p:nvSpPr>
        <p:spPr/>
        <p:txBody>
          <a:bodyPr/>
          <a:lstStyle/>
          <a:p>
            <a:r>
              <a:rPr lang="id-ID" smtClean="0"/>
              <a:t>Perancangan dan Implementasi PL</a:t>
            </a:r>
            <a:endParaRPr lang="id-ID"/>
          </a:p>
        </p:txBody>
      </p:sp>
      <p:sp>
        <p:nvSpPr>
          <p:cNvPr id="7" name="Slide Number Placeholder 6"/>
          <p:cNvSpPr>
            <a:spLocks noGrp="1"/>
          </p:cNvSpPr>
          <p:nvPr>
            <p:ph type="sldNum" sz="quarter" idx="12"/>
          </p:nvPr>
        </p:nvSpPr>
        <p:spPr/>
        <p:txBody>
          <a:bodyPr/>
          <a:lstStyle/>
          <a:p>
            <a:fld id="{28F74BCF-3774-4BF8-80E8-6AB7427A9733}" type="slidenum">
              <a:rPr lang="id-ID" smtClean="0"/>
              <a:pPr/>
              <a:t>‹#›</a:t>
            </a:fld>
            <a:endParaRPr lang="id-ID"/>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2474415-9BE9-4844-8EA3-B56EC0E216D8}" type="datetime1">
              <a:rPr lang="id-ID" smtClean="0"/>
              <a:pPr/>
              <a:t>05/12/2012</a:t>
            </a:fld>
            <a:endParaRPr lang="id-ID"/>
          </a:p>
        </p:txBody>
      </p:sp>
      <p:sp>
        <p:nvSpPr>
          <p:cNvPr id="8" name="Footer Placeholder 7"/>
          <p:cNvSpPr>
            <a:spLocks noGrp="1"/>
          </p:cNvSpPr>
          <p:nvPr>
            <p:ph type="ftr" sz="quarter" idx="11"/>
          </p:nvPr>
        </p:nvSpPr>
        <p:spPr/>
        <p:txBody>
          <a:bodyPr/>
          <a:lstStyle/>
          <a:p>
            <a:r>
              <a:rPr lang="id-ID" smtClean="0"/>
              <a:t>Perancangan dan Implementasi PL</a:t>
            </a:r>
            <a:endParaRPr lang="id-ID"/>
          </a:p>
        </p:txBody>
      </p:sp>
      <p:sp>
        <p:nvSpPr>
          <p:cNvPr id="9" name="Slide Number Placeholder 8"/>
          <p:cNvSpPr>
            <a:spLocks noGrp="1"/>
          </p:cNvSpPr>
          <p:nvPr>
            <p:ph type="sldNum" sz="quarter" idx="12"/>
          </p:nvPr>
        </p:nvSpPr>
        <p:spPr/>
        <p:txBody>
          <a:bodyPr/>
          <a:lstStyle/>
          <a:p>
            <a:fld id="{28F74BCF-3774-4BF8-80E8-6AB7427A9733}" type="slidenum">
              <a:rPr lang="id-ID" smtClean="0"/>
              <a:pPr/>
              <a:t>‹#›</a:t>
            </a:fld>
            <a:endParaRPr lang="id-ID"/>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D1D96CB-C418-452F-866A-77913C9E3DEA}" type="datetime1">
              <a:rPr lang="id-ID" smtClean="0"/>
              <a:pPr/>
              <a:t>05/12/2012</a:t>
            </a:fld>
            <a:endParaRPr lang="id-ID"/>
          </a:p>
        </p:txBody>
      </p:sp>
      <p:sp>
        <p:nvSpPr>
          <p:cNvPr id="4" name="Footer Placeholder 3"/>
          <p:cNvSpPr>
            <a:spLocks noGrp="1"/>
          </p:cNvSpPr>
          <p:nvPr>
            <p:ph type="ftr" sz="quarter" idx="11"/>
          </p:nvPr>
        </p:nvSpPr>
        <p:spPr/>
        <p:txBody>
          <a:bodyPr/>
          <a:lstStyle/>
          <a:p>
            <a:r>
              <a:rPr lang="id-ID" smtClean="0"/>
              <a:t>Perancangan dan Implementasi PL</a:t>
            </a:r>
            <a:endParaRPr lang="id-ID"/>
          </a:p>
        </p:txBody>
      </p:sp>
      <p:sp>
        <p:nvSpPr>
          <p:cNvPr id="5" name="Slide Number Placeholder 4"/>
          <p:cNvSpPr>
            <a:spLocks noGrp="1"/>
          </p:cNvSpPr>
          <p:nvPr>
            <p:ph type="sldNum" sz="quarter" idx="12"/>
          </p:nvPr>
        </p:nvSpPr>
        <p:spPr/>
        <p:txBody>
          <a:bodyPr/>
          <a:lstStyle/>
          <a:p>
            <a:fld id="{28F74BCF-3774-4BF8-80E8-6AB7427A9733}" type="slidenum">
              <a:rPr lang="id-ID" smtClean="0"/>
              <a:pPr/>
              <a:t>‹#›</a:t>
            </a:fld>
            <a:endParaRPr lang="id-ID"/>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AA23E8-D31C-4118-8105-1521B0A70B9A}" type="datetime1">
              <a:rPr lang="id-ID" smtClean="0"/>
              <a:pPr/>
              <a:t>05/12/2012</a:t>
            </a:fld>
            <a:endParaRPr lang="id-ID"/>
          </a:p>
        </p:txBody>
      </p:sp>
      <p:sp>
        <p:nvSpPr>
          <p:cNvPr id="3" name="Footer Placeholder 2"/>
          <p:cNvSpPr>
            <a:spLocks noGrp="1"/>
          </p:cNvSpPr>
          <p:nvPr>
            <p:ph type="ftr" sz="quarter" idx="11"/>
          </p:nvPr>
        </p:nvSpPr>
        <p:spPr/>
        <p:txBody>
          <a:bodyPr/>
          <a:lstStyle/>
          <a:p>
            <a:r>
              <a:rPr lang="id-ID" smtClean="0"/>
              <a:t>Perancangan dan Implementasi PL</a:t>
            </a:r>
            <a:endParaRPr lang="id-ID"/>
          </a:p>
        </p:txBody>
      </p:sp>
      <p:sp>
        <p:nvSpPr>
          <p:cNvPr id="4" name="Slide Number Placeholder 3"/>
          <p:cNvSpPr>
            <a:spLocks noGrp="1"/>
          </p:cNvSpPr>
          <p:nvPr>
            <p:ph type="sldNum" sz="quarter" idx="12"/>
          </p:nvPr>
        </p:nvSpPr>
        <p:spPr/>
        <p:txBody>
          <a:bodyPr/>
          <a:lstStyle/>
          <a:p>
            <a:fld id="{28F74BCF-3774-4BF8-80E8-6AB7427A9733}" type="slidenum">
              <a:rPr lang="id-ID" smtClean="0"/>
              <a:pPr/>
              <a:t>‹#›</a:t>
            </a:fld>
            <a:endParaRPr lang="id-ID"/>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909E420-481B-49FC-B9C9-BB51A5ACC3E7}" type="datetime1">
              <a:rPr lang="id-ID" smtClean="0"/>
              <a:pPr/>
              <a:t>05/12/2012</a:t>
            </a:fld>
            <a:endParaRPr lang="id-ID"/>
          </a:p>
        </p:txBody>
      </p:sp>
      <p:sp>
        <p:nvSpPr>
          <p:cNvPr id="6" name="Footer Placeholder 5"/>
          <p:cNvSpPr>
            <a:spLocks noGrp="1"/>
          </p:cNvSpPr>
          <p:nvPr>
            <p:ph type="ftr" sz="quarter" idx="11"/>
          </p:nvPr>
        </p:nvSpPr>
        <p:spPr/>
        <p:txBody>
          <a:bodyPr/>
          <a:lstStyle/>
          <a:p>
            <a:r>
              <a:rPr lang="id-ID" smtClean="0"/>
              <a:t>Perancangan dan Implementasi PL</a:t>
            </a:r>
            <a:endParaRPr lang="id-ID"/>
          </a:p>
        </p:txBody>
      </p:sp>
      <p:sp>
        <p:nvSpPr>
          <p:cNvPr id="7" name="Slide Number Placeholder 6"/>
          <p:cNvSpPr>
            <a:spLocks noGrp="1"/>
          </p:cNvSpPr>
          <p:nvPr>
            <p:ph type="sldNum" sz="quarter" idx="12"/>
          </p:nvPr>
        </p:nvSpPr>
        <p:spPr/>
        <p:txBody>
          <a:bodyPr/>
          <a:lstStyle/>
          <a:p>
            <a:fld id="{28F74BCF-3774-4BF8-80E8-6AB7427A9733}" type="slidenum">
              <a:rPr lang="id-ID" smtClean="0"/>
              <a:pPr/>
              <a:t>‹#›</a:t>
            </a:fld>
            <a:endParaRPr lang="id-ID"/>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1C87401-307C-4DA0-8B5F-90E60143844E}" type="datetime1">
              <a:rPr lang="id-ID" smtClean="0"/>
              <a:pPr/>
              <a:t>05/12/2012</a:t>
            </a:fld>
            <a:endParaRPr lang="id-ID"/>
          </a:p>
        </p:txBody>
      </p:sp>
      <p:sp>
        <p:nvSpPr>
          <p:cNvPr id="6" name="Footer Placeholder 5"/>
          <p:cNvSpPr>
            <a:spLocks noGrp="1"/>
          </p:cNvSpPr>
          <p:nvPr>
            <p:ph type="ftr" sz="quarter" idx="11"/>
          </p:nvPr>
        </p:nvSpPr>
        <p:spPr>
          <a:xfrm>
            <a:off x="914400" y="6172200"/>
            <a:ext cx="3886200" cy="457200"/>
          </a:xfrm>
        </p:spPr>
        <p:txBody>
          <a:bodyPr/>
          <a:lstStyle/>
          <a:p>
            <a:r>
              <a:rPr lang="id-ID" smtClean="0"/>
              <a:t>Perancangan dan Implementasi PL</a:t>
            </a:r>
            <a:endParaRPr lang="id-ID"/>
          </a:p>
        </p:txBody>
      </p:sp>
      <p:sp>
        <p:nvSpPr>
          <p:cNvPr id="7" name="Slide Number Placeholder 6"/>
          <p:cNvSpPr>
            <a:spLocks noGrp="1"/>
          </p:cNvSpPr>
          <p:nvPr>
            <p:ph type="sldNum" sz="quarter" idx="12"/>
          </p:nvPr>
        </p:nvSpPr>
        <p:spPr>
          <a:xfrm>
            <a:off x="146304" y="6208776"/>
            <a:ext cx="457200" cy="457200"/>
          </a:xfrm>
        </p:spPr>
        <p:txBody>
          <a:bodyPr/>
          <a:lstStyle/>
          <a:p>
            <a:fld id="{28F74BCF-3774-4BF8-80E8-6AB7427A9733}" type="slidenum">
              <a:rPr lang="id-ID" smtClean="0"/>
              <a:pPr/>
              <a:t>‹#›</a:t>
            </a:fld>
            <a:endParaRPr lang="id-ID"/>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0585EA-9C89-44C3-BDC9-CE19CCDD9B2D}" type="datetime1">
              <a:rPr lang="id-ID" smtClean="0"/>
              <a:pPr/>
              <a:t>05/12/2012</a:t>
            </a:fld>
            <a:endParaRPr lang="id-ID"/>
          </a:p>
        </p:txBody>
      </p:sp>
      <p:sp>
        <p:nvSpPr>
          <p:cNvPr id="5" name="Footer Placeholder 4"/>
          <p:cNvSpPr>
            <a:spLocks noGrp="1"/>
          </p:cNvSpPr>
          <p:nvPr>
            <p:ph type="ftr" sz="quarter" idx="11"/>
          </p:nvPr>
        </p:nvSpPr>
        <p:spPr/>
        <p:txBody>
          <a:bodyPr/>
          <a:lstStyle/>
          <a:p>
            <a:r>
              <a:rPr lang="id-ID" smtClean="0"/>
              <a:t>Perancangan dan Implementasi PL</a:t>
            </a:r>
            <a:endParaRPr lang="id-ID"/>
          </a:p>
        </p:txBody>
      </p:sp>
      <p:sp>
        <p:nvSpPr>
          <p:cNvPr id="6" name="Slide Number Placeholder 5"/>
          <p:cNvSpPr>
            <a:spLocks noGrp="1"/>
          </p:cNvSpPr>
          <p:nvPr>
            <p:ph type="sldNum" sz="quarter" idx="12"/>
          </p:nvPr>
        </p:nvSpPr>
        <p:spPr/>
        <p:txBody>
          <a:bodyPr/>
          <a:lstStyle/>
          <a:p>
            <a:fld id="{28F74BCF-3774-4BF8-80E8-6AB7427A9733}"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4A9271E5-B594-494B-8FCA-53C1B857E993}" type="datetime1">
              <a:rPr lang="id-ID" smtClean="0"/>
              <a:pPr/>
              <a:t>05/12/2012</a:t>
            </a:fld>
            <a:endParaRPr lang="id-ID"/>
          </a:p>
        </p:txBody>
      </p:sp>
      <p:sp>
        <p:nvSpPr>
          <p:cNvPr id="5" name="Footer Placeholder 4"/>
          <p:cNvSpPr>
            <a:spLocks noGrp="1"/>
          </p:cNvSpPr>
          <p:nvPr>
            <p:ph type="ftr" sz="quarter" idx="11"/>
          </p:nvPr>
        </p:nvSpPr>
        <p:spPr/>
        <p:txBody>
          <a:bodyPr/>
          <a:lstStyle>
            <a:lvl1pPr>
              <a:defRPr/>
            </a:lvl1pPr>
          </a:lstStyle>
          <a:p>
            <a:r>
              <a:rPr lang="id-ID" smtClean="0"/>
              <a:t>Perancangan dan Implementasi PL</a:t>
            </a:r>
            <a:endParaRPr lang="id-ID"/>
          </a:p>
        </p:txBody>
      </p:sp>
      <p:sp>
        <p:nvSpPr>
          <p:cNvPr id="6" name="Slide Number Placeholder 5"/>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4C1573-BB23-45AB-8F5D-930DD5C9FA88}" type="datetime1">
              <a:rPr lang="id-ID" smtClean="0"/>
              <a:pPr/>
              <a:t>05/12/2012</a:t>
            </a:fld>
            <a:endParaRPr lang="id-ID"/>
          </a:p>
        </p:txBody>
      </p:sp>
      <p:sp>
        <p:nvSpPr>
          <p:cNvPr id="5" name="Footer Placeholder 4"/>
          <p:cNvSpPr>
            <a:spLocks noGrp="1"/>
          </p:cNvSpPr>
          <p:nvPr>
            <p:ph type="ftr" sz="quarter" idx="11"/>
          </p:nvPr>
        </p:nvSpPr>
        <p:spPr/>
        <p:txBody>
          <a:bodyPr/>
          <a:lstStyle/>
          <a:p>
            <a:r>
              <a:rPr lang="id-ID" smtClean="0"/>
              <a:t>Perancangan dan Implementasi PL</a:t>
            </a:r>
            <a:endParaRPr lang="id-ID"/>
          </a:p>
        </p:txBody>
      </p:sp>
      <p:sp>
        <p:nvSpPr>
          <p:cNvPr id="6" name="Slide Number Placeholder 5"/>
          <p:cNvSpPr>
            <a:spLocks noGrp="1"/>
          </p:cNvSpPr>
          <p:nvPr>
            <p:ph type="sldNum" sz="quarter" idx="12"/>
          </p:nvPr>
        </p:nvSpPr>
        <p:spPr/>
        <p:txBody>
          <a:bodyPr/>
          <a:lstStyle/>
          <a:p>
            <a:fld id="{28F74BCF-3774-4BF8-80E8-6AB7427A9733}"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4EBA76A6-3FEC-449B-9332-78CD8E895C55}"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0FBAA20B-3CDA-4E91-854F-D4E1EB5A1065}"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20A57333-D4E4-4BF5-863D-D5C177F7BECE}"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139E4A0E-9AB8-41A7-A9F7-D18A10CCAECD}"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60E9414-2784-4D14-9253-BC82FFD12278}"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B2051165-22E7-421F-AF1F-A32C4E0C66F9}"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600200"/>
            <a:ext cx="3695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86300" y="1600200"/>
            <a:ext cx="3695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190F097B-9E63-42F9-A5CD-DC90BB1EC4F6}"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083C0DED-DFE1-4406-9343-88252CA678B3}"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D22914C6-4FB6-4313-B3FD-1B0213D71141}" type="datetime1">
              <a:rPr lang="id-ID" smtClean="0"/>
              <a:pPr/>
              <a:t>05/12/2012</a:t>
            </a:fld>
            <a:endParaRPr lang="en-US"/>
          </a:p>
        </p:txBody>
      </p:sp>
      <p:sp>
        <p:nvSpPr>
          <p:cNvPr id="8" name="Footer Placeholder 7"/>
          <p:cNvSpPr>
            <a:spLocks noGrp="1"/>
          </p:cNvSpPr>
          <p:nvPr>
            <p:ph type="ftr" sz="quarter" idx="11"/>
          </p:nvPr>
        </p:nvSpPr>
        <p:spPr/>
        <p:txBody>
          <a:bodyPr/>
          <a:lstStyle>
            <a:lvl1pPr>
              <a:defRPr/>
            </a:lvl1pPr>
          </a:lstStyle>
          <a:p>
            <a:r>
              <a:rPr lang="en-US" smtClean="0"/>
              <a:t>Perancangan dan Implementasi PL</a:t>
            </a:r>
            <a:endParaRPr lang="en-US"/>
          </a:p>
        </p:txBody>
      </p:sp>
      <p:sp>
        <p:nvSpPr>
          <p:cNvPr id="9" name="Slide Number Placeholder 8"/>
          <p:cNvSpPr>
            <a:spLocks noGrp="1"/>
          </p:cNvSpPr>
          <p:nvPr>
            <p:ph type="sldNum" sz="quarter" idx="12"/>
          </p:nvPr>
        </p:nvSpPr>
        <p:spPr/>
        <p:txBody>
          <a:bodyPr/>
          <a:lstStyle>
            <a:lvl1pPr>
              <a:defRPr/>
            </a:lvl1pPr>
          </a:lstStyle>
          <a:p>
            <a:fld id="{8F058C60-F740-4731-96CB-AF0A8AF21854}"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43B491D6-D001-4F63-8397-6DCB674757BD}" type="datetime1">
              <a:rPr lang="id-ID" smtClean="0"/>
              <a:pPr/>
              <a:t>05/12/2012</a:t>
            </a:fld>
            <a:endParaRPr lang="en-US"/>
          </a:p>
        </p:txBody>
      </p:sp>
      <p:sp>
        <p:nvSpPr>
          <p:cNvPr id="4" name="Footer Placeholder 3"/>
          <p:cNvSpPr>
            <a:spLocks noGrp="1"/>
          </p:cNvSpPr>
          <p:nvPr>
            <p:ph type="ftr" sz="quarter" idx="11"/>
          </p:nvPr>
        </p:nvSpPr>
        <p:spPr/>
        <p:txBody>
          <a:bodyPr/>
          <a:lstStyle>
            <a:lvl1pPr>
              <a:defRPr/>
            </a:lvl1pPr>
          </a:lstStyle>
          <a:p>
            <a:r>
              <a:rPr lang="en-US" smtClean="0"/>
              <a:t>Perancangan dan Implementasi PL</a:t>
            </a:r>
            <a:endParaRPr lang="en-US"/>
          </a:p>
        </p:txBody>
      </p:sp>
      <p:sp>
        <p:nvSpPr>
          <p:cNvPr id="5" name="Slide Number Placeholder 4"/>
          <p:cNvSpPr>
            <a:spLocks noGrp="1"/>
          </p:cNvSpPr>
          <p:nvPr>
            <p:ph type="sldNum" sz="quarter" idx="12"/>
          </p:nvPr>
        </p:nvSpPr>
        <p:spPr/>
        <p:txBody>
          <a:bodyPr/>
          <a:lstStyle>
            <a:lvl1pPr>
              <a:defRPr/>
            </a:lvl1pPr>
          </a:lstStyle>
          <a:p>
            <a:fld id="{D9C70D96-F11A-45C5-811F-998727F3888B}"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AC58F96-84AD-4B0A-8950-7BD6128841E1}" type="datetime1">
              <a:rPr lang="id-ID" smtClean="0"/>
              <a:pPr/>
              <a:t>05/12/2012</a:t>
            </a:fld>
            <a:endParaRPr lang="en-US"/>
          </a:p>
        </p:txBody>
      </p:sp>
      <p:sp>
        <p:nvSpPr>
          <p:cNvPr id="3" name="Footer Placeholder 2"/>
          <p:cNvSpPr>
            <a:spLocks noGrp="1"/>
          </p:cNvSpPr>
          <p:nvPr>
            <p:ph type="ftr" sz="quarter" idx="11"/>
          </p:nvPr>
        </p:nvSpPr>
        <p:spPr/>
        <p:txBody>
          <a:bodyPr/>
          <a:lstStyle>
            <a:lvl1pPr>
              <a:defRPr/>
            </a:lvl1pPr>
          </a:lstStyle>
          <a:p>
            <a:r>
              <a:rPr lang="en-US" smtClean="0"/>
              <a:t>Perancangan dan Implementasi PL</a:t>
            </a:r>
            <a:endParaRPr lang="en-US"/>
          </a:p>
        </p:txBody>
      </p:sp>
      <p:sp>
        <p:nvSpPr>
          <p:cNvPr id="4" name="Slide Number Placeholder 3"/>
          <p:cNvSpPr>
            <a:spLocks noGrp="1"/>
          </p:cNvSpPr>
          <p:nvPr>
            <p:ph type="sldNum" sz="quarter" idx="12"/>
          </p:nvPr>
        </p:nvSpPr>
        <p:spPr/>
        <p:txBody>
          <a:bodyPr/>
          <a:lstStyle>
            <a:lvl1pPr>
              <a:defRPr/>
            </a:lvl1pPr>
          </a:lstStyle>
          <a:p>
            <a:fld id="{6D1BE65D-1C33-47C9-A176-588B686CEA40}"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65EE699-1F55-41D5-AC3E-E0B2D6091351}"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7BABAC5F-76B0-409C-B3CC-D604AD7A679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C89D6520-C653-4F28-BFFE-D5212A290732}" type="datetime1">
              <a:rPr lang="id-ID" smtClean="0"/>
              <a:pPr/>
              <a:t>05/12/2012</a:t>
            </a:fld>
            <a:endParaRPr lang="id-ID"/>
          </a:p>
        </p:txBody>
      </p:sp>
      <p:sp>
        <p:nvSpPr>
          <p:cNvPr id="5" name="Footer Placeholder 4"/>
          <p:cNvSpPr>
            <a:spLocks noGrp="1"/>
          </p:cNvSpPr>
          <p:nvPr>
            <p:ph type="ftr" sz="quarter" idx="11"/>
          </p:nvPr>
        </p:nvSpPr>
        <p:spPr/>
        <p:txBody>
          <a:bodyPr/>
          <a:lstStyle>
            <a:lvl1pPr>
              <a:defRPr/>
            </a:lvl1pPr>
          </a:lstStyle>
          <a:p>
            <a:r>
              <a:rPr lang="id-ID" smtClean="0"/>
              <a:t>Perancangan dan Implementasi PL</a:t>
            </a:r>
            <a:endParaRPr lang="id-ID"/>
          </a:p>
        </p:txBody>
      </p:sp>
      <p:sp>
        <p:nvSpPr>
          <p:cNvPr id="6" name="Slide Number Placeholder 5"/>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1A19F2E-6600-402C-A99E-761E54EF0636}"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16826704-D538-4C67-B440-C303268C8095}"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30A791CD-C23E-478D-AACA-214E9A71BEBC}"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8970BD01-7826-4B0F-A298-9E4E6C729DB6}"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6E1B028D-D6FD-4C1C-9A27-773BB2FAE890}"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BAD71A42-106B-4104-B65A-7B40FCC3BD54}"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E9476288-8F51-40C0-8449-000458F5A74D}"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4D7F671E-0E60-4D20-886B-D6F1719263AC}"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8DBD9A3B-23FD-4204-BDFB-6D4D07326A46}"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E5018C82-6120-43E7-AED6-AEA7DE9A6DC7}"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A9353DB-346F-4A6A-B767-106AF1FCAC5D}"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0CAA28AF-B0E8-4EA3-854F-C36118D24085}"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2895600"/>
            <a:ext cx="4038600" cy="3078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2895600"/>
            <a:ext cx="4038600" cy="3078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084DB9FC-E371-472B-A572-A90FC5125FE1}"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39EA71BD-2D2B-4B68-A758-8EA1124E21AA}"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7132E6E4-B97C-46FD-83B1-9EC261E0FAA3}" type="datetime1">
              <a:rPr lang="id-ID" smtClean="0"/>
              <a:pPr/>
              <a:t>05/12/2012</a:t>
            </a:fld>
            <a:endParaRPr lang="en-US"/>
          </a:p>
        </p:txBody>
      </p:sp>
      <p:sp>
        <p:nvSpPr>
          <p:cNvPr id="8" name="Footer Placeholder 7"/>
          <p:cNvSpPr>
            <a:spLocks noGrp="1"/>
          </p:cNvSpPr>
          <p:nvPr>
            <p:ph type="ftr" sz="quarter" idx="11"/>
          </p:nvPr>
        </p:nvSpPr>
        <p:spPr/>
        <p:txBody>
          <a:bodyPr/>
          <a:lstStyle>
            <a:lvl1pPr>
              <a:defRPr/>
            </a:lvl1pPr>
          </a:lstStyle>
          <a:p>
            <a:r>
              <a:rPr lang="en-US" smtClean="0"/>
              <a:t>Perancangan dan Implementasi PL</a:t>
            </a:r>
            <a:endParaRPr lang="en-US"/>
          </a:p>
        </p:txBody>
      </p:sp>
      <p:sp>
        <p:nvSpPr>
          <p:cNvPr id="9" name="Slide Number Placeholder 8"/>
          <p:cNvSpPr>
            <a:spLocks noGrp="1"/>
          </p:cNvSpPr>
          <p:nvPr>
            <p:ph type="sldNum" sz="quarter" idx="12"/>
          </p:nvPr>
        </p:nvSpPr>
        <p:spPr/>
        <p:txBody>
          <a:bodyPr/>
          <a:lstStyle>
            <a:lvl1pPr>
              <a:defRPr/>
            </a:lvl1pPr>
          </a:lstStyle>
          <a:p>
            <a:fld id="{C33F6F3A-4BB6-4ABC-922C-635765717883}"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5BE51406-874D-418B-B0BC-051EEC5CA9C1}" type="datetime1">
              <a:rPr lang="id-ID" smtClean="0"/>
              <a:pPr/>
              <a:t>05/12/2012</a:t>
            </a:fld>
            <a:endParaRPr lang="en-US"/>
          </a:p>
        </p:txBody>
      </p:sp>
      <p:sp>
        <p:nvSpPr>
          <p:cNvPr id="4" name="Footer Placeholder 3"/>
          <p:cNvSpPr>
            <a:spLocks noGrp="1"/>
          </p:cNvSpPr>
          <p:nvPr>
            <p:ph type="ftr" sz="quarter" idx="11"/>
          </p:nvPr>
        </p:nvSpPr>
        <p:spPr/>
        <p:txBody>
          <a:bodyPr/>
          <a:lstStyle>
            <a:lvl1pPr>
              <a:defRPr/>
            </a:lvl1pPr>
          </a:lstStyle>
          <a:p>
            <a:r>
              <a:rPr lang="en-US" smtClean="0"/>
              <a:t>Perancangan dan Implementasi PL</a:t>
            </a:r>
            <a:endParaRPr lang="en-US"/>
          </a:p>
        </p:txBody>
      </p:sp>
      <p:sp>
        <p:nvSpPr>
          <p:cNvPr id="5" name="Slide Number Placeholder 4"/>
          <p:cNvSpPr>
            <a:spLocks noGrp="1"/>
          </p:cNvSpPr>
          <p:nvPr>
            <p:ph type="sldNum" sz="quarter" idx="12"/>
          </p:nvPr>
        </p:nvSpPr>
        <p:spPr/>
        <p:txBody>
          <a:bodyPr/>
          <a:lstStyle>
            <a:lvl1pPr>
              <a:defRPr/>
            </a:lvl1pPr>
          </a:lstStyle>
          <a:p>
            <a:fld id="{0BCD4B64-A089-4C0E-9E86-421FC26A97F8}"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5EF28F2A-E000-4A0E-B0AE-8E25B13895A1}" type="datetime1">
              <a:rPr lang="id-ID" smtClean="0"/>
              <a:pPr/>
              <a:t>05/12/2012</a:t>
            </a:fld>
            <a:endParaRPr lang="en-US"/>
          </a:p>
        </p:txBody>
      </p:sp>
      <p:sp>
        <p:nvSpPr>
          <p:cNvPr id="3" name="Footer Placeholder 2"/>
          <p:cNvSpPr>
            <a:spLocks noGrp="1"/>
          </p:cNvSpPr>
          <p:nvPr>
            <p:ph type="ftr" sz="quarter" idx="11"/>
          </p:nvPr>
        </p:nvSpPr>
        <p:spPr/>
        <p:txBody>
          <a:bodyPr/>
          <a:lstStyle>
            <a:lvl1pPr>
              <a:defRPr/>
            </a:lvl1pPr>
          </a:lstStyle>
          <a:p>
            <a:r>
              <a:rPr lang="en-US" smtClean="0"/>
              <a:t>Perancangan dan Implementasi PL</a:t>
            </a:r>
            <a:endParaRPr lang="en-US"/>
          </a:p>
        </p:txBody>
      </p:sp>
      <p:sp>
        <p:nvSpPr>
          <p:cNvPr id="4" name="Slide Number Placeholder 3"/>
          <p:cNvSpPr>
            <a:spLocks noGrp="1"/>
          </p:cNvSpPr>
          <p:nvPr>
            <p:ph type="sldNum" sz="quarter" idx="12"/>
          </p:nvPr>
        </p:nvSpPr>
        <p:spPr/>
        <p:txBody>
          <a:bodyPr/>
          <a:lstStyle>
            <a:lvl1pPr>
              <a:defRPr/>
            </a:lvl1pPr>
          </a:lstStyle>
          <a:p>
            <a:fld id="{5AD2027C-1C12-4EF0-A9E1-13CF2EA06E3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988C580-2FC1-4FC1-A650-1EEBA6EC5E3D}" type="datetime1">
              <a:rPr lang="id-ID" smtClean="0"/>
              <a:pPr/>
              <a:t>05/12/2012</a:t>
            </a:fld>
            <a:endParaRPr lang="id-ID"/>
          </a:p>
        </p:txBody>
      </p:sp>
      <p:sp>
        <p:nvSpPr>
          <p:cNvPr id="5" name="Footer Placeholder 4"/>
          <p:cNvSpPr>
            <a:spLocks noGrp="1"/>
          </p:cNvSpPr>
          <p:nvPr>
            <p:ph type="ftr" sz="quarter" idx="11"/>
          </p:nvPr>
        </p:nvSpPr>
        <p:spPr/>
        <p:txBody>
          <a:bodyPr/>
          <a:lstStyle>
            <a:lvl1pPr>
              <a:defRPr/>
            </a:lvl1pPr>
          </a:lstStyle>
          <a:p>
            <a:r>
              <a:rPr lang="id-ID" smtClean="0"/>
              <a:t>Perancangan dan Implementasi PL</a:t>
            </a:r>
            <a:endParaRPr lang="id-ID"/>
          </a:p>
        </p:txBody>
      </p:sp>
      <p:sp>
        <p:nvSpPr>
          <p:cNvPr id="6" name="Slide Number Placeholder 5"/>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9DC352B-A59C-40D7-A43F-8E5DD36700CB}"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4446D456-C74A-4090-A422-0B73D116D5AF}"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9B5C957-E686-490F-856F-B573E96119A1}"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D8509E32-6714-499A-A707-EEC1A52F22A0}"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2BEB303C-F8B3-4E96-A009-02C929015E19}"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B257492E-ACD0-4266-8AB6-5C8A33E9D429}"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752600"/>
            <a:ext cx="2057400" cy="4221163"/>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1752600"/>
            <a:ext cx="6019800" cy="4221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95ECDB79-F4BB-44C1-9612-58E252805CED}"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3E0E6EA7-C81D-4D0A-8899-87CE085CCD92}"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208B7B99-05D4-45F1-AC7E-657F9DC0AD35}"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FE43FE01-786A-490C-938F-1874F012AC30}" type="slidenum">
              <a:rPr lang="en-US"/>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90F1EA8E-FA1E-4F2E-99A0-27F4C57DFC21}"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25BEADE2-F0E4-411E-974A-C84C29937793}" type="slidenum">
              <a:rPr lang="en-US"/>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F4EE368-5ACC-4A57-A5FE-B187075C0736}"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800A85B6-954E-4D5C-AD17-D7D4BE952B7F}" type="slidenum">
              <a:rPr lang="en-US"/>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6B79B1BB-8E45-4F04-80F1-629D8C1093E8}"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6FF68C88-6E8C-4075-8B69-F6C028F52DB4}" type="slidenum">
              <a:rPr lang="en-US"/>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6BAA171F-7037-490D-9E3F-B8364A466678}" type="datetime1">
              <a:rPr lang="id-ID" smtClean="0"/>
              <a:pPr/>
              <a:t>05/12/2012</a:t>
            </a:fld>
            <a:endParaRPr lang="en-US"/>
          </a:p>
        </p:txBody>
      </p:sp>
      <p:sp>
        <p:nvSpPr>
          <p:cNvPr id="8" name="Footer Placeholder 7"/>
          <p:cNvSpPr>
            <a:spLocks noGrp="1"/>
          </p:cNvSpPr>
          <p:nvPr>
            <p:ph type="ftr" sz="quarter" idx="11"/>
          </p:nvPr>
        </p:nvSpPr>
        <p:spPr/>
        <p:txBody>
          <a:bodyPr/>
          <a:lstStyle>
            <a:lvl1pPr>
              <a:defRPr/>
            </a:lvl1pPr>
          </a:lstStyle>
          <a:p>
            <a:r>
              <a:rPr lang="en-US" smtClean="0"/>
              <a:t>Perancangan dan Implementasi PL</a:t>
            </a:r>
            <a:endParaRPr lang="en-US"/>
          </a:p>
        </p:txBody>
      </p:sp>
      <p:sp>
        <p:nvSpPr>
          <p:cNvPr id="9" name="Slide Number Placeholder 8"/>
          <p:cNvSpPr>
            <a:spLocks noGrp="1"/>
          </p:cNvSpPr>
          <p:nvPr>
            <p:ph type="sldNum" sz="quarter" idx="12"/>
          </p:nvPr>
        </p:nvSpPr>
        <p:spPr/>
        <p:txBody>
          <a:bodyPr/>
          <a:lstStyle>
            <a:lvl1pPr>
              <a:defRPr/>
            </a:lvl1pPr>
          </a:lstStyle>
          <a:p>
            <a:fld id="{92544899-50E8-4897-8B3F-29AE7261A0BD}" type="slidenum">
              <a:rPr lang="en-US"/>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58B699CF-8800-4EE9-B8AA-5A4D0FED836D}" type="datetime1">
              <a:rPr lang="id-ID" smtClean="0"/>
              <a:pPr/>
              <a:t>05/12/2012</a:t>
            </a:fld>
            <a:endParaRPr lang="en-US"/>
          </a:p>
        </p:txBody>
      </p:sp>
      <p:sp>
        <p:nvSpPr>
          <p:cNvPr id="4" name="Footer Placeholder 3"/>
          <p:cNvSpPr>
            <a:spLocks noGrp="1"/>
          </p:cNvSpPr>
          <p:nvPr>
            <p:ph type="ftr" sz="quarter" idx="11"/>
          </p:nvPr>
        </p:nvSpPr>
        <p:spPr/>
        <p:txBody>
          <a:bodyPr/>
          <a:lstStyle>
            <a:lvl1pPr>
              <a:defRPr/>
            </a:lvl1pPr>
          </a:lstStyle>
          <a:p>
            <a:r>
              <a:rPr lang="en-US" smtClean="0"/>
              <a:t>Perancangan dan Implementasi PL</a:t>
            </a:r>
            <a:endParaRPr lang="en-US"/>
          </a:p>
        </p:txBody>
      </p:sp>
      <p:sp>
        <p:nvSpPr>
          <p:cNvPr id="5" name="Slide Number Placeholder 4"/>
          <p:cNvSpPr>
            <a:spLocks noGrp="1"/>
          </p:cNvSpPr>
          <p:nvPr>
            <p:ph type="sldNum" sz="quarter" idx="12"/>
          </p:nvPr>
        </p:nvSpPr>
        <p:spPr/>
        <p:txBody>
          <a:bodyPr/>
          <a:lstStyle>
            <a:lvl1pPr>
              <a:defRPr/>
            </a:lvl1pPr>
          </a:lstStyle>
          <a:p>
            <a:fld id="{D57ACB99-2A03-4C73-B2F4-AC70B764687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DEBED684-512F-40F6-BB02-D5E3778B468C}" type="datetime1">
              <a:rPr lang="id-ID" smtClean="0"/>
              <a:pPr/>
              <a:t>05/12/2012</a:t>
            </a:fld>
            <a:endParaRPr lang="id-ID"/>
          </a:p>
        </p:txBody>
      </p:sp>
      <p:sp>
        <p:nvSpPr>
          <p:cNvPr id="6" name="Footer Placeholder 5"/>
          <p:cNvSpPr>
            <a:spLocks noGrp="1"/>
          </p:cNvSpPr>
          <p:nvPr>
            <p:ph type="ftr" sz="quarter" idx="11"/>
          </p:nvPr>
        </p:nvSpPr>
        <p:spPr/>
        <p:txBody>
          <a:bodyPr/>
          <a:lstStyle>
            <a:lvl1pPr>
              <a:defRPr/>
            </a:lvl1pPr>
          </a:lstStyle>
          <a:p>
            <a:r>
              <a:rPr lang="id-ID" smtClean="0"/>
              <a:t>Perancangan dan Implementasi PL</a:t>
            </a:r>
            <a:endParaRPr lang="id-ID"/>
          </a:p>
        </p:txBody>
      </p:sp>
      <p:sp>
        <p:nvSpPr>
          <p:cNvPr id="7" name="Slide Number Placeholder 6"/>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BD84295D-EBB6-4534-97CD-5E042A9CBE50}" type="datetime1">
              <a:rPr lang="id-ID" smtClean="0"/>
              <a:pPr/>
              <a:t>05/12/2012</a:t>
            </a:fld>
            <a:endParaRPr lang="en-US"/>
          </a:p>
        </p:txBody>
      </p:sp>
      <p:sp>
        <p:nvSpPr>
          <p:cNvPr id="3" name="Footer Placeholder 2"/>
          <p:cNvSpPr>
            <a:spLocks noGrp="1"/>
          </p:cNvSpPr>
          <p:nvPr>
            <p:ph type="ftr" sz="quarter" idx="11"/>
          </p:nvPr>
        </p:nvSpPr>
        <p:spPr/>
        <p:txBody>
          <a:bodyPr/>
          <a:lstStyle>
            <a:lvl1pPr>
              <a:defRPr/>
            </a:lvl1pPr>
          </a:lstStyle>
          <a:p>
            <a:r>
              <a:rPr lang="en-US" smtClean="0"/>
              <a:t>Perancangan dan Implementasi PL</a:t>
            </a:r>
            <a:endParaRPr lang="en-US"/>
          </a:p>
        </p:txBody>
      </p:sp>
      <p:sp>
        <p:nvSpPr>
          <p:cNvPr id="4" name="Slide Number Placeholder 3"/>
          <p:cNvSpPr>
            <a:spLocks noGrp="1"/>
          </p:cNvSpPr>
          <p:nvPr>
            <p:ph type="sldNum" sz="quarter" idx="12"/>
          </p:nvPr>
        </p:nvSpPr>
        <p:spPr/>
        <p:txBody>
          <a:bodyPr/>
          <a:lstStyle>
            <a:lvl1pPr>
              <a:defRPr/>
            </a:lvl1pPr>
          </a:lstStyle>
          <a:p>
            <a:fld id="{09BCF54E-84FD-4C0C-B8F2-C33466D0409E}" type="slidenum">
              <a:rPr lang="en-US"/>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A1E04E65-BBC3-4F53-8A75-EF75994B4090}"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1B266358-054F-46D2-92D2-6D5CE23FE7D7}" type="slidenum">
              <a:rPr lang="en-US"/>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59038BD1-248D-4CD8-AF5F-E8027000EBA3}"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468C0390-03B9-4AF1-ADED-64AD533E1D2A}" type="slidenum">
              <a:rPr lang="en-US"/>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2B374E77-3AAF-4BA2-892B-B5309528873C}"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97529889-D6E6-4F06-AD83-421637060D83}" type="slidenum">
              <a:rPr lang="en-US"/>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14CD25FF-603E-4525-9021-9B25BB259924}"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514C853E-0513-45E2-977F-B3F2371C2FEE}" type="slidenum">
              <a:rPr lang="en-US"/>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C40BFF3C-7FD7-4371-8386-4A71AA685590}"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0CC66B7F-A11C-4D5D-A57E-4F3E0D93025B}" type="slidenum">
              <a:rPr lang="en-US"/>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28A835C5-490F-43E1-83CD-62F0E48E4814}"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BD6EB738-DCCA-4EE1-9CEE-A4FAD216C979}" type="slidenum">
              <a:rPr lang="en-US"/>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71DC35A-A021-4F6B-B075-2556F105AA6D}"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98B931B2-8C5D-4649-9C9A-E8EE2DBC7FF4}" type="slidenum">
              <a:rPr lang="en-US"/>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600200"/>
            <a:ext cx="3695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86300" y="1600200"/>
            <a:ext cx="3695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8BE8890D-960B-4A9A-9479-BB810E4B8E65}"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077737F4-BFB7-4694-B1AB-BD00DCB61826}" type="slidenum">
              <a:rPr lang="en-US"/>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3AD0CB85-5840-4CA1-95A4-05A6A0F99BE4}" type="datetime1">
              <a:rPr lang="id-ID" smtClean="0"/>
              <a:pPr/>
              <a:t>05/12/2012</a:t>
            </a:fld>
            <a:endParaRPr lang="en-US"/>
          </a:p>
        </p:txBody>
      </p:sp>
      <p:sp>
        <p:nvSpPr>
          <p:cNvPr id="8" name="Footer Placeholder 7"/>
          <p:cNvSpPr>
            <a:spLocks noGrp="1"/>
          </p:cNvSpPr>
          <p:nvPr>
            <p:ph type="ftr" sz="quarter" idx="11"/>
          </p:nvPr>
        </p:nvSpPr>
        <p:spPr/>
        <p:txBody>
          <a:bodyPr/>
          <a:lstStyle>
            <a:lvl1pPr>
              <a:defRPr/>
            </a:lvl1pPr>
          </a:lstStyle>
          <a:p>
            <a:r>
              <a:rPr lang="en-US" smtClean="0"/>
              <a:t>Perancangan dan Implementasi PL</a:t>
            </a:r>
            <a:endParaRPr lang="en-US"/>
          </a:p>
        </p:txBody>
      </p:sp>
      <p:sp>
        <p:nvSpPr>
          <p:cNvPr id="9" name="Slide Number Placeholder 8"/>
          <p:cNvSpPr>
            <a:spLocks noGrp="1"/>
          </p:cNvSpPr>
          <p:nvPr>
            <p:ph type="sldNum" sz="quarter" idx="12"/>
          </p:nvPr>
        </p:nvSpPr>
        <p:spPr/>
        <p:txBody>
          <a:bodyPr/>
          <a:lstStyle>
            <a:lvl1pPr>
              <a:defRPr/>
            </a:lvl1pPr>
          </a:lstStyle>
          <a:p>
            <a:fld id="{FCAB16BA-5666-4376-8DB6-314DFF37523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84023824-DD8C-4423-B0C7-6F7DE0EF4339}" type="datetime1">
              <a:rPr lang="id-ID" smtClean="0"/>
              <a:pPr/>
              <a:t>05/12/2012</a:t>
            </a:fld>
            <a:endParaRPr lang="id-ID"/>
          </a:p>
        </p:txBody>
      </p:sp>
      <p:sp>
        <p:nvSpPr>
          <p:cNvPr id="8" name="Footer Placeholder 7"/>
          <p:cNvSpPr>
            <a:spLocks noGrp="1"/>
          </p:cNvSpPr>
          <p:nvPr>
            <p:ph type="ftr" sz="quarter" idx="11"/>
          </p:nvPr>
        </p:nvSpPr>
        <p:spPr/>
        <p:txBody>
          <a:bodyPr/>
          <a:lstStyle>
            <a:lvl1pPr>
              <a:defRPr/>
            </a:lvl1pPr>
          </a:lstStyle>
          <a:p>
            <a:r>
              <a:rPr lang="id-ID" smtClean="0"/>
              <a:t>Perancangan dan Implementasi PL</a:t>
            </a:r>
            <a:endParaRPr lang="id-ID"/>
          </a:p>
        </p:txBody>
      </p:sp>
      <p:sp>
        <p:nvSpPr>
          <p:cNvPr id="9" name="Slide Number Placeholder 8"/>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92A9D20E-F82C-4D16-933C-9CA0C88EDB1E}" type="datetime1">
              <a:rPr lang="id-ID" smtClean="0"/>
              <a:pPr/>
              <a:t>05/12/2012</a:t>
            </a:fld>
            <a:endParaRPr lang="en-US"/>
          </a:p>
        </p:txBody>
      </p:sp>
      <p:sp>
        <p:nvSpPr>
          <p:cNvPr id="4" name="Footer Placeholder 3"/>
          <p:cNvSpPr>
            <a:spLocks noGrp="1"/>
          </p:cNvSpPr>
          <p:nvPr>
            <p:ph type="ftr" sz="quarter" idx="11"/>
          </p:nvPr>
        </p:nvSpPr>
        <p:spPr/>
        <p:txBody>
          <a:bodyPr/>
          <a:lstStyle>
            <a:lvl1pPr>
              <a:defRPr/>
            </a:lvl1pPr>
          </a:lstStyle>
          <a:p>
            <a:r>
              <a:rPr lang="en-US" smtClean="0"/>
              <a:t>Perancangan dan Implementasi PL</a:t>
            </a:r>
            <a:endParaRPr lang="en-US"/>
          </a:p>
        </p:txBody>
      </p:sp>
      <p:sp>
        <p:nvSpPr>
          <p:cNvPr id="5" name="Slide Number Placeholder 4"/>
          <p:cNvSpPr>
            <a:spLocks noGrp="1"/>
          </p:cNvSpPr>
          <p:nvPr>
            <p:ph type="sldNum" sz="quarter" idx="12"/>
          </p:nvPr>
        </p:nvSpPr>
        <p:spPr/>
        <p:txBody>
          <a:bodyPr/>
          <a:lstStyle>
            <a:lvl1pPr>
              <a:defRPr/>
            </a:lvl1pPr>
          </a:lstStyle>
          <a:p>
            <a:fld id="{978D5115-91D0-40D5-B19A-5A4D71A18DA1}" type="slidenum">
              <a:rPr lang="en-US"/>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DD1A4BEC-E2ED-49A8-9253-A02E823737E3}" type="datetime1">
              <a:rPr lang="id-ID" smtClean="0"/>
              <a:pPr/>
              <a:t>05/12/2012</a:t>
            </a:fld>
            <a:endParaRPr lang="en-US"/>
          </a:p>
        </p:txBody>
      </p:sp>
      <p:sp>
        <p:nvSpPr>
          <p:cNvPr id="3" name="Footer Placeholder 2"/>
          <p:cNvSpPr>
            <a:spLocks noGrp="1"/>
          </p:cNvSpPr>
          <p:nvPr>
            <p:ph type="ftr" sz="quarter" idx="11"/>
          </p:nvPr>
        </p:nvSpPr>
        <p:spPr/>
        <p:txBody>
          <a:bodyPr/>
          <a:lstStyle>
            <a:lvl1pPr>
              <a:defRPr/>
            </a:lvl1pPr>
          </a:lstStyle>
          <a:p>
            <a:r>
              <a:rPr lang="en-US" smtClean="0"/>
              <a:t>Perancangan dan Implementasi PL</a:t>
            </a:r>
            <a:endParaRPr lang="en-US"/>
          </a:p>
        </p:txBody>
      </p:sp>
      <p:sp>
        <p:nvSpPr>
          <p:cNvPr id="4" name="Slide Number Placeholder 3"/>
          <p:cNvSpPr>
            <a:spLocks noGrp="1"/>
          </p:cNvSpPr>
          <p:nvPr>
            <p:ph type="sldNum" sz="quarter" idx="12"/>
          </p:nvPr>
        </p:nvSpPr>
        <p:spPr/>
        <p:txBody>
          <a:bodyPr/>
          <a:lstStyle>
            <a:lvl1pPr>
              <a:defRPr/>
            </a:lvl1pPr>
          </a:lstStyle>
          <a:p>
            <a:fld id="{D50EDDE2-AE0D-4278-B77D-B0148E6E4A0E}" type="slidenum">
              <a:rPr lang="en-US"/>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4823E8A-8409-4B2C-A4F1-F3AABAC6AE8D}"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E4268D6E-2408-4BC5-A6C6-38264C5777BA}" type="slidenum">
              <a:rPr lang="en-US"/>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A9D42D04-D41A-4D95-840B-D0B91FB6490E}"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BD10A49E-BB6B-41F5-961C-9F26462B3CCC}" type="slidenum">
              <a:rPr lang="en-US"/>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441DD7A2-3066-4907-8FD5-453080328448}"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9901754A-F5F5-451A-B5DF-23E7DAE3A52A}" type="slidenum">
              <a:rPr lang="en-US"/>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34CEDAC9-7C69-4AA2-AD20-0377FC5B8545}"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1DC1A36E-50ED-4CA9-BAB1-B4EFA1CF34BE}" type="slidenum">
              <a:rPr lang="en-US"/>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E403265A-7665-4755-A241-E322F1D8F300}"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38154C1A-E54B-4289-B4F0-AED1BAF62291}" type="slidenum">
              <a:rPr lang="en-US"/>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1F4931D5-5F23-4A73-BC94-A060906B9616}"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A63728B2-A8AE-4638-A543-3921CFB9D756}" type="slidenum">
              <a:rPr lang="en-US"/>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476D4AA-67FC-4E5D-A114-B6419D9762E7}"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D23141CD-21D5-49B5-A465-A1D0E9932DCC}" type="slidenum">
              <a:rPr lang="en-US"/>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2895600"/>
            <a:ext cx="4038600" cy="3078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2895600"/>
            <a:ext cx="4038600" cy="3078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21163B90-E97C-4ABC-90EA-F205B5B95EFE}"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8C0D97D5-247C-403B-B9A7-A8A5E9B016B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70F59B6C-1DB7-445A-8EAC-B6E081B3E9B8}" type="datetime1">
              <a:rPr lang="id-ID" smtClean="0"/>
              <a:pPr/>
              <a:t>05/12/2012</a:t>
            </a:fld>
            <a:endParaRPr lang="id-ID"/>
          </a:p>
        </p:txBody>
      </p:sp>
      <p:sp>
        <p:nvSpPr>
          <p:cNvPr id="4" name="Footer Placeholder 3"/>
          <p:cNvSpPr>
            <a:spLocks noGrp="1"/>
          </p:cNvSpPr>
          <p:nvPr>
            <p:ph type="ftr" sz="quarter" idx="11"/>
          </p:nvPr>
        </p:nvSpPr>
        <p:spPr/>
        <p:txBody>
          <a:bodyPr/>
          <a:lstStyle>
            <a:lvl1pPr>
              <a:defRPr/>
            </a:lvl1pPr>
          </a:lstStyle>
          <a:p>
            <a:r>
              <a:rPr lang="id-ID" smtClean="0"/>
              <a:t>Perancangan dan Implementasi PL</a:t>
            </a:r>
            <a:endParaRPr lang="id-ID"/>
          </a:p>
        </p:txBody>
      </p:sp>
      <p:sp>
        <p:nvSpPr>
          <p:cNvPr id="5" name="Slide Number Placeholder 4"/>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DC910215-0D05-464C-BA2E-AA3415CD7636}" type="datetime1">
              <a:rPr lang="id-ID" smtClean="0"/>
              <a:pPr/>
              <a:t>05/12/2012</a:t>
            </a:fld>
            <a:endParaRPr lang="en-US"/>
          </a:p>
        </p:txBody>
      </p:sp>
      <p:sp>
        <p:nvSpPr>
          <p:cNvPr id="8" name="Footer Placeholder 7"/>
          <p:cNvSpPr>
            <a:spLocks noGrp="1"/>
          </p:cNvSpPr>
          <p:nvPr>
            <p:ph type="ftr" sz="quarter" idx="11"/>
          </p:nvPr>
        </p:nvSpPr>
        <p:spPr/>
        <p:txBody>
          <a:bodyPr/>
          <a:lstStyle>
            <a:lvl1pPr>
              <a:defRPr/>
            </a:lvl1pPr>
          </a:lstStyle>
          <a:p>
            <a:r>
              <a:rPr lang="en-US" smtClean="0"/>
              <a:t>Perancangan dan Implementasi PL</a:t>
            </a:r>
            <a:endParaRPr lang="en-US"/>
          </a:p>
        </p:txBody>
      </p:sp>
      <p:sp>
        <p:nvSpPr>
          <p:cNvPr id="9" name="Slide Number Placeholder 8"/>
          <p:cNvSpPr>
            <a:spLocks noGrp="1"/>
          </p:cNvSpPr>
          <p:nvPr>
            <p:ph type="sldNum" sz="quarter" idx="12"/>
          </p:nvPr>
        </p:nvSpPr>
        <p:spPr/>
        <p:txBody>
          <a:bodyPr/>
          <a:lstStyle>
            <a:lvl1pPr>
              <a:defRPr/>
            </a:lvl1pPr>
          </a:lstStyle>
          <a:p>
            <a:fld id="{1106AB88-4CB2-4558-8BE4-828B8E8ABF2C}" type="slidenum">
              <a:rPr lang="en-US"/>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DEEC5940-1B83-401B-8244-94C510C708C7}" type="datetime1">
              <a:rPr lang="id-ID" smtClean="0"/>
              <a:pPr/>
              <a:t>05/12/2012</a:t>
            </a:fld>
            <a:endParaRPr lang="en-US"/>
          </a:p>
        </p:txBody>
      </p:sp>
      <p:sp>
        <p:nvSpPr>
          <p:cNvPr id="4" name="Footer Placeholder 3"/>
          <p:cNvSpPr>
            <a:spLocks noGrp="1"/>
          </p:cNvSpPr>
          <p:nvPr>
            <p:ph type="ftr" sz="quarter" idx="11"/>
          </p:nvPr>
        </p:nvSpPr>
        <p:spPr/>
        <p:txBody>
          <a:bodyPr/>
          <a:lstStyle>
            <a:lvl1pPr>
              <a:defRPr/>
            </a:lvl1pPr>
          </a:lstStyle>
          <a:p>
            <a:r>
              <a:rPr lang="en-US" smtClean="0"/>
              <a:t>Perancangan dan Implementasi PL</a:t>
            </a:r>
            <a:endParaRPr lang="en-US"/>
          </a:p>
        </p:txBody>
      </p:sp>
      <p:sp>
        <p:nvSpPr>
          <p:cNvPr id="5" name="Slide Number Placeholder 4"/>
          <p:cNvSpPr>
            <a:spLocks noGrp="1"/>
          </p:cNvSpPr>
          <p:nvPr>
            <p:ph type="sldNum" sz="quarter" idx="12"/>
          </p:nvPr>
        </p:nvSpPr>
        <p:spPr/>
        <p:txBody>
          <a:bodyPr/>
          <a:lstStyle>
            <a:lvl1pPr>
              <a:defRPr/>
            </a:lvl1pPr>
          </a:lstStyle>
          <a:p>
            <a:fld id="{C8A6E5EA-DCBD-4CB1-A9BD-66E4AAC61409}" type="slidenum">
              <a:rPr lang="en-US"/>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2061F4FD-B340-450A-9253-8F1FEA804669}" type="datetime1">
              <a:rPr lang="id-ID" smtClean="0"/>
              <a:pPr/>
              <a:t>05/12/2012</a:t>
            </a:fld>
            <a:endParaRPr lang="en-US"/>
          </a:p>
        </p:txBody>
      </p:sp>
      <p:sp>
        <p:nvSpPr>
          <p:cNvPr id="3" name="Footer Placeholder 2"/>
          <p:cNvSpPr>
            <a:spLocks noGrp="1"/>
          </p:cNvSpPr>
          <p:nvPr>
            <p:ph type="ftr" sz="quarter" idx="11"/>
          </p:nvPr>
        </p:nvSpPr>
        <p:spPr/>
        <p:txBody>
          <a:bodyPr/>
          <a:lstStyle>
            <a:lvl1pPr>
              <a:defRPr/>
            </a:lvl1pPr>
          </a:lstStyle>
          <a:p>
            <a:r>
              <a:rPr lang="en-US" smtClean="0"/>
              <a:t>Perancangan dan Implementasi PL</a:t>
            </a:r>
            <a:endParaRPr lang="en-US"/>
          </a:p>
        </p:txBody>
      </p:sp>
      <p:sp>
        <p:nvSpPr>
          <p:cNvPr id="4" name="Slide Number Placeholder 3"/>
          <p:cNvSpPr>
            <a:spLocks noGrp="1"/>
          </p:cNvSpPr>
          <p:nvPr>
            <p:ph type="sldNum" sz="quarter" idx="12"/>
          </p:nvPr>
        </p:nvSpPr>
        <p:spPr/>
        <p:txBody>
          <a:bodyPr/>
          <a:lstStyle>
            <a:lvl1pPr>
              <a:defRPr/>
            </a:lvl1pPr>
          </a:lstStyle>
          <a:p>
            <a:fld id="{1F974D85-E937-47C2-BB85-3D115E362CBE}" type="slidenum">
              <a:rPr lang="en-US"/>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37D0450-4610-4684-800B-E6442D908A48}"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A9166CB1-A34C-46B9-B28D-63475FD7614E}" type="slidenum">
              <a:rPr lang="en-US"/>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55C61A60-954D-41A5-AE80-27409BFC4D25}"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9B9CF43B-30F3-417A-8F98-8761B168ABA6}" type="slidenum">
              <a:rPr lang="en-US"/>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DA36E116-18B1-468B-98D0-A17C9D9008AC}"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1F815507-E5B7-4EFA-8BB7-7B5B94202D6B}" type="slidenum">
              <a:rPr lang="en-US"/>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752600"/>
            <a:ext cx="2057400" cy="4221163"/>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1752600"/>
            <a:ext cx="6019800" cy="4221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ACB53130-7B93-4455-BB57-0D07C3D93712}"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2A79BA42-83CC-4144-9E00-1F96757BD666}" type="slidenum">
              <a:rPr lang="en-US"/>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DF9582D5-E429-4BCB-B69E-85420AC6EB16}"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B2CE4F50-9F60-479A-8937-BD011A6B99A4}" type="slidenum">
              <a:rPr lang="en-US"/>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54279343-E2B9-4299-BBC1-4500D4BDE561}"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7C0C6BA5-46F9-40BA-9776-73F0FE7E5E82}" type="slidenum">
              <a:rPr lang="en-US"/>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06A1854-EE1E-4217-97F5-650B669AFE6F}"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84184742-8507-41B6-951D-031C5158152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2FEE9AC-DD40-430B-A231-AF0F7A5AB58D}" type="datetime1">
              <a:rPr lang="id-ID" smtClean="0"/>
              <a:pPr/>
              <a:t>05/12/2012</a:t>
            </a:fld>
            <a:endParaRPr lang="id-ID"/>
          </a:p>
        </p:txBody>
      </p:sp>
      <p:sp>
        <p:nvSpPr>
          <p:cNvPr id="3" name="Footer Placeholder 2"/>
          <p:cNvSpPr>
            <a:spLocks noGrp="1"/>
          </p:cNvSpPr>
          <p:nvPr>
            <p:ph type="ftr" sz="quarter" idx="11"/>
          </p:nvPr>
        </p:nvSpPr>
        <p:spPr/>
        <p:txBody>
          <a:bodyPr/>
          <a:lstStyle>
            <a:lvl1pPr>
              <a:defRPr/>
            </a:lvl1pPr>
          </a:lstStyle>
          <a:p>
            <a:r>
              <a:rPr lang="id-ID" smtClean="0"/>
              <a:t>Perancangan dan Implementasi PL</a:t>
            </a:r>
            <a:endParaRPr lang="id-ID"/>
          </a:p>
        </p:txBody>
      </p:sp>
      <p:sp>
        <p:nvSpPr>
          <p:cNvPr id="4" name="Slide Number Placeholder 3"/>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42CC2C13-3D40-439D-898F-8B3F67374D3A}"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CF7C60B6-7A9F-4520-B1E4-FDA611433DF6}" type="slidenum">
              <a:rPr lang="en-US"/>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38BADAD6-91AF-4B72-B464-6FEC617C6780}" type="datetime1">
              <a:rPr lang="id-ID" smtClean="0"/>
              <a:pPr/>
              <a:t>05/12/2012</a:t>
            </a:fld>
            <a:endParaRPr lang="en-US"/>
          </a:p>
        </p:txBody>
      </p:sp>
      <p:sp>
        <p:nvSpPr>
          <p:cNvPr id="8" name="Footer Placeholder 7"/>
          <p:cNvSpPr>
            <a:spLocks noGrp="1"/>
          </p:cNvSpPr>
          <p:nvPr>
            <p:ph type="ftr" sz="quarter" idx="11"/>
          </p:nvPr>
        </p:nvSpPr>
        <p:spPr/>
        <p:txBody>
          <a:bodyPr/>
          <a:lstStyle>
            <a:lvl1pPr>
              <a:defRPr/>
            </a:lvl1pPr>
          </a:lstStyle>
          <a:p>
            <a:r>
              <a:rPr lang="en-US" smtClean="0"/>
              <a:t>Perancangan dan Implementasi PL</a:t>
            </a:r>
            <a:endParaRPr lang="en-US"/>
          </a:p>
        </p:txBody>
      </p:sp>
      <p:sp>
        <p:nvSpPr>
          <p:cNvPr id="9" name="Slide Number Placeholder 8"/>
          <p:cNvSpPr>
            <a:spLocks noGrp="1"/>
          </p:cNvSpPr>
          <p:nvPr>
            <p:ph type="sldNum" sz="quarter" idx="12"/>
          </p:nvPr>
        </p:nvSpPr>
        <p:spPr/>
        <p:txBody>
          <a:bodyPr/>
          <a:lstStyle>
            <a:lvl1pPr>
              <a:defRPr/>
            </a:lvl1pPr>
          </a:lstStyle>
          <a:p>
            <a:fld id="{604743FB-27AA-4869-BB2C-DC3A1B55019A}" type="slidenum">
              <a:rPr lang="en-US"/>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991AE81E-FE0A-40A0-826C-F49FA7A82A04}" type="datetime1">
              <a:rPr lang="id-ID" smtClean="0"/>
              <a:pPr/>
              <a:t>05/12/2012</a:t>
            </a:fld>
            <a:endParaRPr lang="en-US"/>
          </a:p>
        </p:txBody>
      </p:sp>
      <p:sp>
        <p:nvSpPr>
          <p:cNvPr id="4" name="Footer Placeholder 3"/>
          <p:cNvSpPr>
            <a:spLocks noGrp="1"/>
          </p:cNvSpPr>
          <p:nvPr>
            <p:ph type="ftr" sz="quarter" idx="11"/>
          </p:nvPr>
        </p:nvSpPr>
        <p:spPr/>
        <p:txBody>
          <a:bodyPr/>
          <a:lstStyle>
            <a:lvl1pPr>
              <a:defRPr/>
            </a:lvl1pPr>
          </a:lstStyle>
          <a:p>
            <a:r>
              <a:rPr lang="en-US" smtClean="0"/>
              <a:t>Perancangan dan Implementasi PL</a:t>
            </a:r>
            <a:endParaRPr lang="en-US"/>
          </a:p>
        </p:txBody>
      </p:sp>
      <p:sp>
        <p:nvSpPr>
          <p:cNvPr id="5" name="Slide Number Placeholder 4"/>
          <p:cNvSpPr>
            <a:spLocks noGrp="1"/>
          </p:cNvSpPr>
          <p:nvPr>
            <p:ph type="sldNum" sz="quarter" idx="12"/>
          </p:nvPr>
        </p:nvSpPr>
        <p:spPr/>
        <p:txBody>
          <a:bodyPr/>
          <a:lstStyle>
            <a:lvl1pPr>
              <a:defRPr/>
            </a:lvl1pPr>
          </a:lstStyle>
          <a:p>
            <a:fld id="{A985DF32-C6C5-465E-8F9C-819CC87577CD}" type="slidenum">
              <a:rPr lang="en-US"/>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0F70179-4315-43D8-8E6A-252F0CD01511}" type="datetime1">
              <a:rPr lang="id-ID" smtClean="0"/>
              <a:pPr/>
              <a:t>05/12/2012</a:t>
            </a:fld>
            <a:endParaRPr lang="en-US"/>
          </a:p>
        </p:txBody>
      </p:sp>
      <p:sp>
        <p:nvSpPr>
          <p:cNvPr id="3" name="Footer Placeholder 2"/>
          <p:cNvSpPr>
            <a:spLocks noGrp="1"/>
          </p:cNvSpPr>
          <p:nvPr>
            <p:ph type="ftr" sz="quarter" idx="11"/>
          </p:nvPr>
        </p:nvSpPr>
        <p:spPr/>
        <p:txBody>
          <a:bodyPr/>
          <a:lstStyle>
            <a:lvl1pPr>
              <a:defRPr/>
            </a:lvl1pPr>
          </a:lstStyle>
          <a:p>
            <a:r>
              <a:rPr lang="en-US" smtClean="0"/>
              <a:t>Perancangan dan Implementasi PL</a:t>
            </a:r>
            <a:endParaRPr lang="en-US"/>
          </a:p>
        </p:txBody>
      </p:sp>
      <p:sp>
        <p:nvSpPr>
          <p:cNvPr id="4" name="Slide Number Placeholder 3"/>
          <p:cNvSpPr>
            <a:spLocks noGrp="1"/>
          </p:cNvSpPr>
          <p:nvPr>
            <p:ph type="sldNum" sz="quarter" idx="12"/>
          </p:nvPr>
        </p:nvSpPr>
        <p:spPr/>
        <p:txBody>
          <a:bodyPr/>
          <a:lstStyle>
            <a:lvl1pPr>
              <a:defRPr/>
            </a:lvl1pPr>
          </a:lstStyle>
          <a:p>
            <a:fld id="{5EF61220-604C-4920-9B2D-45BEF729DE2C}" type="slidenum">
              <a:rPr lang="en-US"/>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278BB6B-A586-472D-BD15-09185FF9569E}"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B9569003-1F54-4C52-9B2A-D8EED154FA2A}" type="slidenum">
              <a:rPr lang="en-US"/>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D078451-6DBA-42F2-BB8B-8AB72FE315EF}"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35BF0F1E-E38E-43A8-B11D-28B897E75E34}" type="slidenum">
              <a:rPr lang="en-US"/>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719654FB-BC6F-46B9-82D2-EB7198BBA8F4}"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22126FAC-7964-4D53-8C49-32214C6E3D93}" type="slidenum">
              <a:rPr lang="en-US"/>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E0C2F302-6C72-47BC-99F5-26A510868FF3}"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4AE6F5A6-DC2F-4841-893C-98DDB4EB5764}" type="slidenum">
              <a:rPr lang="en-US"/>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9BA952A6-30DC-48DB-8AAE-0F8FAFA91218}"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06FC3492-9757-483C-9A54-8D31332C9981}" type="slidenum">
              <a:rPr lang="en-US"/>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B2C6D9B0-999D-4773-9AD8-3624FAC28C17}"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6609F799-159E-4509-87F9-DF8CE003E75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0116F1C-8FDC-4011-9C08-87D73F532011}" type="datetime1">
              <a:rPr lang="id-ID" smtClean="0"/>
              <a:pPr/>
              <a:t>05/12/2012</a:t>
            </a:fld>
            <a:endParaRPr lang="id-ID"/>
          </a:p>
        </p:txBody>
      </p:sp>
      <p:sp>
        <p:nvSpPr>
          <p:cNvPr id="6" name="Footer Placeholder 5"/>
          <p:cNvSpPr>
            <a:spLocks noGrp="1"/>
          </p:cNvSpPr>
          <p:nvPr>
            <p:ph type="ftr" sz="quarter" idx="11"/>
          </p:nvPr>
        </p:nvSpPr>
        <p:spPr/>
        <p:txBody>
          <a:bodyPr/>
          <a:lstStyle>
            <a:lvl1pPr>
              <a:defRPr/>
            </a:lvl1pPr>
          </a:lstStyle>
          <a:p>
            <a:r>
              <a:rPr lang="id-ID" smtClean="0"/>
              <a:t>Perancangan dan Implementasi PL</a:t>
            </a:r>
            <a:endParaRPr lang="id-ID"/>
          </a:p>
        </p:txBody>
      </p:sp>
      <p:sp>
        <p:nvSpPr>
          <p:cNvPr id="7" name="Slide Number Placeholder 6"/>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A180024E-D0AE-4918-8D41-5EE481C41C62}"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2FDA1ED6-CA2A-4BDD-B693-68409A5B8004}" type="slidenum">
              <a:rPr lang="en-US"/>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600200"/>
            <a:ext cx="3695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86300" y="1600200"/>
            <a:ext cx="3695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3F451600-515C-4664-BC79-6AD0D4762F4B}"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96951468-E1CB-4E34-8577-3C701C294F43}" type="slidenum">
              <a:rPr lang="en-US"/>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593CA03D-2C64-4F10-BC1A-6ED0009AE284}" type="datetime1">
              <a:rPr lang="id-ID" smtClean="0"/>
              <a:pPr/>
              <a:t>05/12/2012</a:t>
            </a:fld>
            <a:endParaRPr lang="en-US"/>
          </a:p>
        </p:txBody>
      </p:sp>
      <p:sp>
        <p:nvSpPr>
          <p:cNvPr id="8" name="Footer Placeholder 7"/>
          <p:cNvSpPr>
            <a:spLocks noGrp="1"/>
          </p:cNvSpPr>
          <p:nvPr>
            <p:ph type="ftr" sz="quarter" idx="11"/>
          </p:nvPr>
        </p:nvSpPr>
        <p:spPr/>
        <p:txBody>
          <a:bodyPr/>
          <a:lstStyle>
            <a:lvl1pPr>
              <a:defRPr/>
            </a:lvl1pPr>
          </a:lstStyle>
          <a:p>
            <a:r>
              <a:rPr lang="en-US" smtClean="0"/>
              <a:t>Perancangan dan Implementasi PL</a:t>
            </a:r>
            <a:endParaRPr lang="en-US"/>
          </a:p>
        </p:txBody>
      </p:sp>
      <p:sp>
        <p:nvSpPr>
          <p:cNvPr id="9" name="Slide Number Placeholder 8"/>
          <p:cNvSpPr>
            <a:spLocks noGrp="1"/>
          </p:cNvSpPr>
          <p:nvPr>
            <p:ph type="sldNum" sz="quarter" idx="12"/>
          </p:nvPr>
        </p:nvSpPr>
        <p:spPr/>
        <p:txBody>
          <a:bodyPr/>
          <a:lstStyle>
            <a:lvl1pPr>
              <a:defRPr/>
            </a:lvl1pPr>
          </a:lstStyle>
          <a:p>
            <a:fld id="{41DD7826-296C-4214-AB33-196DED4962BF}" type="slidenum">
              <a:rPr lang="en-US"/>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A1893AC1-A8D5-4724-B0B5-22215050A4D8}" type="datetime1">
              <a:rPr lang="id-ID" smtClean="0"/>
              <a:pPr/>
              <a:t>05/12/2012</a:t>
            </a:fld>
            <a:endParaRPr lang="en-US"/>
          </a:p>
        </p:txBody>
      </p:sp>
      <p:sp>
        <p:nvSpPr>
          <p:cNvPr id="4" name="Footer Placeholder 3"/>
          <p:cNvSpPr>
            <a:spLocks noGrp="1"/>
          </p:cNvSpPr>
          <p:nvPr>
            <p:ph type="ftr" sz="quarter" idx="11"/>
          </p:nvPr>
        </p:nvSpPr>
        <p:spPr/>
        <p:txBody>
          <a:bodyPr/>
          <a:lstStyle>
            <a:lvl1pPr>
              <a:defRPr/>
            </a:lvl1pPr>
          </a:lstStyle>
          <a:p>
            <a:r>
              <a:rPr lang="en-US" smtClean="0"/>
              <a:t>Perancangan dan Implementasi PL</a:t>
            </a:r>
            <a:endParaRPr lang="en-US"/>
          </a:p>
        </p:txBody>
      </p:sp>
      <p:sp>
        <p:nvSpPr>
          <p:cNvPr id="5" name="Slide Number Placeholder 4"/>
          <p:cNvSpPr>
            <a:spLocks noGrp="1"/>
          </p:cNvSpPr>
          <p:nvPr>
            <p:ph type="sldNum" sz="quarter" idx="12"/>
          </p:nvPr>
        </p:nvSpPr>
        <p:spPr/>
        <p:txBody>
          <a:bodyPr/>
          <a:lstStyle>
            <a:lvl1pPr>
              <a:defRPr/>
            </a:lvl1pPr>
          </a:lstStyle>
          <a:p>
            <a:fld id="{62F3C2DB-AFF9-4D83-AEAC-0E94CFB5BAD7}" type="slidenum">
              <a:rPr lang="en-US"/>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CB0AA06B-16A9-48AE-899C-C8325BFBD411}" type="datetime1">
              <a:rPr lang="id-ID" smtClean="0"/>
              <a:pPr/>
              <a:t>05/12/2012</a:t>
            </a:fld>
            <a:endParaRPr lang="en-US"/>
          </a:p>
        </p:txBody>
      </p:sp>
      <p:sp>
        <p:nvSpPr>
          <p:cNvPr id="3" name="Footer Placeholder 2"/>
          <p:cNvSpPr>
            <a:spLocks noGrp="1"/>
          </p:cNvSpPr>
          <p:nvPr>
            <p:ph type="ftr" sz="quarter" idx="11"/>
          </p:nvPr>
        </p:nvSpPr>
        <p:spPr/>
        <p:txBody>
          <a:bodyPr/>
          <a:lstStyle>
            <a:lvl1pPr>
              <a:defRPr/>
            </a:lvl1pPr>
          </a:lstStyle>
          <a:p>
            <a:r>
              <a:rPr lang="en-US" smtClean="0"/>
              <a:t>Perancangan dan Implementasi PL</a:t>
            </a:r>
            <a:endParaRPr lang="en-US"/>
          </a:p>
        </p:txBody>
      </p:sp>
      <p:sp>
        <p:nvSpPr>
          <p:cNvPr id="4" name="Slide Number Placeholder 3"/>
          <p:cNvSpPr>
            <a:spLocks noGrp="1"/>
          </p:cNvSpPr>
          <p:nvPr>
            <p:ph type="sldNum" sz="quarter" idx="12"/>
          </p:nvPr>
        </p:nvSpPr>
        <p:spPr/>
        <p:txBody>
          <a:bodyPr/>
          <a:lstStyle>
            <a:lvl1pPr>
              <a:defRPr/>
            </a:lvl1pPr>
          </a:lstStyle>
          <a:p>
            <a:fld id="{373B8B24-435F-4F9F-8FCA-F464E39E74B1}" type="slidenum">
              <a:rPr lang="en-US"/>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DEE4602C-02A5-42CC-B0C0-0AF6869B275D}"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E4F65CC6-5AEC-455C-A6DD-02D023692B5A}" type="slidenum">
              <a:rPr lang="en-US"/>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2C36870-A5FC-43E1-A568-8A275BE1F23B}"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4B7C7FE1-7D0F-4881-B6A7-6196F5A57E5C}" type="slidenum">
              <a:rPr lang="en-US"/>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78393165-67AA-4975-86FF-59CD063D7F43}"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8D5B0141-CEC1-432C-8632-D2F6AF58FCC9}" type="slidenum">
              <a:rPr lang="en-US"/>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1C2F8039-A63B-4DA8-B8FF-1B6A28B033E4}"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B6D610ED-45C8-4CCD-A162-D6CC3D7E5C53}" type="slidenum">
              <a:rPr lang="en-US"/>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9B949F13-1FFD-4EA2-B669-E90B3907C81E}"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73AB4D13-7A4C-47C7-8221-C78A1E4E4A5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AC2F982-FA0C-4852-B786-06A4BA90846A}" type="datetime1">
              <a:rPr lang="id-ID" smtClean="0"/>
              <a:pPr/>
              <a:t>05/12/2012</a:t>
            </a:fld>
            <a:endParaRPr lang="id-ID"/>
          </a:p>
        </p:txBody>
      </p:sp>
      <p:sp>
        <p:nvSpPr>
          <p:cNvPr id="6" name="Footer Placeholder 5"/>
          <p:cNvSpPr>
            <a:spLocks noGrp="1"/>
          </p:cNvSpPr>
          <p:nvPr>
            <p:ph type="ftr" sz="quarter" idx="11"/>
          </p:nvPr>
        </p:nvSpPr>
        <p:spPr/>
        <p:txBody>
          <a:bodyPr/>
          <a:lstStyle>
            <a:lvl1pPr>
              <a:defRPr/>
            </a:lvl1pPr>
          </a:lstStyle>
          <a:p>
            <a:r>
              <a:rPr lang="id-ID" smtClean="0"/>
              <a:t>Perancangan dan Implementasi PL</a:t>
            </a:r>
            <a:endParaRPr lang="id-ID"/>
          </a:p>
        </p:txBody>
      </p:sp>
      <p:sp>
        <p:nvSpPr>
          <p:cNvPr id="7" name="Slide Number Placeholder 6"/>
          <p:cNvSpPr>
            <a:spLocks noGrp="1"/>
          </p:cNvSpPr>
          <p:nvPr>
            <p:ph type="sldNum" sz="quarter" idx="12"/>
          </p:nvPr>
        </p:nvSpPr>
        <p:spPr/>
        <p:txBody>
          <a:bodyPr/>
          <a:lstStyle>
            <a:lvl1pPr>
              <a:defRPr/>
            </a:lvl1pPr>
          </a:lstStyle>
          <a:p>
            <a:fld id="{28F74BCF-3774-4BF8-80E8-6AB7427A9733}" type="slidenum">
              <a:rPr lang="id-ID" smtClean="0"/>
              <a:pPr/>
              <a:t>‹#›</a:t>
            </a:fld>
            <a:endParaRPr lang="id-ID"/>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851DDEE9-5020-4AD4-8B97-D56F66FEFE60}"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997F81CE-0FA4-49B0-8B54-5ED8A4BE4BCA}" type="slidenum">
              <a:rPr lang="en-US"/>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9F36EBC-3A07-43B1-9298-79D5B72A803F}"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183896DA-CA9D-4F09-8AE6-55F9B85BD540}" type="slidenum">
              <a:rPr lang="en-US"/>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2895600"/>
            <a:ext cx="4038600" cy="3078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2895600"/>
            <a:ext cx="4038600" cy="3078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CB0688C1-6113-4B88-9372-26126640D6E0}"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AAA0D196-B7AC-498C-ABF3-E014A405EC38}" type="slidenum">
              <a:rPr lang="en-US"/>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CC9B6284-D52D-4B9E-A343-8C6D002C22ED}" type="datetime1">
              <a:rPr lang="id-ID" smtClean="0"/>
              <a:pPr/>
              <a:t>05/12/2012</a:t>
            </a:fld>
            <a:endParaRPr lang="en-US"/>
          </a:p>
        </p:txBody>
      </p:sp>
      <p:sp>
        <p:nvSpPr>
          <p:cNvPr id="8" name="Footer Placeholder 7"/>
          <p:cNvSpPr>
            <a:spLocks noGrp="1"/>
          </p:cNvSpPr>
          <p:nvPr>
            <p:ph type="ftr" sz="quarter" idx="11"/>
          </p:nvPr>
        </p:nvSpPr>
        <p:spPr/>
        <p:txBody>
          <a:bodyPr/>
          <a:lstStyle>
            <a:lvl1pPr>
              <a:defRPr/>
            </a:lvl1pPr>
          </a:lstStyle>
          <a:p>
            <a:r>
              <a:rPr lang="en-US" smtClean="0"/>
              <a:t>Perancangan dan Implementasi PL</a:t>
            </a:r>
            <a:endParaRPr lang="en-US"/>
          </a:p>
        </p:txBody>
      </p:sp>
      <p:sp>
        <p:nvSpPr>
          <p:cNvPr id="9" name="Slide Number Placeholder 8"/>
          <p:cNvSpPr>
            <a:spLocks noGrp="1"/>
          </p:cNvSpPr>
          <p:nvPr>
            <p:ph type="sldNum" sz="quarter" idx="12"/>
          </p:nvPr>
        </p:nvSpPr>
        <p:spPr/>
        <p:txBody>
          <a:bodyPr/>
          <a:lstStyle>
            <a:lvl1pPr>
              <a:defRPr/>
            </a:lvl1pPr>
          </a:lstStyle>
          <a:p>
            <a:fld id="{B8965180-1432-41A2-BB70-A00C4258E3C7}" type="slidenum">
              <a:rPr lang="en-US"/>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F2C8FCBC-30E2-4548-B92E-2867D705CF29}" type="datetime1">
              <a:rPr lang="id-ID" smtClean="0"/>
              <a:pPr/>
              <a:t>05/12/2012</a:t>
            </a:fld>
            <a:endParaRPr lang="en-US"/>
          </a:p>
        </p:txBody>
      </p:sp>
      <p:sp>
        <p:nvSpPr>
          <p:cNvPr id="4" name="Footer Placeholder 3"/>
          <p:cNvSpPr>
            <a:spLocks noGrp="1"/>
          </p:cNvSpPr>
          <p:nvPr>
            <p:ph type="ftr" sz="quarter" idx="11"/>
          </p:nvPr>
        </p:nvSpPr>
        <p:spPr/>
        <p:txBody>
          <a:bodyPr/>
          <a:lstStyle>
            <a:lvl1pPr>
              <a:defRPr/>
            </a:lvl1pPr>
          </a:lstStyle>
          <a:p>
            <a:r>
              <a:rPr lang="en-US" smtClean="0"/>
              <a:t>Perancangan dan Implementasi PL</a:t>
            </a:r>
            <a:endParaRPr lang="en-US"/>
          </a:p>
        </p:txBody>
      </p:sp>
      <p:sp>
        <p:nvSpPr>
          <p:cNvPr id="5" name="Slide Number Placeholder 4"/>
          <p:cNvSpPr>
            <a:spLocks noGrp="1"/>
          </p:cNvSpPr>
          <p:nvPr>
            <p:ph type="sldNum" sz="quarter" idx="12"/>
          </p:nvPr>
        </p:nvSpPr>
        <p:spPr/>
        <p:txBody>
          <a:bodyPr/>
          <a:lstStyle>
            <a:lvl1pPr>
              <a:defRPr/>
            </a:lvl1pPr>
          </a:lstStyle>
          <a:p>
            <a:fld id="{BD6257F2-B763-465B-BF5F-A2CFF33FB668}" type="slidenum">
              <a:rPr lang="en-US"/>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571CD88-E875-4E6C-BF8E-197AC1523302}" type="datetime1">
              <a:rPr lang="id-ID" smtClean="0"/>
              <a:pPr/>
              <a:t>05/12/2012</a:t>
            </a:fld>
            <a:endParaRPr lang="en-US"/>
          </a:p>
        </p:txBody>
      </p:sp>
      <p:sp>
        <p:nvSpPr>
          <p:cNvPr id="3" name="Footer Placeholder 2"/>
          <p:cNvSpPr>
            <a:spLocks noGrp="1"/>
          </p:cNvSpPr>
          <p:nvPr>
            <p:ph type="ftr" sz="quarter" idx="11"/>
          </p:nvPr>
        </p:nvSpPr>
        <p:spPr/>
        <p:txBody>
          <a:bodyPr/>
          <a:lstStyle>
            <a:lvl1pPr>
              <a:defRPr/>
            </a:lvl1pPr>
          </a:lstStyle>
          <a:p>
            <a:r>
              <a:rPr lang="en-US" smtClean="0"/>
              <a:t>Perancangan dan Implementasi PL</a:t>
            </a:r>
            <a:endParaRPr lang="en-US"/>
          </a:p>
        </p:txBody>
      </p:sp>
      <p:sp>
        <p:nvSpPr>
          <p:cNvPr id="4" name="Slide Number Placeholder 3"/>
          <p:cNvSpPr>
            <a:spLocks noGrp="1"/>
          </p:cNvSpPr>
          <p:nvPr>
            <p:ph type="sldNum" sz="quarter" idx="12"/>
          </p:nvPr>
        </p:nvSpPr>
        <p:spPr/>
        <p:txBody>
          <a:bodyPr/>
          <a:lstStyle>
            <a:lvl1pPr>
              <a:defRPr/>
            </a:lvl1pPr>
          </a:lstStyle>
          <a:p>
            <a:fld id="{8FFFD81D-CBBD-4F79-88C0-42BA0D405687}" type="slidenum">
              <a:rPr lang="en-US"/>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F734EBB-34F2-4F93-8CA0-2D3CE2171DD2}"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CD1BCD99-3A5B-4122-AE88-6B98E0FC6417}" type="slidenum">
              <a:rPr lang="en-US"/>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7E3A2BD-E07B-48B1-A8D7-51D9D4212DC1}" type="datetime1">
              <a:rPr lang="id-ID" smtClean="0"/>
              <a:pPr/>
              <a:t>05/12/2012</a:t>
            </a:fld>
            <a:endParaRPr lang="en-US"/>
          </a:p>
        </p:txBody>
      </p:sp>
      <p:sp>
        <p:nvSpPr>
          <p:cNvPr id="6" name="Footer Placeholder 5"/>
          <p:cNvSpPr>
            <a:spLocks noGrp="1"/>
          </p:cNvSpPr>
          <p:nvPr>
            <p:ph type="ftr" sz="quarter" idx="11"/>
          </p:nvPr>
        </p:nvSpPr>
        <p:spPr/>
        <p:txBody>
          <a:bodyPr/>
          <a:lstStyle>
            <a:lvl1pPr>
              <a:defRPr/>
            </a:lvl1pPr>
          </a:lstStyle>
          <a:p>
            <a:r>
              <a:rPr lang="en-US" smtClean="0"/>
              <a:t>Perancangan dan Implementasi PL</a:t>
            </a:r>
            <a:endParaRPr lang="en-US"/>
          </a:p>
        </p:txBody>
      </p:sp>
      <p:sp>
        <p:nvSpPr>
          <p:cNvPr id="7" name="Slide Number Placeholder 6"/>
          <p:cNvSpPr>
            <a:spLocks noGrp="1"/>
          </p:cNvSpPr>
          <p:nvPr>
            <p:ph type="sldNum" sz="quarter" idx="12"/>
          </p:nvPr>
        </p:nvSpPr>
        <p:spPr/>
        <p:txBody>
          <a:bodyPr/>
          <a:lstStyle>
            <a:lvl1pPr>
              <a:defRPr/>
            </a:lvl1pPr>
          </a:lstStyle>
          <a:p>
            <a:fld id="{F8C46421-154E-49DC-8A1F-D516BE015055}" type="slidenum">
              <a:rPr lang="en-US"/>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8DE880E2-F0E3-473C-91B7-10D0746AB498}"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B004AD6E-F4D5-4E38-94F8-6D04EF44FC72}" type="slidenum">
              <a:rPr lang="en-US"/>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752600"/>
            <a:ext cx="2057400" cy="4221163"/>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1752600"/>
            <a:ext cx="6019800" cy="4221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1FA69164-A318-4CF6-97BD-79A4610436CD}" type="datetime1">
              <a:rPr lang="id-ID" smtClean="0"/>
              <a:pPr/>
              <a:t>05/12/2012</a:t>
            </a:fld>
            <a:endParaRPr lang="en-US"/>
          </a:p>
        </p:txBody>
      </p:sp>
      <p:sp>
        <p:nvSpPr>
          <p:cNvPr id="5" name="Footer Placeholder 4"/>
          <p:cNvSpPr>
            <a:spLocks noGrp="1"/>
          </p:cNvSpPr>
          <p:nvPr>
            <p:ph type="ftr" sz="quarter" idx="11"/>
          </p:nvPr>
        </p:nvSpPr>
        <p:spPr/>
        <p:txBody>
          <a:bodyPr/>
          <a:lstStyle>
            <a:lvl1pPr>
              <a:defRPr/>
            </a:lvl1pPr>
          </a:lstStyle>
          <a:p>
            <a:r>
              <a:rPr lang="en-US" smtClean="0"/>
              <a:t>Perancangan dan Implementasi PL</a:t>
            </a:r>
            <a:endParaRPr lang="en-US"/>
          </a:p>
        </p:txBody>
      </p:sp>
      <p:sp>
        <p:nvSpPr>
          <p:cNvPr id="6" name="Slide Number Placeholder 5"/>
          <p:cNvSpPr>
            <a:spLocks noGrp="1"/>
          </p:cNvSpPr>
          <p:nvPr>
            <p:ph type="sldNum" sz="quarter" idx="12"/>
          </p:nvPr>
        </p:nvSpPr>
        <p:spPr/>
        <p:txBody>
          <a:bodyPr/>
          <a:lstStyle>
            <a:lvl1pPr>
              <a:defRPr/>
            </a:lvl1pPr>
          </a:lstStyle>
          <a:p>
            <a:fld id="{16C68999-B807-4A18-A0DC-A64B67678B3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5.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6.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7.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8.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9.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CD52AC28-9925-4831-85D2-4FDED940743F}" type="datetime1">
              <a:rPr lang="id-ID" smtClean="0"/>
              <a:pPr/>
              <a:t>05/12/2012</a:t>
            </a:fld>
            <a:endParaRPr lang="id-ID"/>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id-ID" smtClean="0"/>
              <a:t>Perancangan dan Implementasi PL</a:t>
            </a:r>
            <a:endParaRPr lang="id-ID"/>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8F74BCF-3774-4BF8-80E8-6AB7427A9733}"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22F6CF0-13EF-4CC4-BB2F-616637A28680}" type="datetime1">
              <a:rPr lang="id-ID" smtClean="0"/>
              <a:pPr/>
              <a:t>05/12/2012</a:t>
            </a:fld>
            <a:endParaRPr lang="id-ID"/>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id-ID" smtClean="0"/>
              <a:t>Perancangan dan Implementasi PL</a:t>
            </a:r>
            <a:endParaRPr lang="id-ID"/>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8F74BCF-3774-4BF8-80E8-6AB7427A9733}"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838200" y="1600200"/>
            <a:ext cx="7543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1236C1B1-F2F5-428C-BD82-837314CBF591}" type="datetime1">
              <a:rPr lang="id-ID" smtClean="0"/>
              <a:pPr/>
              <a:t>05/12/2012</a:t>
            </a:fld>
            <a:endParaRPr lang="en-US"/>
          </a:p>
        </p:txBody>
      </p:sp>
      <p:sp>
        <p:nvSpPr>
          <p:cNvPr id="81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Perancangan dan Implementasi PL</a:t>
            </a:r>
            <a:endParaRPr lang="en-US"/>
          </a:p>
        </p:txBody>
      </p:sp>
      <p:sp>
        <p:nvSpPr>
          <p:cNvPr id="81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CAF0888-0CD5-43D4-8F41-DFE9FFE9E7E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1752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2895600"/>
            <a:ext cx="8229600" cy="3078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DD92B625-C768-4704-AEB6-AF03619B764E}" type="datetime1">
              <a:rPr lang="id-ID" smtClean="0"/>
              <a:pPr/>
              <a:t>05/12/2012</a:t>
            </a:fld>
            <a:endParaRPr lang="en-US"/>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Perancangan dan Implementasi PL</a:t>
            </a:r>
            <a:endParaRPr lang="en-US"/>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C6E3B22-A2C2-4012-935A-6EBA29B749F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ctr"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ctr" rtl="0" eaLnBrk="1" fontAlgn="base" hangingPunct="1">
        <a:spcBef>
          <a:spcPct val="20000"/>
        </a:spcBef>
        <a:spcAft>
          <a:spcPct val="0"/>
        </a:spcAft>
        <a:buChar char="–"/>
        <a:defRPr sz="2800">
          <a:solidFill>
            <a:schemeClr val="tx1"/>
          </a:solidFill>
          <a:latin typeface="+mn-lt"/>
        </a:defRPr>
      </a:lvl2pPr>
      <a:lvl3pPr marL="1143000" indent="-228600" algn="ctr" rtl="0" eaLnBrk="1" fontAlgn="base" hangingPunct="1">
        <a:spcBef>
          <a:spcPct val="20000"/>
        </a:spcBef>
        <a:spcAft>
          <a:spcPct val="0"/>
        </a:spcAft>
        <a:buChar char="•"/>
        <a:defRPr sz="2400">
          <a:solidFill>
            <a:schemeClr val="tx1"/>
          </a:solidFill>
          <a:latin typeface="+mn-lt"/>
        </a:defRPr>
      </a:lvl3pPr>
      <a:lvl4pPr marL="1600200" indent="-228600" algn="ctr" rtl="0" eaLnBrk="1" fontAlgn="base" hangingPunct="1">
        <a:spcBef>
          <a:spcPct val="20000"/>
        </a:spcBef>
        <a:spcAft>
          <a:spcPct val="0"/>
        </a:spcAft>
        <a:buChar char="–"/>
        <a:defRPr sz="2000">
          <a:solidFill>
            <a:schemeClr val="tx1"/>
          </a:solidFill>
          <a:latin typeface="+mn-lt"/>
        </a:defRPr>
      </a:lvl4pPr>
      <a:lvl5pPr marL="2057400" indent="-228600" algn="ctr" rtl="0" eaLnBrk="1" fontAlgn="base" hangingPunct="1">
        <a:spcBef>
          <a:spcPct val="20000"/>
        </a:spcBef>
        <a:spcAft>
          <a:spcPct val="0"/>
        </a:spcAft>
        <a:buChar char="»"/>
        <a:defRPr sz="2000">
          <a:solidFill>
            <a:schemeClr val="tx1"/>
          </a:solidFill>
          <a:latin typeface="+mn-lt"/>
        </a:defRPr>
      </a:lvl5pPr>
      <a:lvl6pPr marL="2514600" indent="-228600" algn="ctr" rtl="0" eaLnBrk="1" fontAlgn="base" hangingPunct="1">
        <a:spcBef>
          <a:spcPct val="20000"/>
        </a:spcBef>
        <a:spcAft>
          <a:spcPct val="0"/>
        </a:spcAft>
        <a:buChar char="»"/>
        <a:defRPr sz="2000">
          <a:solidFill>
            <a:schemeClr val="tx1"/>
          </a:solidFill>
          <a:latin typeface="+mn-lt"/>
        </a:defRPr>
      </a:lvl6pPr>
      <a:lvl7pPr marL="2971800" indent="-228600" algn="ctr" rtl="0" eaLnBrk="1" fontAlgn="base" hangingPunct="1">
        <a:spcBef>
          <a:spcPct val="20000"/>
        </a:spcBef>
        <a:spcAft>
          <a:spcPct val="0"/>
        </a:spcAft>
        <a:buChar char="»"/>
        <a:defRPr sz="2000">
          <a:solidFill>
            <a:schemeClr val="tx1"/>
          </a:solidFill>
          <a:latin typeface="+mn-lt"/>
        </a:defRPr>
      </a:lvl7pPr>
      <a:lvl8pPr marL="3429000" indent="-228600" algn="ctr" rtl="0" eaLnBrk="1" fontAlgn="base" hangingPunct="1">
        <a:spcBef>
          <a:spcPct val="20000"/>
        </a:spcBef>
        <a:spcAft>
          <a:spcPct val="0"/>
        </a:spcAft>
        <a:buChar char="»"/>
        <a:defRPr sz="2000">
          <a:solidFill>
            <a:schemeClr val="tx1"/>
          </a:solidFill>
          <a:latin typeface="+mn-lt"/>
        </a:defRPr>
      </a:lvl8pPr>
      <a:lvl9pPr marL="3886200" indent="-228600" algn="ctr"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8EE70775-B062-4349-8150-8AD73D14A02D}" type="datetime1">
              <a:rPr lang="id-ID" smtClean="0"/>
              <a:pPr/>
              <a:t>05/12/2012</a:t>
            </a:fld>
            <a:endParaRPr lang="en-US"/>
          </a:p>
        </p:txBody>
      </p:sp>
      <p:sp>
        <p:nvSpPr>
          <p:cNvPr id="1024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Perancangan dan Implementasi PL</a:t>
            </a:r>
            <a:endParaRPr lang="en-US"/>
          </a:p>
        </p:txBody>
      </p:sp>
      <p:sp>
        <p:nvSpPr>
          <p:cNvPr id="1024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1D60F0C-FD4D-4F48-80A6-DEFCCDC6471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838200" y="1600200"/>
            <a:ext cx="7543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C607DDDC-EAEE-423E-BBD1-B6EF0B16108D}" type="datetime1">
              <a:rPr lang="id-ID" smtClean="0"/>
              <a:pPr/>
              <a:t>05/12/2012</a:t>
            </a:fld>
            <a:endParaRPr lang="en-US"/>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Perancangan dan Implementasi PL</a:t>
            </a:r>
            <a:endParaRPr lang="en-US"/>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4B435F4-379C-4D0F-8B6F-C5A93B31A06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457200" y="1752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Rectangle 3"/>
          <p:cNvSpPr>
            <a:spLocks noGrp="1" noChangeArrowheads="1"/>
          </p:cNvSpPr>
          <p:nvPr>
            <p:ph type="body" idx="1"/>
          </p:nvPr>
        </p:nvSpPr>
        <p:spPr bwMode="auto">
          <a:xfrm>
            <a:off x="457200" y="2895600"/>
            <a:ext cx="8229600" cy="3078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7F6BFE32-B335-4431-8A04-34C0EC4D547A}" type="datetime1">
              <a:rPr lang="id-ID" smtClean="0"/>
              <a:pPr/>
              <a:t>05/12/2012</a:t>
            </a:fld>
            <a:endParaRPr lang="en-US"/>
          </a:p>
        </p:txBody>
      </p:sp>
      <p:sp>
        <p:nvSpPr>
          <p:cNvPr id="122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Perancangan dan Implementasi PL</a:t>
            </a:r>
            <a:endParaRPr lang="en-US"/>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6850225-D9B3-405D-B8C1-3312F981C48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ctr"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ctr" rtl="0" eaLnBrk="1" fontAlgn="base" hangingPunct="1">
        <a:spcBef>
          <a:spcPct val="20000"/>
        </a:spcBef>
        <a:spcAft>
          <a:spcPct val="0"/>
        </a:spcAft>
        <a:buChar char="–"/>
        <a:defRPr sz="2800">
          <a:solidFill>
            <a:schemeClr val="tx1"/>
          </a:solidFill>
          <a:latin typeface="+mn-lt"/>
        </a:defRPr>
      </a:lvl2pPr>
      <a:lvl3pPr marL="1143000" indent="-228600" algn="ctr" rtl="0" eaLnBrk="1" fontAlgn="base" hangingPunct="1">
        <a:spcBef>
          <a:spcPct val="20000"/>
        </a:spcBef>
        <a:spcAft>
          <a:spcPct val="0"/>
        </a:spcAft>
        <a:buChar char="•"/>
        <a:defRPr sz="2400">
          <a:solidFill>
            <a:schemeClr val="tx1"/>
          </a:solidFill>
          <a:latin typeface="+mn-lt"/>
        </a:defRPr>
      </a:lvl3pPr>
      <a:lvl4pPr marL="1600200" indent="-228600" algn="ctr" rtl="0" eaLnBrk="1" fontAlgn="base" hangingPunct="1">
        <a:spcBef>
          <a:spcPct val="20000"/>
        </a:spcBef>
        <a:spcAft>
          <a:spcPct val="0"/>
        </a:spcAft>
        <a:buChar char="–"/>
        <a:defRPr sz="2000">
          <a:solidFill>
            <a:schemeClr val="tx1"/>
          </a:solidFill>
          <a:latin typeface="+mn-lt"/>
        </a:defRPr>
      </a:lvl4pPr>
      <a:lvl5pPr marL="2057400" indent="-228600" algn="ctr" rtl="0" eaLnBrk="1" fontAlgn="base" hangingPunct="1">
        <a:spcBef>
          <a:spcPct val="20000"/>
        </a:spcBef>
        <a:spcAft>
          <a:spcPct val="0"/>
        </a:spcAft>
        <a:buChar char="»"/>
        <a:defRPr sz="2000">
          <a:solidFill>
            <a:schemeClr val="tx1"/>
          </a:solidFill>
          <a:latin typeface="+mn-lt"/>
        </a:defRPr>
      </a:lvl5pPr>
      <a:lvl6pPr marL="2514600" indent="-228600" algn="ctr" rtl="0" eaLnBrk="1" fontAlgn="base" hangingPunct="1">
        <a:spcBef>
          <a:spcPct val="20000"/>
        </a:spcBef>
        <a:spcAft>
          <a:spcPct val="0"/>
        </a:spcAft>
        <a:buChar char="»"/>
        <a:defRPr sz="2000">
          <a:solidFill>
            <a:schemeClr val="tx1"/>
          </a:solidFill>
          <a:latin typeface="+mn-lt"/>
        </a:defRPr>
      </a:lvl6pPr>
      <a:lvl7pPr marL="2971800" indent="-228600" algn="ctr" rtl="0" eaLnBrk="1" fontAlgn="base" hangingPunct="1">
        <a:spcBef>
          <a:spcPct val="20000"/>
        </a:spcBef>
        <a:spcAft>
          <a:spcPct val="0"/>
        </a:spcAft>
        <a:buChar char="»"/>
        <a:defRPr sz="2000">
          <a:solidFill>
            <a:schemeClr val="tx1"/>
          </a:solidFill>
          <a:latin typeface="+mn-lt"/>
        </a:defRPr>
      </a:lvl7pPr>
      <a:lvl8pPr marL="3429000" indent="-228600" algn="ctr" rtl="0" eaLnBrk="1" fontAlgn="base" hangingPunct="1">
        <a:spcBef>
          <a:spcPct val="20000"/>
        </a:spcBef>
        <a:spcAft>
          <a:spcPct val="0"/>
        </a:spcAft>
        <a:buChar char="»"/>
        <a:defRPr sz="2000">
          <a:solidFill>
            <a:schemeClr val="tx1"/>
          </a:solidFill>
          <a:latin typeface="+mn-lt"/>
        </a:defRPr>
      </a:lvl8pPr>
      <a:lvl9pPr marL="3886200" indent="-228600" algn="ctr"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AD793810-E558-4217-850D-132BFCCEFADA}" type="datetime1">
              <a:rPr lang="id-ID" smtClean="0"/>
              <a:pPr/>
              <a:t>05/12/2012</a:t>
            </a:fld>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Perancangan dan Implementasi PL</a:t>
            </a: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9D4E52A-41E6-4A13-A54F-C4DB6DC385D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Rectangle 3"/>
          <p:cNvSpPr>
            <a:spLocks noGrp="1" noChangeArrowheads="1"/>
          </p:cNvSpPr>
          <p:nvPr>
            <p:ph type="body" idx="1"/>
          </p:nvPr>
        </p:nvSpPr>
        <p:spPr bwMode="auto">
          <a:xfrm>
            <a:off x="838200" y="1600200"/>
            <a:ext cx="7543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9DB3249E-7276-4021-9F2B-BAC7E1B40B66}" type="datetime1">
              <a:rPr lang="id-ID" smtClean="0"/>
              <a:pPr/>
              <a:t>05/12/2012</a:t>
            </a:fld>
            <a:endParaRPr lang="en-US"/>
          </a:p>
        </p:txBody>
      </p:sp>
      <p:sp>
        <p:nvSpPr>
          <p:cNvPr id="143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Perancangan dan Implementasi PL</a:t>
            </a:r>
            <a:endParaRPr lang="en-US"/>
          </a:p>
        </p:txBody>
      </p:sp>
      <p:sp>
        <p:nvSpPr>
          <p:cNvPr id="1434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D326944-7D05-4B55-A8B5-D3FF6160FD9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1752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457200" y="2895600"/>
            <a:ext cx="8229600" cy="3078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D92CF8E4-B21E-4E23-9EFE-8AEE6D746775}" type="datetime1">
              <a:rPr lang="id-ID" smtClean="0"/>
              <a:pPr/>
              <a:t>05/12/2012</a:t>
            </a:fld>
            <a:endParaRPr lang="en-US"/>
          </a:p>
        </p:txBody>
      </p:sp>
      <p:sp>
        <p:nvSpPr>
          <p:cNvPr id="153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Perancangan dan Implementasi PL</a:t>
            </a:r>
            <a:endParaRPr lang="en-US"/>
          </a:p>
        </p:txBody>
      </p:sp>
      <p:sp>
        <p:nvSpPr>
          <p:cNvPr id="153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5516D50-6668-4890-A2BB-387675DBCCA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ctr"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ctr" rtl="0" eaLnBrk="1" fontAlgn="base" hangingPunct="1">
        <a:spcBef>
          <a:spcPct val="20000"/>
        </a:spcBef>
        <a:spcAft>
          <a:spcPct val="0"/>
        </a:spcAft>
        <a:buChar char="–"/>
        <a:defRPr sz="2800">
          <a:solidFill>
            <a:schemeClr val="tx1"/>
          </a:solidFill>
          <a:latin typeface="+mn-lt"/>
        </a:defRPr>
      </a:lvl2pPr>
      <a:lvl3pPr marL="1143000" indent="-228600" algn="ctr" rtl="0" eaLnBrk="1" fontAlgn="base" hangingPunct="1">
        <a:spcBef>
          <a:spcPct val="20000"/>
        </a:spcBef>
        <a:spcAft>
          <a:spcPct val="0"/>
        </a:spcAft>
        <a:buChar char="•"/>
        <a:defRPr sz="2400">
          <a:solidFill>
            <a:schemeClr val="tx1"/>
          </a:solidFill>
          <a:latin typeface="+mn-lt"/>
        </a:defRPr>
      </a:lvl3pPr>
      <a:lvl4pPr marL="1600200" indent="-228600" algn="ctr" rtl="0" eaLnBrk="1" fontAlgn="base" hangingPunct="1">
        <a:spcBef>
          <a:spcPct val="20000"/>
        </a:spcBef>
        <a:spcAft>
          <a:spcPct val="0"/>
        </a:spcAft>
        <a:buChar char="–"/>
        <a:defRPr sz="2000">
          <a:solidFill>
            <a:schemeClr val="tx1"/>
          </a:solidFill>
          <a:latin typeface="+mn-lt"/>
        </a:defRPr>
      </a:lvl4pPr>
      <a:lvl5pPr marL="2057400" indent="-228600" algn="ctr" rtl="0" eaLnBrk="1" fontAlgn="base" hangingPunct="1">
        <a:spcBef>
          <a:spcPct val="20000"/>
        </a:spcBef>
        <a:spcAft>
          <a:spcPct val="0"/>
        </a:spcAft>
        <a:buChar char="»"/>
        <a:defRPr sz="2000">
          <a:solidFill>
            <a:schemeClr val="tx1"/>
          </a:solidFill>
          <a:latin typeface="+mn-lt"/>
        </a:defRPr>
      </a:lvl5pPr>
      <a:lvl6pPr marL="2514600" indent="-228600" algn="ctr" rtl="0" eaLnBrk="1" fontAlgn="base" hangingPunct="1">
        <a:spcBef>
          <a:spcPct val="20000"/>
        </a:spcBef>
        <a:spcAft>
          <a:spcPct val="0"/>
        </a:spcAft>
        <a:buChar char="»"/>
        <a:defRPr sz="2000">
          <a:solidFill>
            <a:schemeClr val="tx1"/>
          </a:solidFill>
          <a:latin typeface="+mn-lt"/>
        </a:defRPr>
      </a:lvl6pPr>
      <a:lvl7pPr marL="2971800" indent="-228600" algn="ctr" rtl="0" eaLnBrk="1" fontAlgn="base" hangingPunct="1">
        <a:spcBef>
          <a:spcPct val="20000"/>
        </a:spcBef>
        <a:spcAft>
          <a:spcPct val="0"/>
        </a:spcAft>
        <a:buChar char="»"/>
        <a:defRPr sz="2000">
          <a:solidFill>
            <a:schemeClr val="tx1"/>
          </a:solidFill>
          <a:latin typeface="+mn-lt"/>
        </a:defRPr>
      </a:lvl7pPr>
      <a:lvl8pPr marL="3429000" indent="-228600" algn="ctr" rtl="0" eaLnBrk="1" fontAlgn="base" hangingPunct="1">
        <a:spcBef>
          <a:spcPct val="20000"/>
        </a:spcBef>
        <a:spcAft>
          <a:spcPct val="0"/>
        </a:spcAft>
        <a:buChar char="»"/>
        <a:defRPr sz="2000">
          <a:solidFill>
            <a:schemeClr val="tx1"/>
          </a:solidFill>
          <a:latin typeface="+mn-lt"/>
        </a:defRPr>
      </a:lvl8pPr>
      <a:lvl9pPr marL="3886200" indent="-228600" algn="ctr" rtl="0" eaLnBrk="1" fontAlgn="base" hangingPunct="1">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8.pdf"/><Relationship Id="rId1" Type="http://schemas.openxmlformats.org/officeDocument/2006/relationships/slideLayout" Target="../slideLayouts/slideLayout101.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0.pdf"/><Relationship Id="rId1" Type="http://schemas.openxmlformats.org/officeDocument/2006/relationships/slideLayout" Target="../slideLayouts/slideLayout10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9"/>
          <p:cNvSpPr>
            <a:spLocks noGrp="1"/>
          </p:cNvSpPr>
          <p:nvPr>
            <p:ph type="subTitle" idx="1"/>
          </p:nvPr>
        </p:nvSpPr>
        <p:spPr/>
        <p:txBody>
          <a:bodyPr/>
          <a:lstStyle/>
          <a:p>
            <a:endParaRPr lang="id-ID"/>
          </a:p>
        </p:txBody>
      </p:sp>
      <p:sp>
        <p:nvSpPr>
          <p:cNvPr id="3" name="Date Placeholder 2"/>
          <p:cNvSpPr>
            <a:spLocks noGrp="1"/>
          </p:cNvSpPr>
          <p:nvPr>
            <p:ph type="dt" sz="half" idx="10"/>
          </p:nvPr>
        </p:nvSpPr>
        <p:spPr/>
        <p:txBody>
          <a:bodyPr/>
          <a:lstStyle/>
          <a:p>
            <a:fld id="{E55079C2-4901-4ED2-9559-3CBE987BB2FC}" type="datetime1">
              <a:rPr lang="id-ID" smtClean="0"/>
              <a:pPr/>
              <a:t>05/12/2012</a:t>
            </a:fld>
            <a:endParaRPr lang="id-ID"/>
          </a:p>
        </p:txBody>
      </p:sp>
      <p:sp>
        <p:nvSpPr>
          <p:cNvPr id="4" name="Footer Placeholder 3"/>
          <p:cNvSpPr>
            <a:spLocks noGrp="1"/>
          </p:cNvSpPr>
          <p:nvPr>
            <p:ph type="ftr" sz="quarter" idx="11"/>
          </p:nvPr>
        </p:nvSpPr>
        <p:spPr/>
        <p:txBody>
          <a:bodyPr/>
          <a:lstStyle/>
          <a:p>
            <a:r>
              <a:rPr lang="id-ID" smtClean="0"/>
              <a:t>Perancangan dan Implementasi PL</a:t>
            </a:r>
            <a:endParaRPr lang="id-ID"/>
          </a:p>
        </p:txBody>
      </p:sp>
      <p:sp>
        <p:nvSpPr>
          <p:cNvPr id="5" name="Slide Number Placeholder 4"/>
          <p:cNvSpPr>
            <a:spLocks noGrp="1"/>
          </p:cNvSpPr>
          <p:nvPr>
            <p:ph type="sldNum" sz="quarter" idx="12"/>
          </p:nvPr>
        </p:nvSpPr>
        <p:spPr/>
        <p:txBody>
          <a:bodyPr/>
          <a:lstStyle/>
          <a:p>
            <a:fld id="{28F74BCF-3774-4BF8-80E8-6AB7427A9733}" type="slidenum">
              <a:rPr lang="id-ID" smtClean="0"/>
              <a:pPr/>
              <a:t>1</a:t>
            </a:fld>
            <a:endParaRPr lang="id-ID"/>
          </a:p>
        </p:txBody>
      </p:sp>
      <p:sp>
        <p:nvSpPr>
          <p:cNvPr id="7" name="Title 6"/>
          <p:cNvSpPr>
            <a:spLocks noGrp="1"/>
          </p:cNvSpPr>
          <p:nvPr>
            <p:ph type="ctrTitle"/>
          </p:nvPr>
        </p:nvSpPr>
        <p:spPr/>
        <p:txBody>
          <a:bodyPr/>
          <a:lstStyle/>
          <a:p>
            <a:r>
              <a:rPr lang="id-ID" dirty="0" smtClean="0"/>
              <a:t>Pola-pola Perancangan</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id-ID" dirty="0" smtClean="0"/>
              <a:t>Pola-pola Perancangan</a:t>
            </a:r>
            <a:endParaRPr lang="en-GB" dirty="0"/>
          </a:p>
        </p:txBody>
      </p:sp>
      <p:sp>
        <p:nvSpPr>
          <p:cNvPr id="145411" name="Rectangle 3"/>
          <p:cNvSpPr>
            <a:spLocks noGrp="1" noChangeArrowheads="1"/>
          </p:cNvSpPr>
          <p:nvPr>
            <p:ph type="body" idx="1"/>
          </p:nvPr>
        </p:nvSpPr>
        <p:spPr/>
        <p:txBody>
          <a:bodyPr lIns="91797" tIns="45898" rIns="91797" bIns="45898">
            <a:normAutofit/>
          </a:bodyPr>
          <a:lstStyle/>
          <a:p>
            <a:r>
              <a:rPr lang="id-ID" dirty="0" smtClean="0"/>
              <a:t>Pola perancangan adalah cara untuk menggunakan kembali pengetahuan tentang suatu masalah dan solusinya</a:t>
            </a:r>
            <a:r>
              <a:rPr lang="en-GB" dirty="0" smtClean="0"/>
              <a:t>.</a:t>
            </a:r>
            <a:endParaRPr lang="en-GB" dirty="0"/>
          </a:p>
          <a:p>
            <a:r>
              <a:rPr lang="id-ID" dirty="0" smtClean="0"/>
              <a:t>Pola adalah deskripsi masalah dan intisari solusinya</a:t>
            </a:r>
            <a:r>
              <a:rPr lang="en-GB" dirty="0" smtClean="0"/>
              <a:t>.</a:t>
            </a:r>
            <a:endParaRPr lang="en-GB" dirty="0"/>
          </a:p>
          <a:p>
            <a:r>
              <a:rPr lang="id-ID" dirty="0" smtClean="0"/>
              <a:t>Pola harus cukup abstrak untuk dapat digunakan kembali pada keadaan yang berbeda</a:t>
            </a:r>
            <a:r>
              <a:rPr lang="en-GB" dirty="0" smtClean="0"/>
              <a:t>.</a:t>
            </a:r>
            <a:endParaRPr lang="en-GB" dirty="0"/>
          </a:p>
          <a:p>
            <a:r>
              <a:rPr lang="id-ID" dirty="0" smtClean="0"/>
              <a:t>Deskripsi pola </a:t>
            </a:r>
            <a:r>
              <a:rPr lang="id-ID" dirty="0" smtClean="0"/>
              <a:t>biasan</a:t>
            </a:r>
            <a:r>
              <a:rPr lang="en-US" dirty="0" smtClean="0"/>
              <a:t>y</a:t>
            </a:r>
            <a:r>
              <a:rPr lang="id-ID" dirty="0" smtClean="0"/>
              <a:t>a </a:t>
            </a:r>
            <a:r>
              <a:rPr lang="id-ID" dirty="0" smtClean="0"/>
              <a:t>menggunakan karakteristik berorientasi obyek seperti pewarisan </a:t>
            </a:r>
            <a:r>
              <a:rPr lang="id-ID" i="1" dirty="0" smtClean="0"/>
              <a:t>(inheritance)</a:t>
            </a:r>
            <a:r>
              <a:rPr lang="id-ID" dirty="0" smtClean="0"/>
              <a:t> dan polimorfisme</a:t>
            </a:r>
            <a:r>
              <a:rPr lang="en-GB" dirty="0" smtClean="0"/>
              <a:t>.</a:t>
            </a:r>
            <a:endParaRPr lang="en-GB" dirty="0"/>
          </a:p>
        </p:txBody>
      </p:sp>
      <p:sp>
        <p:nvSpPr>
          <p:cNvPr id="4" name="Slide Number Placeholder 3"/>
          <p:cNvSpPr>
            <a:spLocks noGrp="1"/>
          </p:cNvSpPr>
          <p:nvPr>
            <p:ph type="sldNum" sz="quarter" idx="12"/>
          </p:nvPr>
        </p:nvSpPr>
        <p:spPr/>
        <p:txBody>
          <a:bodyPr/>
          <a:lstStyle/>
          <a:p>
            <a:fld id="{EC83099C-5FA5-B04A-B819-64718E2A253A}"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Perancangan dan Implementasi PL</a:t>
            </a:r>
            <a:endParaRPr lang="en-US"/>
          </a:p>
        </p:txBody>
      </p:sp>
      <p:sp>
        <p:nvSpPr>
          <p:cNvPr id="6" name="Date Placeholder 5"/>
          <p:cNvSpPr>
            <a:spLocks noGrp="1"/>
          </p:cNvSpPr>
          <p:nvPr>
            <p:ph type="dt" sz="half" idx="10"/>
          </p:nvPr>
        </p:nvSpPr>
        <p:spPr/>
        <p:txBody>
          <a:bodyPr/>
          <a:lstStyle/>
          <a:p>
            <a:fld id="{77332AB3-B735-443F-81F0-7BD9333525E9}" type="datetime1">
              <a:rPr lang="id-ID" smtClean="0"/>
              <a:pPr/>
              <a:t>05/12/2012</a:t>
            </a:fld>
            <a:endParaRPr lang="id-ID"/>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id-ID" dirty="0" smtClean="0"/>
              <a:t>Elemen Pola</a:t>
            </a:r>
            <a:endParaRPr lang="en-GB" dirty="0"/>
          </a:p>
        </p:txBody>
      </p:sp>
      <p:sp>
        <p:nvSpPr>
          <p:cNvPr id="146435" name="Rectangle 3"/>
          <p:cNvSpPr>
            <a:spLocks noGrp="1" noChangeArrowheads="1"/>
          </p:cNvSpPr>
          <p:nvPr>
            <p:ph type="body" idx="1"/>
          </p:nvPr>
        </p:nvSpPr>
        <p:spPr/>
        <p:txBody>
          <a:bodyPr lIns="91797" tIns="45898" rIns="91797" bIns="45898"/>
          <a:lstStyle/>
          <a:p>
            <a:r>
              <a:rPr lang="id-ID" dirty="0" smtClean="0"/>
              <a:t>Nama</a:t>
            </a:r>
            <a:endParaRPr lang="en-GB" dirty="0"/>
          </a:p>
          <a:p>
            <a:pPr lvl="1"/>
            <a:r>
              <a:rPr lang="id-ID" dirty="0" smtClean="0"/>
              <a:t>Pengenal pola yang berarti</a:t>
            </a:r>
            <a:endParaRPr lang="en-GB" dirty="0"/>
          </a:p>
          <a:p>
            <a:r>
              <a:rPr lang="id-ID" dirty="0" smtClean="0"/>
              <a:t>Deskripsi masalah</a:t>
            </a:r>
            <a:endParaRPr lang="en-GB" dirty="0"/>
          </a:p>
          <a:p>
            <a:r>
              <a:rPr lang="id-ID" dirty="0" smtClean="0"/>
              <a:t>Deskripsi solusi</a:t>
            </a:r>
            <a:endParaRPr lang="en-GB" dirty="0" smtClean="0"/>
          </a:p>
          <a:p>
            <a:pPr lvl="1"/>
            <a:r>
              <a:rPr lang="id-ID" dirty="0" smtClean="0"/>
              <a:t>Bukan rancangan konkrit tapi berupa template solusi yang dapat digunakan secara berbeda</a:t>
            </a:r>
            <a:r>
              <a:rPr lang="en-GB" dirty="0" smtClean="0"/>
              <a:t>.</a:t>
            </a:r>
          </a:p>
          <a:p>
            <a:r>
              <a:rPr lang="id-ID" dirty="0" smtClean="0"/>
              <a:t>Konsekuensi</a:t>
            </a:r>
            <a:endParaRPr lang="en-GB" dirty="0"/>
          </a:p>
          <a:p>
            <a:pPr lvl="1"/>
            <a:r>
              <a:rPr lang="id-ID" dirty="0" smtClean="0"/>
              <a:t>Hasil dan tambahan setelah mengaplikasikan pola tersebut</a:t>
            </a:r>
            <a:endParaRPr lang="en-GB" dirty="0"/>
          </a:p>
        </p:txBody>
      </p:sp>
      <p:sp>
        <p:nvSpPr>
          <p:cNvPr id="4" name="Slide Number Placeholder 3"/>
          <p:cNvSpPr>
            <a:spLocks noGrp="1"/>
          </p:cNvSpPr>
          <p:nvPr>
            <p:ph type="sldNum" sz="quarter" idx="12"/>
          </p:nvPr>
        </p:nvSpPr>
        <p:spPr/>
        <p:txBody>
          <a:bodyPr/>
          <a:lstStyle/>
          <a:p>
            <a:fld id="{EC83099C-5FA5-B04A-B819-64718E2A253A}"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Perancangan dan Implementasi PL</a:t>
            </a:r>
            <a:endParaRPr lang="en-US"/>
          </a:p>
        </p:txBody>
      </p:sp>
      <p:sp>
        <p:nvSpPr>
          <p:cNvPr id="6" name="Date Placeholder 5"/>
          <p:cNvSpPr>
            <a:spLocks noGrp="1"/>
          </p:cNvSpPr>
          <p:nvPr>
            <p:ph type="dt" sz="half" idx="10"/>
          </p:nvPr>
        </p:nvSpPr>
        <p:spPr/>
        <p:txBody>
          <a:bodyPr/>
          <a:lstStyle/>
          <a:p>
            <a:fld id="{8C6AD68D-555D-4C56-A872-17A5C6B25B6E}" type="datetime1">
              <a:rPr lang="id-ID" smtClean="0"/>
              <a:pPr/>
              <a:t>05/12/2012</a:t>
            </a:fld>
            <a:endParaRPr lang="id-ID"/>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id-ID" dirty="0" smtClean="0"/>
              <a:t>Pola </a:t>
            </a:r>
            <a:r>
              <a:rPr lang="en-GB" dirty="0" smtClean="0"/>
              <a:t>Observe</a:t>
            </a:r>
            <a:r>
              <a:rPr lang="id-ID" dirty="0" smtClean="0"/>
              <a:t>r</a:t>
            </a:r>
            <a:endParaRPr lang="en-GB" dirty="0"/>
          </a:p>
        </p:txBody>
      </p:sp>
      <p:sp>
        <p:nvSpPr>
          <p:cNvPr id="148483" name="Rectangle 3"/>
          <p:cNvSpPr>
            <a:spLocks noGrp="1" noChangeArrowheads="1"/>
          </p:cNvSpPr>
          <p:nvPr>
            <p:ph type="body" idx="1"/>
          </p:nvPr>
        </p:nvSpPr>
        <p:spPr/>
        <p:txBody>
          <a:bodyPr lIns="91797" tIns="45898" rIns="91797" bIns="45898"/>
          <a:lstStyle/>
          <a:p>
            <a:pPr>
              <a:lnSpc>
                <a:spcPct val="90000"/>
              </a:lnSpc>
            </a:pPr>
            <a:r>
              <a:rPr lang="en-GB" sz="2100" dirty="0" smtClean="0"/>
              <a:t>Nam</a:t>
            </a:r>
            <a:r>
              <a:rPr lang="id-ID" sz="2100" dirty="0" smtClean="0"/>
              <a:t>a</a:t>
            </a:r>
            <a:endParaRPr lang="en-GB" sz="2100" dirty="0"/>
          </a:p>
          <a:p>
            <a:pPr lvl="1">
              <a:lnSpc>
                <a:spcPct val="90000"/>
              </a:lnSpc>
            </a:pPr>
            <a:r>
              <a:rPr lang="en-GB" sz="1900" dirty="0"/>
              <a:t>Observer.</a:t>
            </a:r>
          </a:p>
          <a:p>
            <a:pPr>
              <a:lnSpc>
                <a:spcPct val="90000"/>
              </a:lnSpc>
            </a:pPr>
            <a:r>
              <a:rPr lang="en-GB" sz="2100" dirty="0" smtClean="0"/>
              <a:t>D</a:t>
            </a:r>
            <a:r>
              <a:rPr lang="id-ID" sz="2100" dirty="0" smtClean="0"/>
              <a:t>eskripsi</a:t>
            </a:r>
            <a:endParaRPr lang="en-GB" sz="2100" dirty="0"/>
          </a:p>
          <a:p>
            <a:pPr lvl="1">
              <a:lnSpc>
                <a:spcPct val="90000"/>
              </a:lnSpc>
            </a:pPr>
            <a:r>
              <a:rPr lang="id-ID" sz="1900" dirty="0" smtClean="0"/>
              <a:t>Memisahkan tampilan obyek dari obyek itu sendiri</a:t>
            </a:r>
            <a:r>
              <a:rPr lang="en-GB" sz="1900" dirty="0" smtClean="0"/>
              <a:t>.</a:t>
            </a:r>
            <a:endParaRPr lang="en-GB" sz="1900" dirty="0"/>
          </a:p>
          <a:p>
            <a:pPr>
              <a:lnSpc>
                <a:spcPct val="90000"/>
              </a:lnSpc>
            </a:pPr>
            <a:r>
              <a:rPr lang="id-ID" sz="2100" dirty="0" smtClean="0"/>
              <a:t>Deskripsi masalah</a:t>
            </a:r>
            <a:endParaRPr lang="en-GB" sz="2100" dirty="0"/>
          </a:p>
          <a:p>
            <a:pPr lvl="1">
              <a:lnSpc>
                <a:spcPct val="90000"/>
              </a:lnSpc>
            </a:pPr>
            <a:r>
              <a:rPr lang="id-ID" sz="1900" dirty="0" smtClean="0"/>
              <a:t>Digunakan ketika banyak tampilan dibutuhkan</a:t>
            </a:r>
            <a:r>
              <a:rPr lang="en-GB" sz="1900" dirty="0" smtClean="0"/>
              <a:t>.</a:t>
            </a:r>
            <a:endParaRPr lang="en-GB" sz="1900" dirty="0"/>
          </a:p>
          <a:p>
            <a:pPr>
              <a:lnSpc>
                <a:spcPct val="90000"/>
              </a:lnSpc>
            </a:pPr>
            <a:r>
              <a:rPr lang="id-ID" sz="2100" dirty="0" smtClean="0"/>
              <a:t>Deskripsi solusi</a:t>
            </a:r>
            <a:endParaRPr lang="en-GB" sz="2100" dirty="0" smtClean="0"/>
          </a:p>
          <a:p>
            <a:pPr lvl="1">
              <a:lnSpc>
                <a:spcPct val="90000"/>
              </a:lnSpc>
            </a:pPr>
            <a:r>
              <a:rPr lang="id-ID" sz="1900" dirty="0" smtClean="0"/>
              <a:t>Ada dalam slide deskripsi UML</a:t>
            </a:r>
            <a:r>
              <a:rPr lang="en-GB" sz="1900" dirty="0" smtClean="0"/>
              <a:t>.</a:t>
            </a:r>
          </a:p>
          <a:p>
            <a:pPr>
              <a:lnSpc>
                <a:spcPct val="90000"/>
              </a:lnSpc>
            </a:pPr>
            <a:r>
              <a:rPr lang="id-ID" sz="2100" dirty="0" smtClean="0"/>
              <a:t>Konsekuensi</a:t>
            </a:r>
            <a:endParaRPr lang="en-GB" sz="2100" dirty="0"/>
          </a:p>
          <a:p>
            <a:pPr lvl="1">
              <a:lnSpc>
                <a:spcPct val="90000"/>
              </a:lnSpc>
            </a:pPr>
            <a:r>
              <a:rPr lang="id-ID" sz="1900" dirty="0" smtClean="0"/>
              <a:t>Optimasi hasil tampilan mungkin tidak praktis</a:t>
            </a:r>
            <a:r>
              <a:rPr lang="en-GB" sz="1900" dirty="0" smtClean="0"/>
              <a:t>.</a:t>
            </a:r>
            <a:endParaRPr lang="en-GB" sz="1900" dirty="0"/>
          </a:p>
        </p:txBody>
      </p:sp>
      <p:sp>
        <p:nvSpPr>
          <p:cNvPr id="4" name="Slide Number Placeholder 3"/>
          <p:cNvSpPr>
            <a:spLocks noGrp="1"/>
          </p:cNvSpPr>
          <p:nvPr>
            <p:ph type="sldNum" sz="quarter" idx="12"/>
          </p:nvPr>
        </p:nvSpPr>
        <p:spPr/>
        <p:txBody>
          <a:bodyPr/>
          <a:lstStyle/>
          <a:p>
            <a:fld id="{EC83099C-5FA5-B04A-B819-64718E2A253A}"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Perancangan dan Implementasi PL</a:t>
            </a:r>
            <a:endParaRPr lang="en-US"/>
          </a:p>
        </p:txBody>
      </p:sp>
      <p:sp>
        <p:nvSpPr>
          <p:cNvPr id="6" name="Date Placeholder 5"/>
          <p:cNvSpPr>
            <a:spLocks noGrp="1"/>
          </p:cNvSpPr>
          <p:nvPr>
            <p:ph type="dt" sz="half" idx="10"/>
          </p:nvPr>
        </p:nvSpPr>
        <p:spPr/>
        <p:txBody>
          <a:bodyPr/>
          <a:lstStyle/>
          <a:p>
            <a:fld id="{C8CADB02-C9C9-4D70-B1B5-AC7C2B525D44}" type="datetime1">
              <a:rPr lang="id-ID" smtClean="0"/>
              <a:pPr/>
              <a:t>05/12/2012</a:t>
            </a:fld>
            <a:endParaRPr lang="id-ID"/>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id-ID" dirty="0" smtClean="0"/>
              <a:t>Pola Observer</a:t>
            </a:r>
            <a:r>
              <a:rPr lang="en-US" dirty="0" smtClean="0"/>
              <a:t> (1)</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600200"/>
          <a:ext cx="8229600" cy="4175760"/>
        </p:xfrm>
        <a:graphic>
          <a:graphicData uri="http://schemas.openxmlformats.org/drawingml/2006/table">
            <a:tbl>
              <a:tblPr firstRow="1" bandRow="1">
                <a:tableStyleId>{5C22544A-7EE6-4342-B048-85BDC9FD1C3A}</a:tableStyleId>
              </a:tblPr>
              <a:tblGrid>
                <a:gridCol w="1460270"/>
                <a:gridCol w="6769330"/>
              </a:tblGrid>
              <a:tr h="532051">
                <a:tc>
                  <a:txBody>
                    <a:bodyPr/>
                    <a:lstStyle/>
                    <a:p>
                      <a:r>
                        <a:rPr lang="en-US" sz="1600" dirty="0" smtClean="0">
                          <a:latin typeface="Arial"/>
                          <a:cs typeface="Arial"/>
                        </a:rPr>
                        <a:t>Pattern name</a:t>
                      </a:r>
                      <a:endParaRPr lang="en-US" sz="1600" dirty="0">
                        <a:latin typeface="Arial"/>
                        <a:cs typeface="Arial"/>
                      </a:endParaRPr>
                    </a:p>
                  </a:txBody>
                  <a:tcPr/>
                </a:tc>
                <a:tc>
                  <a:txBody>
                    <a:bodyPr/>
                    <a:lstStyle/>
                    <a:p>
                      <a:r>
                        <a:rPr lang="en-US" sz="1600" dirty="0" smtClean="0">
                          <a:latin typeface="Arial"/>
                          <a:cs typeface="Arial"/>
                        </a:rPr>
                        <a:t>Observer</a:t>
                      </a:r>
                      <a:endParaRPr lang="en-US" sz="1600" dirty="0">
                        <a:latin typeface="Arial"/>
                        <a:cs typeface="Arial"/>
                      </a:endParaRPr>
                    </a:p>
                  </a:txBody>
                  <a:tcPr/>
                </a:tc>
              </a:tr>
              <a:tr h="370840">
                <a:tc>
                  <a:txBody>
                    <a:bodyPr/>
                    <a:lstStyle/>
                    <a:p>
                      <a:r>
                        <a:rPr lang="en-US" sz="1600" dirty="0" smtClean="0">
                          <a:latin typeface="Arial"/>
                          <a:cs typeface="Arial"/>
                        </a:rPr>
                        <a:t>Description</a:t>
                      </a:r>
                      <a:endParaRPr lang="en-US" sz="1600" dirty="0">
                        <a:latin typeface="Arial"/>
                        <a:cs typeface="Arial"/>
                      </a:endParaRPr>
                    </a:p>
                  </a:txBody>
                  <a:tcPr/>
                </a:tc>
                <a:tc>
                  <a:txBody>
                    <a:bodyPr/>
                    <a:lstStyle/>
                    <a:p>
                      <a:r>
                        <a:rPr lang="en-US" sz="1600" kern="1200" dirty="0" smtClean="0">
                          <a:solidFill>
                            <a:schemeClr val="dk1"/>
                          </a:solidFill>
                          <a:latin typeface="Arial"/>
                          <a:ea typeface="+mn-ea"/>
                          <a:cs typeface="Arial"/>
                        </a:rPr>
                        <a:t>Separates the display of the state of an object from the object itself and allows alternative displays to be provided. When the object state changes, all displays are automatically notified and updated to reflect the change.</a:t>
                      </a:r>
                      <a:r>
                        <a:rPr lang="en-GB" sz="1600" dirty="0" smtClean="0">
                          <a:latin typeface="Arial"/>
                          <a:cs typeface="Arial"/>
                        </a:rPr>
                        <a:t> </a:t>
                      </a:r>
                      <a:endParaRPr lang="en-US" sz="1600" dirty="0">
                        <a:latin typeface="Arial"/>
                        <a:cs typeface="Arial"/>
                      </a:endParaRPr>
                    </a:p>
                  </a:txBody>
                  <a:tcPr/>
                </a:tc>
              </a:tr>
              <a:tr h="370840">
                <a:tc>
                  <a:txBody>
                    <a:bodyPr/>
                    <a:lstStyle/>
                    <a:p>
                      <a:r>
                        <a:rPr lang="en-US" sz="1600" dirty="0" smtClean="0">
                          <a:latin typeface="Arial"/>
                          <a:cs typeface="Arial"/>
                        </a:rPr>
                        <a:t>Problem description</a:t>
                      </a:r>
                      <a:endParaRPr lang="en-US" sz="1600" dirty="0">
                        <a:latin typeface="Arial"/>
                        <a:cs typeface="Arial"/>
                      </a:endParaRPr>
                    </a:p>
                  </a:txBody>
                  <a:tcPr/>
                </a:tc>
                <a:tc>
                  <a:txBody>
                    <a:bodyPr/>
                    <a:lstStyle/>
                    <a:p>
                      <a:r>
                        <a:rPr lang="en-US" sz="1600" kern="1200" dirty="0" smtClean="0">
                          <a:solidFill>
                            <a:schemeClr val="dk1"/>
                          </a:solidFill>
                          <a:latin typeface="Arial"/>
                          <a:ea typeface="+mn-ea"/>
                          <a:cs typeface="Arial"/>
                        </a:rPr>
                        <a:t>In many situations, you have to provide multiple displays of state information, such as a graphical display and a tabular display. Not all of these may be known when the information is specified. All alternative presentations should support interaction and, when the state is changed, all displays must be updated.</a:t>
                      </a:r>
                      <a:endParaRPr lang="en-GB" sz="1600" kern="1200" dirty="0" smtClean="0">
                        <a:solidFill>
                          <a:schemeClr val="dk1"/>
                        </a:solidFill>
                        <a:latin typeface="Arial"/>
                        <a:ea typeface="+mn-ea"/>
                        <a:cs typeface="Arial"/>
                      </a:endParaRPr>
                    </a:p>
                    <a:p>
                      <a:r>
                        <a:rPr lang="en-US" sz="1600" kern="1200" dirty="0" smtClean="0">
                          <a:solidFill>
                            <a:schemeClr val="dk1"/>
                          </a:solidFill>
                          <a:latin typeface="Arial"/>
                          <a:ea typeface="+mn-ea"/>
                          <a:cs typeface="Arial"/>
                        </a:rPr>
                        <a:t>	This pattern may be used in all situations where more than one display format for state information is required and where it is not necessary for the object that maintains the state information to know about the specific display formats used.</a:t>
                      </a:r>
                      <a:endParaRPr lang="en-GB" sz="1600" kern="1200" dirty="0" smtClean="0">
                        <a:solidFill>
                          <a:schemeClr val="dk1"/>
                        </a:solidFill>
                        <a:latin typeface="Arial"/>
                        <a:ea typeface="+mn-ea"/>
                        <a:cs typeface="Arial"/>
                      </a:endParaRPr>
                    </a:p>
                    <a:p>
                      <a:endParaRPr lang="en-US" sz="1600" dirty="0">
                        <a:latin typeface="Arial"/>
                        <a:cs typeface="Arial"/>
                      </a:endParaRPr>
                    </a:p>
                  </a:txBody>
                  <a:tcPr/>
                </a:tc>
              </a:tr>
            </a:tbl>
          </a:graphicData>
        </a:graphic>
      </p:graphicFrame>
      <p:sp>
        <p:nvSpPr>
          <p:cNvPr id="5" name="Slide Number Placeholder 4"/>
          <p:cNvSpPr>
            <a:spLocks noGrp="1"/>
          </p:cNvSpPr>
          <p:nvPr>
            <p:ph type="sldNum" sz="quarter" idx="12"/>
          </p:nvPr>
        </p:nvSpPr>
        <p:spPr/>
        <p:txBody>
          <a:bodyPr/>
          <a:lstStyle/>
          <a:p>
            <a:fld id="{EC83099C-5FA5-B04A-B819-64718E2A253A}"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Perancangan dan Implementasi PL</a:t>
            </a:r>
            <a:endParaRPr lang="en-US"/>
          </a:p>
        </p:txBody>
      </p:sp>
      <p:sp>
        <p:nvSpPr>
          <p:cNvPr id="7" name="Date Placeholder 6"/>
          <p:cNvSpPr>
            <a:spLocks noGrp="1"/>
          </p:cNvSpPr>
          <p:nvPr>
            <p:ph type="dt" sz="half" idx="10"/>
          </p:nvPr>
        </p:nvSpPr>
        <p:spPr/>
        <p:txBody>
          <a:bodyPr/>
          <a:lstStyle/>
          <a:p>
            <a:fld id="{4243A969-4B85-4A12-8A6D-C0CD68051C25}" type="datetime1">
              <a:rPr lang="id-ID" smtClean="0"/>
              <a:pPr/>
              <a:t>05/12/2012</a:t>
            </a:fld>
            <a:endParaRPr lang="id-ID"/>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id-ID" dirty="0" smtClean="0"/>
              <a:t>Pola Observer</a:t>
            </a:r>
            <a:r>
              <a:rPr lang="en-US" dirty="0" smtClean="0"/>
              <a:t> (2)</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447800"/>
          <a:ext cx="8229600" cy="4555411"/>
        </p:xfrm>
        <a:graphic>
          <a:graphicData uri="http://schemas.openxmlformats.org/drawingml/2006/table">
            <a:tbl>
              <a:tblPr firstRow="1" bandRow="1">
                <a:tableStyleId>{5C22544A-7EE6-4342-B048-85BDC9FD1C3A}</a:tableStyleId>
              </a:tblPr>
              <a:tblGrid>
                <a:gridCol w="1596569"/>
                <a:gridCol w="6633031"/>
              </a:tblGrid>
              <a:tr h="532051">
                <a:tc>
                  <a:txBody>
                    <a:bodyPr/>
                    <a:lstStyle/>
                    <a:p>
                      <a:r>
                        <a:rPr lang="en-US" sz="1600" dirty="0" smtClean="0">
                          <a:latin typeface="Arial"/>
                          <a:cs typeface="Arial"/>
                        </a:rPr>
                        <a:t>Pattern name</a:t>
                      </a:r>
                      <a:endParaRPr lang="en-US" sz="1600" dirty="0">
                        <a:latin typeface="Arial"/>
                        <a:cs typeface="Arial"/>
                      </a:endParaRPr>
                    </a:p>
                  </a:txBody>
                  <a:tcPr/>
                </a:tc>
                <a:tc>
                  <a:txBody>
                    <a:bodyPr/>
                    <a:lstStyle/>
                    <a:p>
                      <a:r>
                        <a:rPr lang="en-US" sz="1600" dirty="0" smtClean="0">
                          <a:latin typeface="Arial"/>
                          <a:cs typeface="Arial"/>
                        </a:rPr>
                        <a:t>Observer</a:t>
                      </a:r>
                      <a:endParaRPr lang="en-US" sz="1600" dirty="0">
                        <a:latin typeface="Arial"/>
                        <a:cs typeface="Arial"/>
                      </a:endParaRPr>
                    </a:p>
                  </a:txBody>
                  <a:tcPr/>
                </a:tc>
              </a:tr>
              <a:tr h="370840">
                <a:tc>
                  <a:txBody>
                    <a:bodyPr/>
                    <a:lstStyle/>
                    <a:p>
                      <a:r>
                        <a:rPr lang="en-US" sz="1400" dirty="0" smtClean="0">
                          <a:latin typeface="Arial"/>
                          <a:cs typeface="Arial"/>
                        </a:rPr>
                        <a:t>Solution description</a:t>
                      </a:r>
                      <a:endParaRPr lang="en-US" sz="1400" dirty="0">
                        <a:latin typeface="Arial"/>
                        <a:cs typeface="Arial"/>
                      </a:endParaRPr>
                    </a:p>
                  </a:txBody>
                  <a:tcPr/>
                </a:tc>
                <a:tc>
                  <a:txBody>
                    <a:bodyPr/>
                    <a:lstStyle/>
                    <a:p>
                      <a:r>
                        <a:rPr lang="en-US" sz="1400" kern="1200" dirty="0" smtClean="0">
                          <a:solidFill>
                            <a:schemeClr val="dk1"/>
                          </a:solidFill>
                          <a:latin typeface="Arial"/>
                          <a:ea typeface="+mn-ea"/>
                          <a:cs typeface="Arial"/>
                        </a:rPr>
                        <a:t>This involves two abstract objects, Subject and Observer, and two concrete objects, </a:t>
                      </a:r>
                      <a:r>
                        <a:rPr lang="en-US" sz="1400" kern="1200" dirty="0" err="1" smtClean="0">
                          <a:solidFill>
                            <a:schemeClr val="dk1"/>
                          </a:solidFill>
                          <a:latin typeface="Arial"/>
                          <a:ea typeface="+mn-ea"/>
                          <a:cs typeface="Arial"/>
                        </a:rPr>
                        <a:t>ConcreteSubject</a:t>
                      </a:r>
                      <a:r>
                        <a:rPr lang="en-US" sz="1400" kern="1200" dirty="0" smtClean="0">
                          <a:solidFill>
                            <a:schemeClr val="dk1"/>
                          </a:solidFill>
                          <a:latin typeface="Arial"/>
                          <a:ea typeface="+mn-ea"/>
                          <a:cs typeface="Arial"/>
                        </a:rPr>
                        <a:t> and </a:t>
                      </a:r>
                      <a:r>
                        <a:rPr lang="en-US" sz="1400" kern="1200" dirty="0" err="1" smtClean="0">
                          <a:solidFill>
                            <a:schemeClr val="dk1"/>
                          </a:solidFill>
                          <a:latin typeface="Arial"/>
                          <a:ea typeface="+mn-ea"/>
                          <a:cs typeface="Arial"/>
                        </a:rPr>
                        <a:t>ConcreteObject</a:t>
                      </a:r>
                      <a:r>
                        <a:rPr lang="en-US" sz="1400" kern="1200" dirty="0" smtClean="0">
                          <a:solidFill>
                            <a:schemeClr val="dk1"/>
                          </a:solidFill>
                          <a:latin typeface="Arial"/>
                          <a:ea typeface="+mn-ea"/>
                          <a:cs typeface="Arial"/>
                        </a:rPr>
                        <a:t>, which inherit the attributes of the related abstract objects. The abstract objects include general operations that are applicable in all situations. The state to be displayed is maintained in </a:t>
                      </a:r>
                      <a:r>
                        <a:rPr lang="en-US" sz="1400" kern="1200" dirty="0" err="1" smtClean="0">
                          <a:solidFill>
                            <a:schemeClr val="dk1"/>
                          </a:solidFill>
                          <a:latin typeface="Arial"/>
                          <a:ea typeface="+mn-ea"/>
                          <a:cs typeface="Arial"/>
                        </a:rPr>
                        <a:t>ConcreteSubject</a:t>
                      </a:r>
                      <a:r>
                        <a:rPr lang="en-US" sz="1400" kern="1200" dirty="0" smtClean="0">
                          <a:solidFill>
                            <a:schemeClr val="dk1"/>
                          </a:solidFill>
                          <a:latin typeface="Arial"/>
                          <a:ea typeface="+mn-ea"/>
                          <a:cs typeface="Arial"/>
                        </a:rPr>
                        <a:t>, which inherits operations from Subject allowing it to add and remove Observers (each observer corresponds to a display) and to issue a notification when the state has changed.</a:t>
                      </a:r>
                      <a:endParaRPr lang="en-GB" sz="1400" kern="1200" dirty="0" smtClean="0">
                        <a:solidFill>
                          <a:schemeClr val="dk1"/>
                        </a:solidFill>
                        <a:latin typeface="Arial"/>
                        <a:ea typeface="+mn-ea"/>
                        <a:cs typeface="Arial"/>
                      </a:endParaRPr>
                    </a:p>
                    <a:p>
                      <a:endParaRPr lang="en-GB" sz="1400" kern="1200" dirty="0" smtClean="0">
                        <a:solidFill>
                          <a:schemeClr val="dk1"/>
                        </a:solidFill>
                        <a:latin typeface="Arial"/>
                        <a:ea typeface="+mn-ea"/>
                        <a:cs typeface="Arial"/>
                      </a:endParaRPr>
                    </a:p>
                    <a:p>
                      <a:r>
                        <a:rPr lang="en-US" sz="1400" kern="1200" dirty="0" smtClean="0">
                          <a:solidFill>
                            <a:schemeClr val="dk1"/>
                          </a:solidFill>
                          <a:latin typeface="Arial"/>
                          <a:ea typeface="+mn-ea"/>
                          <a:cs typeface="Arial"/>
                        </a:rPr>
                        <a:t>The </a:t>
                      </a:r>
                      <a:r>
                        <a:rPr lang="en-US" sz="1400" kern="1200" dirty="0" err="1" smtClean="0">
                          <a:solidFill>
                            <a:schemeClr val="dk1"/>
                          </a:solidFill>
                          <a:latin typeface="Arial"/>
                          <a:ea typeface="+mn-ea"/>
                          <a:cs typeface="Arial"/>
                        </a:rPr>
                        <a:t>ConcreteObserver</a:t>
                      </a:r>
                      <a:r>
                        <a:rPr lang="en-US" sz="1400" kern="1200" dirty="0" smtClean="0">
                          <a:solidFill>
                            <a:schemeClr val="dk1"/>
                          </a:solidFill>
                          <a:latin typeface="Arial"/>
                          <a:ea typeface="+mn-ea"/>
                          <a:cs typeface="Arial"/>
                        </a:rPr>
                        <a:t> maintains a copy of the state of </a:t>
                      </a:r>
                      <a:r>
                        <a:rPr lang="en-US" sz="1400" kern="1200" dirty="0" err="1" smtClean="0">
                          <a:solidFill>
                            <a:schemeClr val="dk1"/>
                          </a:solidFill>
                          <a:latin typeface="Arial"/>
                          <a:ea typeface="+mn-ea"/>
                          <a:cs typeface="Arial"/>
                        </a:rPr>
                        <a:t>ConcreteSubject</a:t>
                      </a:r>
                      <a:r>
                        <a:rPr lang="en-US" sz="1400" kern="1200" dirty="0" smtClean="0">
                          <a:solidFill>
                            <a:schemeClr val="dk1"/>
                          </a:solidFill>
                          <a:latin typeface="Arial"/>
                          <a:ea typeface="+mn-ea"/>
                          <a:cs typeface="Arial"/>
                        </a:rPr>
                        <a:t> and implements the Update() interface of Observer that allows these copies to be kept in step. The </a:t>
                      </a:r>
                      <a:r>
                        <a:rPr lang="en-US" sz="1400" kern="1200" dirty="0" err="1" smtClean="0">
                          <a:solidFill>
                            <a:schemeClr val="dk1"/>
                          </a:solidFill>
                          <a:latin typeface="Arial"/>
                          <a:ea typeface="+mn-ea"/>
                          <a:cs typeface="Arial"/>
                        </a:rPr>
                        <a:t>ConcreteObserver</a:t>
                      </a:r>
                      <a:r>
                        <a:rPr lang="en-US" sz="1400" kern="1200" dirty="0" smtClean="0">
                          <a:solidFill>
                            <a:schemeClr val="dk1"/>
                          </a:solidFill>
                          <a:latin typeface="Arial"/>
                          <a:ea typeface="+mn-ea"/>
                          <a:cs typeface="Arial"/>
                        </a:rPr>
                        <a:t> automatically displays the state and reflects changes whenever the state is updated.</a:t>
                      </a:r>
                      <a:endParaRPr lang="en-GB" sz="1400" kern="1200" dirty="0" smtClean="0">
                        <a:solidFill>
                          <a:schemeClr val="dk1"/>
                        </a:solidFill>
                        <a:latin typeface="Arial"/>
                        <a:ea typeface="+mn-ea"/>
                        <a:cs typeface="Arial"/>
                      </a:endParaRPr>
                    </a:p>
                    <a:p>
                      <a:endParaRPr lang="en-US" sz="1400" dirty="0">
                        <a:latin typeface="Arial"/>
                        <a:cs typeface="Arial"/>
                      </a:endParaRPr>
                    </a:p>
                  </a:txBody>
                  <a:tcPr/>
                </a:tc>
              </a:tr>
              <a:tr h="370840">
                <a:tc>
                  <a:txBody>
                    <a:bodyPr/>
                    <a:lstStyle/>
                    <a:p>
                      <a:r>
                        <a:rPr lang="en-US" sz="1400" dirty="0" smtClean="0">
                          <a:latin typeface="Arial"/>
                          <a:cs typeface="Arial"/>
                        </a:rPr>
                        <a:t>Consequences</a:t>
                      </a:r>
                      <a:endParaRPr lang="en-US" sz="1400" dirty="0">
                        <a:latin typeface="Arial"/>
                        <a:cs typeface="Arial"/>
                      </a:endParaRPr>
                    </a:p>
                  </a:txBody>
                  <a:tcPr/>
                </a:tc>
                <a:tc>
                  <a:txBody>
                    <a:bodyPr/>
                    <a:lstStyle/>
                    <a:p>
                      <a:r>
                        <a:rPr lang="en-US" sz="1400" kern="1200" dirty="0" smtClean="0">
                          <a:solidFill>
                            <a:schemeClr val="dk1"/>
                          </a:solidFill>
                          <a:latin typeface="Arial"/>
                          <a:ea typeface="+mn-ea"/>
                          <a:cs typeface="Arial"/>
                        </a:rPr>
                        <a:t>The subject only knows the abstract Observer and does not know details of the concrete class. Therefore there is minimal coupling between these objects. Because of this lack of knowledge, optimizations that enhance display performance are impractical. Changes to the</a:t>
                      </a:r>
                      <a:r>
                        <a:rPr lang="en-US" sz="1400" b="1" kern="1200" dirty="0" smtClean="0">
                          <a:solidFill>
                            <a:schemeClr val="dk1"/>
                          </a:solidFill>
                          <a:latin typeface="Arial"/>
                          <a:ea typeface="+mn-ea"/>
                          <a:cs typeface="Arial"/>
                        </a:rPr>
                        <a:t> </a:t>
                      </a:r>
                      <a:r>
                        <a:rPr lang="en-US" sz="1400" kern="1200" dirty="0" smtClean="0">
                          <a:solidFill>
                            <a:schemeClr val="dk1"/>
                          </a:solidFill>
                          <a:latin typeface="Arial"/>
                          <a:ea typeface="+mn-ea"/>
                          <a:cs typeface="Arial"/>
                        </a:rPr>
                        <a:t>subject may cause a set of</a:t>
                      </a:r>
                      <a:r>
                        <a:rPr lang="en-US" sz="1400" b="1" kern="1200" dirty="0" smtClean="0">
                          <a:solidFill>
                            <a:schemeClr val="dk1"/>
                          </a:solidFill>
                          <a:latin typeface="Arial"/>
                          <a:ea typeface="+mn-ea"/>
                          <a:cs typeface="Arial"/>
                        </a:rPr>
                        <a:t> </a:t>
                      </a:r>
                      <a:r>
                        <a:rPr lang="en-US" sz="1400" kern="1200" dirty="0" smtClean="0">
                          <a:solidFill>
                            <a:schemeClr val="dk1"/>
                          </a:solidFill>
                          <a:latin typeface="Arial"/>
                          <a:ea typeface="+mn-ea"/>
                          <a:cs typeface="Arial"/>
                        </a:rPr>
                        <a:t>linked</a:t>
                      </a:r>
                      <a:r>
                        <a:rPr lang="en-US" sz="1400" b="1" kern="1200" dirty="0" smtClean="0">
                          <a:solidFill>
                            <a:schemeClr val="dk1"/>
                          </a:solidFill>
                          <a:latin typeface="Arial"/>
                          <a:ea typeface="+mn-ea"/>
                          <a:cs typeface="Arial"/>
                        </a:rPr>
                        <a:t> </a:t>
                      </a:r>
                      <a:r>
                        <a:rPr lang="en-US" sz="1400" kern="1200" dirty="0" smtClean="0">
                          <a:solidFill>
                            <a:schemeClr val="dk1"/>
                          </a:solidFill>
                          <a:latin typeface="Arial"/>
                          <a:ea typeface="+mn-ea"/>
                          <a:cs typeface="Arial"/>
                        </a:rPr>
                        <a:t>updates to observers to be generated, some of which may not be necessary.</a:t>
                      </a:r>
                      <a:r>
                        <a:rPr lang="en-GB" sz="1400" dirty="0" smtClean="0">
                          <a:latin typeface="Arial"/>
                          <a:cs typeface="Arial"/>
                        </a:rPr>
                        <a:t> </a:t>
                      </a:r>
                      <a:endParaRPr lang="en-US" sz="1400" dirty="0">
                        <a:latin typeface="Arial"/>
                        <a:cs typeface="Arial"/>
                      </a:endParaRPr>
                    </a:p>
                  </a:txBody>
                  <a:tcPr/>
                </a:tc>
              </a:tr>
            </a:tbl>
          </a:graphicData>
        </a:graphic>
      </p:graphicFrame>
      <p:sp>
        <p:nvSpPr>
          <p:cNvPr id="5" name="Slide Number Placeholder 4"/>
          <p:cNvSpPr>
            <a:spLocks noGrp="1"/>
          </p:cNvSpPr>
          <p:nvPr>
            <p:ph type="sldNum" sz="quarter" idx="12"/>
          </p:nvPr>
        </p:nvSpPr>
        <p:spPr/>
        <p:txBody>
          <a:bodyPr/>
          <a:lstStyle/>
          <a:p>
            <a:fld id="{EC83099C-5FA5-B04A-B819-64718E2A253A}" type="slidenum">
              <a:rPr lang="en-US" smtClean="0"/>
              <a:pPr/>
              <a:t>6</a:t>
            </a:fld>
            <a:endParaRPr lang="en-US"/>
          </a:p>
        </p:txBody>
      </p:sp>
      <p:sp>
        <p:nvSpPr>
          <p:cNvPr id="6" name="Footer Placeholder 5"/>
          <p:cNvSpPr>
            <a:spLocks noGrp="1"/>
          </p:cNvSpPr>
          <p:nvPr>
            <p:ph type="ftr" sz="quarter" idx="11"/>
          </p:nvPr>
        </p:nvSpPr>
        <p:spPr/>
        <p:txBody>
          <a:bodyPr/>
          <a:lstStyle/>
          <a:p>
            <a:r>
              <a:rPr lang="en-US" smtClean="0"/>
              <a:t>Perancangan dan Implementasi PL</a:t>
            </a:r>
            <a:endParaRPr lang="en-US"/>
          </a:p>
        </p:txBody>
      </p:sp>
      <p:sp>
        <p:nvSpPr>
          <p:cNvPr id="7" name="Date Placeholder 6"/>
          <p:cNvSpPr>
            <a:spLocks noGrp="1"/>
          </p:cNvSpPr>
          <p:nvPr>
            <p:ph type="dt" sz="half" idx="10"/>
          </p:nvPr>
        </p:nvSpPr>
        <p:spPr/>
        <p:txBody>
          <a:bodyPr/>
          <a:lstStyle/>
          <a:p>
            <a:fld id="{5E16C35C-4BB8-409F-8A4F-27D0250F1616}" type="datetime1">
              <a:rPr lang="id-ID" smtClean="0"/>
              <a:pPr/>
              <a:t>05/12/2012</a:t>
            </a:fld>
            <a:endParaRPr lang="id-ID"/>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Banyak tampilan dengan pola Observer</a:t>
            </a:r>
            <a:endParaRPr lang="en-US" dirty="0"/>
          </a:p>
        </p:txBody>
      </p:sp>
      <p:pic>
        <p:nvPicPr>
          <p:cNvPr id="4" name="Content Placeholder 3" descr="7.11 MultipleDisplays.eps"/>
          <p:cNvPicPr>
            <a:picLocks noGrp="1" noChangeAspect="1"/>
          </p:cNvPicPr>
          <p:nvPr>
            <p:ph idx="1"/>
          </p:nvPr>
        </p:nvPicPr>
        <mc:AlternateContent xmlns:mc="http://schemas.openxmlformats.org/markup-compatibility/2006">
          <mc:Choice xmlns="" xmlns:mv="urn:schemas-microsoft-com:mac:vml" xmlns:ma="http://schemas.microsoft.com/office/mac/drawingml/2008/main" Requires="ma">
            <p:blipFill>
              <a:blip r:embed="rId2"/>
              <a:srcRect l="-7712" r="-7712"/>
              <a:stretch>
                <a:fillRect/>
              </a:stretch>
            </p:blipFill>
          </mc:Choice>
          <mc:Fallback>
            <p:blipFill>
              <a:blip r:embed="rId3"/>
              <a:srcRect l="-7712" r="-7712"/>
              <a:stretch>
                <a:fillRect/>
              </a:stretch>
            </p:blipFill>
          </mc:Fallback>
        </mc:AlternateContent>
        <p:spPr>
          <a:xfrm>
            <a:off x="1566951" y="2149413"/>
            <a:ext cx="6018251" cy="3309806"/>
          </a:xfrm>
        </p:spPr>
      </p:pic>
      <p:sp>
        <p:nvSpPr>
          <p:cNvPr id="5" name="Slide Number Placeholder 4"/>
          <p:cNvSpPr>
            <a:spLocks noGrp="1"/>
          </p:cNvSpPr>
          <p:nvPr>
            <p:ph type="sldNum" sz="quarter" idx="12"/>
          </p:nvPr>
        </p:nvSpPr>
        <p:spPr/>
        <p:txBody>
          <a:bodyPr/>
          <a:lstStyle/>
          <a:p>
            <a:fld id="{EC83099C-5FA5-B04A-B819-64718E2A253A}" type="slidenum">
              <a:rPr lang="en-US" smtClean="0"/>
              <a:pPr/>
              <a:t>7</a:t>
            </a:fld>
            <a:endParaRPr lang="en-US"/>
          </a:p>
        </p:txBody>
      </p:sp>
      <p:sp>
        <p:nvSpPr>
          <p:cNvPr id="6" name="Footer Placeholder 5"/>
          <p:cNvSpPr>
            <a:spLocks noGrp="1"/>
          </p:cNvSpPr>
          <p:nvPr>
            <p:ph type="ftr" sz="quarter" idx="11"/>
          </p:nvPr>
        </p:nvSpPr>
        <p:spPr/>
        <p:txBody>
          <a:bodyPr/>
          <a:lstStyle/>
          <a:p>
            <a:r>
              <a:rPr lang="en-US" smtClean="0"/>
              <a:t>Perancangan dan Implementasi PL</a:t>
            </a:r>
            <a:endParaRPr lang="en-US"/>
          </a:p>
        </p:txBody>
      </p:sp>
      <p:sp>
        <p:nvSpPr>
          <p:cNvPr id="7" name="Date Placeholder 6"/>
          <p:cNvSpPr>
            <a:spLocks noGrp="1"/>
          </p:cNvSpPr>
          <p:nvPr>
            <p:ph type="dt" sz="half" idx="10"/>
          </p:nvPr>
        </p:nvSpPr>
        <p:spPr/>
        <p:txBody>
          <a:bodyPr/>
          <a:lstStyle/>
          <a:p>
            <a:fld id="{628819EA-5208-4A16-9DFE-B86DB42CA431}" type="datetime1">
              <a:rPr lang="id-ID" smtClean="0"/>
              <a:pPr/>
              <a:t>05/12/2012</a:t>
            </a:fld>
            <a:endParaRPr lang="id-ID"/>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t>
            </a:r>
            <a:r>
              <a:rPr lang="id-ID" dirty="0" smtClean="0"/>
              <a:t>odel UML untuk pola Observer</a:t>
            </a:r>
            <a:endParaRPr lang="en-US" dirty="0"/>
          </a:p>
        </p:txBody>
      </p:sp>
      <p:pic>
        <p:nvPicPr>
          <p:cNvPr id="4" name="Content Placeholder 3" descr="7.12 ObserverPatternUML.eps"/>
          <p:cNvPicPr>
            <a:picLocks noGrp="1" noChangeAspect="1"/>
          </p:cNvPicPr>
          <p:nvPr>
            <p:ph idx="1"/>
          </p:nvPr>
        </p:nvPicPr>
        <mc:AlternateContent xmlns:mc="http://schemas.openxmlformats.org/markup-compatibility/2006">
          <mc:Choice xmlns="" xmlns:mv="urn:schemas-microsoft-com:mac:vml" xmlns:ma="http://schemas.microsoft.com/office/mac/drawingml/2008/main" Requires="ma">
            <p:blipFill>
              <a:blip r:embed="rId2"/>
              <a:srcRect t="-19288" b="-19288"/>
              <a:stretch>
                <a:fillRect/>
              </a:stretch>
            </p:blipFill>
          </mc:Choice>
          <mc:Fallback>
            <p:blipFill>
              <a:blip r:embed="rId3"/>
              <a:srcRect t="-19288" b="-19288"/>
              <a:stretch>
                <a:fillRect/>
              </a:stretch>
            </p:blipFill>
          </mc:Fallback>
        </mc:AlternateContent>
        <p:spPr/>
      </p:pic>
      <p:sp>
        <p:nvSpPr>
          <p:cNvPr id="5" name="Slide Number Placeholder 4"/>
          <p:cNvSpPr>
            <a:spLocks noGrp="1"/>
          </p:cNvSpPr>
          <p:nvPr>
            <p:ph type="sldNum" sz="quarter" idx="12"/>
          </p:nvPr>
        </p:nvSpPr>
        <p:spPr/>
        <p:txBody>
          <a:bodyPr/>
          <a:lstStyle/>
          <a:p>
            <a:fld id="{EC83099C-5FA5-B04A-B819-64718E2A253A}" type="slidenum">
              <a:rPr lang="en-US" smtClean="0"/>
              <a:pPr/>
              <a:t>8</a:t>
            </a:fld>
            <a:endParaRPr lang="en-US"/>
          </a:p>
        </p:txBody>
      </p:sp>
      <p:sp>
        <p:nvSpPr>
          <p:cNvPr id="6" name="Footer Placeholder 5"/>
          <p:cNvSpPr>
            <a:spLocks noGrp="1"/>
          </p:cNvSpPr>
          <p:nvPr>
            <p:ph type="ftr" sz="quarter" idx="11"/>
          </p:nvPr>
        </p:nvSpPr>
        <p:spPr/>
        <p:txBody>
          <a:bodyPr/>
          <a:lstStyle/>
          <a:p>
            <a:r>
              <a:rPr lang="en-US" smtClean="0"/>
              <a:t>Perancangan dan Implementasi PL</a:t>
            </a:r>
            <a:endParaRPr lang="en-US"/>
          </a:p>
        </p:txBody>
      </p:sp>
      <p:sp>
        <p:nvSpPr>
          <p:cNvPr id="7" name="Date Placeholder 6"/>
          <p:cNvSpPr>
            <a:spLocks noGrp="1"/>
          </p:cNvSpPr>
          <p:nvPr>
            <p:ph type="dt" sz="half" idx="10"/>
          </p:nvPr>
        </p:nvSpPr>
        <p:spPr/>
        <p:txBody>
          <a:bodyPr/>
          <a:lstStyle/>
          <a:p>
            <a:fld id="{7D9F3AEC-36C7-4AA7-8496-4DAB040D883C}" type="datetime1">
              <a:rPr lang="id-ID" smtClean="0"/>
              <a:pPr/>
              <a:t>05/12/2012</a:t>
            </a:fld>
            <a:endParaRPr lang="id-ID"/>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smtClean="0"/>
              <a:t>Referensi</a:t>
            </a:r>
            <a:endParaRPr lang="en-US" dirty="0"/>
          </a:p>
        </p:txBody>
      </p:sp>
      <p:sp>
        <p:nvSpPr>
          <p:cNvPr id="3" name="Date Placeholder 2"/>
          <p:cNvSpPr>
            <a:spLocks noGrp="1"/>
          </p:cNvSpPr>
          <p:nvPr>
            <p:ph type="dt" sz="half" idx="10"/>
          </p:nvPr>
        </p:nvSpPr>
        <p:spPr/>
        <p:txBody>
          <a:bodyPr/>
          <a:lstStyle/>
          <a:p>
            <a:fld id="{50E2CBA1-E013-4D28-9E8B-E65E615B63CC}" type="datetime1">
              <a:rPr lang="id-ID" smtClean="0"/>
              <a:pPr/>
              <a:t>05/12/2012</a:t>
            </a:fld>
            <a:endParaRPr lang="id-ID"/>
          </a:p>
        </p:txBody>
      </p:sp>
      <p:sp>
        <p:nvSpPr>
          <p:cNvPr id="4" name="Footer Placeholder 3"/>
          <p:cNvSpPr>
            <a:spLocks noGrp="1"/>
          </p:cNvSpPr>
          <p:nvPr>
            <p:ph type="ftr" sz="quarter" idx="11"/>
          </p:nvPr>
        </p:nvSpPr>
        <p:spPr/>
        <p:txBody>
          <a:bodyPr/>
          <a:lstStyle/>
          <a:p>
            <a:r>
              <a:rPr lang="id-ID" smtClean="0"/>
              <a:t>Perancangan dan Implementasi PL</a:t>
            </a:r>
            <a:endParaRPr lang="id-ID"/>
          </a:p>
        </p:txBody>
      </p:sp>
      <p:sp>
        <p:nvSpPr>
          <p:cNvPr id="5" name="Slide Number Placeholder 4"/>
          <p:cNvSpPr>
            <a:spLocks noGrp="1"/>
          </p:cNvSpPr>
          <p:nvPr>
            <p:ph type="sldNum" sz="quarter" idx="12"/>
          </p:nvPr>
        </p:nvSpPr>
        <p:spPr/>
        <p:txBody>
          <a:bodyPr/>
          <a:lstStyle/>
          <a:p>
            <a:fld id="{28F74BCF-3774-4BF8-80E8-6AB7427A9733}" type="slidenum">
              <a:rPr lang="id-ID" smtClean="0"/>
              <a:pPr/>
              <a:t>9</a:t>
            </a:fld>
            <a:endParaRPr lang="id-ID"/>
          </a:p>
        </p:txBody>
      </p:sp>
      <p:sp>
        <p:nvSpPr>
          <p:cNvPr id="7" name="Content Placeholder 6"/>
          <p:cNvSpPr>
            <a:spLocks noGrp="1"/>
          </p:cNvSpPr>
          <p:nvPr>
            <p:ph sz="quarter" idx="1"/>
          </p:nvPr>
        </p:nvSpPr>
        <p:spPr/>
        <p:txBody>
          <a:bodyPr/>
          <a:lstStyle/>
          <a:p>
            <a:r>
              <a:rPr lang="en-US" dirty="0" err="1" smtClean="0"/>
              <a:t>Sommerville</a:t>
            </a:r>
            <a:r>
              <a:rPr lang="en-US" dirty="0" smtClean="0"/>
              <a:t>, I., </a:t>
            </a:r>
            <a:r>
              <a:rPr lang="en-US" i="1" dirty="0" smtClean="0"/>
              <a:t>Software Engineering 8th edition</a:t>
            </a:r>
            <a:r>
              <a:rPr lang="en-US" dirty="0" smtClean="0"/>
              <a:t>, Addison-Wesley, 2007</a:t>
            </a:r>
            <a:endParaRPr lang="en-US" dirty="0"/>
          </a:p>
        </p:txBody>
      </p:sp>
    </p:spTree>
  </p:cSld>
  <p:clrMapOvr>
    <a:masterClrMapping/>
  </p:clrMapOvr>
</p:sld>
</file>

<file path=ppt/theme/_rels/theme10.xml.rels><?xml version="1.0" encoding="UTF-8" standalone="yes"?>
<Relationships xmlns="http://schemas.openxmlformats.org/package/2006/relationships"><Relationship Id="rId1" Type="http://schemas.openxmlformats.org/officeDocument/2006/relationships/image" Target="../media/image10.jpeg"/></Relationships>
</file>

<file path=ppt/theme/theme1.xml><?xml version="1.0" encoding="utf-8"?>
<a:theme xmlns:a="http://schemas.openxmlformats.org/drawingml/2006/main" name="rectangle bevel">
  <a:themeElements>
    <a:clrScheme name="rectangle bevel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rectangle bev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ectangle bevel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rectangle bevel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rectangle bevel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rectangle bevel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rectangle bevel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rectangle bevel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rectangle bevel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rectangle bevel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rectangle bevel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rectangle bevel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rectangle bevel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rectangle bevel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rectangle bevel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rectangle bevel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rectangle bevel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rectangle bevel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Equity">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olormaster">
  <a:themeElements>
    <a:clrScheme name="1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olormaster">
  <a:themeElements>
    <a:clrScheme name="2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2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2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2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2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2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2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2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2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2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2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2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2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2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2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2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2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colormaster">
  <a:themeElements>
    <a:clrScheme name="3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fontScheme name="3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3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3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3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3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3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3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3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3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3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3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3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3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3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3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3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colormaster">
  <a:themeElements>
    <a:clrScheme name="4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fontScheme name="4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4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4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4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4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4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4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4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4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4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4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4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4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4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4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4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colormaster">
  <a:themeElements>
    <a:clrScheme name="5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fontScheme name="5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5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5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5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5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5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5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5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5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5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5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5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5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5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5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5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5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colormaster">
  <a:themeElements>
    <a:clrScheme name="6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fontScheme name="6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6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6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6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6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6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6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6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6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6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6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6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6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6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6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6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6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colormaster">
  <a:themeElements>
    <a:clrScheme name="7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fontScheme name="7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7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7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7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7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7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7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7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7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7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7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7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7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7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7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7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7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colormaster">
  <a:themeElements>
    <a:clrScheme name="8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fontScheme name="8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8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8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8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8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8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8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8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8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8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8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8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8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8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8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8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024</Template>
  <TotalTime>3585</TotalTime>
  <Words>517</Words>
  <Application>Microsoft Office PowerPoint</Application>
  <PresentationFormat>On-screen Show (4:3)</PresentationFormat>
  <Paragraphs>73</Paragraphs>
  <Slides>9</Slides>
  <Notes>0</Notes>
  <HiddenSlides>0</HiddenSlides>
  <MMClips>0</MMClips>
  <ScaleCrop>false</ScaleCrop>
  <HeadingPairs>
    <vt:vector size="4" baseType="variant">
      <vt:variant>
        <vt:lpstr>Theme</vt:lpstr>
      </vt:variant>
      <vt:variant>
        <vt:i4>10</vt:i4>
      </vt:variant>
      <vt:variant>
        <vt:lpstr>Slide Titles</vt:lpstr>
      </vt:variant>
      <vt:variant>
        <vt:i4>9</vt:i4>
      </vt:variant>
    </vt:vector>
  </HeadingPairs>
  <TitlesOfParts>
    <vt:vector size="19" baseType="lpstr">
      <vt:lpstr>rectangle bevel</vt:lpstr>
      <vt:lpstr>1_colormaster</vt:lpstr>
      <vt:lpstr>2_colormaster</vt:lpstr>
      <vt:lpstr>3_colormaster</vt:lpstr>
      <vt:lpstr>4_colormaster</vt:lpstr>
      <vt:lpstr>5_colormaster</vt:lpstr>
      <vt:lpstr>6_colormaster</vt:lpstr>
      <vt:lpstr>7_colormaster</vt:lpstr>
      <vt:lpstr>8_colormaster</vt:lpstr>
      <vt:lpstr>Equity</vt:lpstr>
      <vt:lpstr>Pola-pola Perancangan</vt:lpstr>
      <vt:lpstr>Pola-pola Perancangan</vt:lpstr>
      <vt:lpstr>Elemen Pola</vt:lpstr>
      <vt:lpstr>Pola Observer</vt:lpstr>
      <vt:lpstr>Pola Observer (1) </vt:lpstr>
      <vt:lpstr>Pola Observer (2) </vt:lpstr>
      <vt:lpstr>Banyak tampilan dengan pola Observer</vt:lpstr>
      <vt:lpstr>Model UML untuk pola Observer</vt:lpstr>
      <vt:lpstr>Referensi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Basis Data Lanjut</dc:title>
  <dc:creator>rnea</dc:creator>
  <cp:lastModifiedBy>Ario Muhammad</cp:lastModifiedBy>
  <cp:revision>220</cp:revision>
  <dcterms:created xsi:type="dcterms:W3CDTF">2012-09-02T13:27:45Z</dcterms:created>
  <dcterms:modified xsi:type="dcterms:W3CDTF">2012-12-05T04:34:27Z</dcterms:modified>
</cp:coreProperties>
</file>