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</p:sldMasterIdLst>
  <p:notesMasterIdLst>
    <p:notesMasterId r:id="rId17"/>
  </p:notesMasterIdLst>
  <p:handoutMasterIdLst>
    <p:handoutMasterId r:id="rId18"/>
  </p:handoutMasterIdLst>
  <p:sldIdLst>
    <p:sldId id="256" r:id="rId11"/>
    <p:sldId id="317" r:id="rId12"/>
    <p:sldId id="318" r:id="rId13"/>
    <p:sldId id="319" r:id="rId14"/>
    <p:sldId id="320" r:id="rId15"/>
    <p:sldId id="316" r:id="rId1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8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D2B67-675A-483F-8A97-59C9358C3283}" type="datetimeFigureOut">
              <a:rPr lang="id-ID" smtClean="0"/>
              <a:pPr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DD59B-2176-4B07-A823-7FB80772DED3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84601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04FD0-F067-44C0-BCB7-63B8B7149632}" type="datetimeFigureOut">
              <a:rPr lang="id-ID" smtClean="0"/>
              <a:pPr/>
              <a:t>12/10/12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89D6F-5042-47A8-86FD-A95BA575323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59483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89D6F-5042-47A8-86FD-A95BA5753234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F01118-1DAD-A04E-90EB-9DB3BD55B49A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D4C6B9-8410-7142-B48B-B00D9689278B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B4B3-83FA-F54B-A45C-7963FE10A55B}" type="datetime1">
              <a:rPr lang="en-US" smtClean="0"/>
              <a:t>12/10/12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CA447-EE6A-4C49-9707-C7C07B6F6B41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8B1F-BF95-E140-A247-23D4A71E5355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4CE5-8EC5-6547-8399-112FAFCD2140}" type="datetime1">
              <a:rPr lang="en-US" smtClean="0"/>
              <a:t>12/10/12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9E1F2-1F93-6144-AC23-756D9C59FCB5}" type="datetime1">
              <a:rPr lang="en-US" smtClean="0"/>
              <a:t>12/10/12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E0BD9-C087-6E4D-9DEA-0A1C32309CCC}" type="datetime1">
              <a:rPr lang="en-US" smtClean="0"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3CDF-BFA6-5F46-862E-39945F9698E9}" type="datetime1">
              <a:rPr lang="en-US" smtClean="0"/>
              <a:t>12/10/12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A298-D5A2-444C-8564-CBB1E55E81D1}" type="datetime1">
              <a:rPr lang="en-US" smtClean="0"/>
              <a:t>12/10/12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5E8BC-2C40-2B42-AE34-286625F0B5BC}" type="datetime1">
              <a:rPr lang="en-US" smtClean="0"/>
              <a:t>12/10/12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18BCC-5C3F-A24D-A8CE-55D0CF9B5645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0ABA8A-77C1-054E-A5A8-91D489FECF41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BB7F-85A0-A248-9234-03D1ED3A0547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5ADAB9-AA57-2A4D-BA6F-91630358ACFE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AA20B-3CDA-4E91-854F-D4E1EB5A10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62DBDE-13FE-CE43-865D-D3B8C8D1B484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E4A0E-9AB8-41A7-A9F7-D18A10CCAE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234A11-A60F-9243-92D6-FFF3F67F272C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51165-22E7-421F-AF1F-A32C4E0C66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F931F-DB3C-B244-ABB3-27373B5B83B5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C0DED-DFE1-4406-9343-88252CA678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5B2809-24DB-504B-B27A-AECEE3FFEB07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58C60-F740-4731-96CB-AF0A8AF21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E4E995-69C6-B94F-B9A1-4E23F5924C19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70D96-F11A-45C5-811F-998727F388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023D5C-DCB1-9C42-A435-738829BB3E64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BE65D-1C33-47C9-A176-588B686CEA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6A86F1-4D54-B046-BEA5-6B986A05D89E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BAC5F-76B0-409C-B3CC-D604AD7A6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771E0C-A338-184C-8219-643B094EBF3E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5AAAA0-37C5-5949-A3D3-6941E94BAA10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26704-D538-4C67-B440-C303268C8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54AA0B-25A4-A24E-BD94-933F252B936D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0BD01-7826-4B0F-A298-9E4E6C729D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4222BD-634C-A349-B1EB-F8FC04572E96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D71A42-106B-4104-B65A-7B40FCC3BD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386B66-EF98-D34B-8076-38C445990A4C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F671E-0E60-4D20-886B-D6F1719263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194051-6F65-874C-B82F-B36AFB7820FF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18C82-6120-43E7-AED6-AEA7DE9A6D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85BCD2-1C69-D54B-B7CA-5335CC8E6DC8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A28AF-B0E8-4EA3-854F-C36118D240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B9CFFC-69B4-C642-BEA2-E854120CF4BF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A71BD-2D2B-4B68-A758-8EA1124E21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14863E-76D8-C548-A7DC-D7D41FED22B9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F6F3A-4BB6-4ABC-922C-6357657178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D65836-4F75-AC4E-A497-C1F71CA4378E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D4B64-A089-4C0E-9E86-421FC26A9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E31638-4208-A04E-8219-61290AEDCD99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2027C-1C12-4EF0-A9E1-13CF2EA06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E62D22-D829-1A4B-B354-FD05B528BD0B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5442A1-D0F6-A14E-A3A6-80C316044494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6D456-C74A-4090-A422-0B73D116D5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6018EF-E8AA-3B4B-9A2E-1C0A88B4265E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09E32-6714-499A-A707-EEC1A52F22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BF084B-4387-EA4A-B64B-C382CB76DDE2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7492E-ACD0-4266-8AB6-5C8A33E9D4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378CDC-5417-FD41-BDAE-0FA354A2B1B8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E6EA7-C81D-4D0A-8899-87CE085CCD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656CCA-B806-3B42-9F81-7310541F77AB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3FE01-786A-490C-938F-1874F012AC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B78B5C-0B0B-4841-9F39-BC8EB7A1D6B3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EADE2-F0E4-411E-974A-C84C299377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845B901-C298-EE42-A8DB-D8C474FCB6EE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A85B6-954E-4D5C-AD17-D7D4BE952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EB71FD-8C5C-634B-ABB9-9186D573EC7E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68C88-6E8C-4075-8B69-F6C028F52D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CF5479-25E9-B245-AC53-11C8D9B021DD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44899-50E8-4897-8B3F-29AE7261A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4FE067-C1B3-984D-895C-BCE9BD622DB0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ACB99-2A03-4C73-B2F4-AC70B76468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10FF2F-3EDF-384D-A4A1-F0E59CE78EA5}" type="datetime1">
              <a:rPr lang="en-US" smtClean="0"/>
              <a:t>12/10/12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FBCF00-0A8A-7C4F-B613-7BCE5A99A20A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CF54E-84FD-4C0C-B8F2-C33466D040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DBFC78-61D7-AD43-A9B2-DD359F51523E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66358-054F-46D2-92D2-6D5CE23FE7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881098-2764-D249-9A3C-EF678FE34A3B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C0390-03B9-4AF1-ADED-64AD533E1D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F6CD05-8958-E34C-B515-8709E816EAA6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29889-D6E6-4F06-AD83-421637060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C4D018-CE80-3D4D-A7AD-53D52830E702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C853E-0513-45E2-977F-B3F2371C2F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528907-AA73-F34F-B679-2E9C853F44D5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66B7F-A11C-4D5D-A57E-4F3E0D9302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517ECE-A4B8-A845-A6D7-2045B944F68E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EB738-DCCA-4EE1-9CEE-A4FAD216C9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36804A-6E91-0D45-A446-1D8008DC043A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931B2-8C5D-4649-9C9A-E8EE2DBC7F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30DD8A-39D5-F847-B359-72B58D8DAAE5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737F4-BFB7-4694-B1AB-BD00DCB618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C07F5F-C754-C24C-882B-6B9F71F03B8C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B16BA-5666-4376-8DB6-314DFF375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251DAD-596D-B143-B79D-98D7641AE654}" type="datetime1">
              <a:rPr lang="en-US" smtClean="0"/>
              <a:t>12/10/12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6F961B-4B1A-3243-BB95-B9783FC5A7DE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D5115-91D0-40D5-B19A-5A4D71A18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ED9BA9-8C0A-D047-95AD-066D83F7E0B9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EDDE2-AE0D-4278-B77D-B0148E6E4A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7949CA-258B-8840-BD08-305E26E9D9BD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68D6E-2408-4BC5-A6C6-38264C5777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789D4C-F5B8-8844-81AD-A0CFFED2592D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0A49E-BB6B-41F5-961C-9F26462B3C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FC1131-577D-1D42-9D12-0FB7FEBF59D3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1754A-F5F5-451A-B5DF-23E7DAE3A5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6CC918-5CD9-B847-AE26-DA055E68199E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1A36E-50ED-4CA9-BAB1-B4EFA1CF34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222C3F-EE8A-2847-9045-BB2C9EA1B50F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54C1A-E54B-4289-B4F0-AED1BAF622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5B657F-404E-6E41-99D4-FD71A10B7974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728B2-A8AE-4638-A543-3921CFB9D7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F2E731-F755-044E-AE1A-F45051700D34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141CD-21D5-49B5-A465-A1D0E9932D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F612BD-A9DE-9045-BB31-0BDAA0A81E5A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D97D5-247C-403B-B9A7-A8A5E9B016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F885B3-C128-414E-85FD-FECEF74AC62E}" type="datetime1">
              <a:rPr lang="en-US" smtClean="0"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711F37-7F69-4347-AE86-46911FE364A3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6AB88-4CB2-4558-8BE4-828B8E8ABF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E1F8E7-AB38-694F-AB73-E2BC32FF6CF6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6E5EA-DCBD-4CB1-A9BD-66E4AAC614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C4032A-CE0C-E84E-8B8E-C148FDC19E88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74D85-E937-47C2-BB85-3D115E362C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BA14DA-653F-BB48-B86C-29AD7A926F05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66CB1-A34C-46B9-B28D-63475FD76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693E95-3C2E-FB46-A310-7AB7D1282EEB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CF43B-30F3-417A-8F98-8761B168AB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B2792F-2B77-0E41-8EC8-76754A08712E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15507-E5B7-4EFA-8BB7-7B5B94202D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3CB803-2109-7849-B3BD-3845EBA6A763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9BA42-83CC-4144-9E00-1F96757BD6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4C9AEB6-37A4-224C-9CD3-DF703968E339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E4F50-9F60-479A-8937-BD011A6B99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6724D2-B92B-B049-9828-F496745A0A07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C6BA5-46F9-40BA-9776-73F0FE7E5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44A449-D15B-0E42-BEEB-846B38B147A3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84742-8507-41B6-951D-031C515815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25488A-FE3D-C24B-8E93-180C6938D99E}" type="datetime1">
              <a:rPr lang="en-US" smtClean="0"/>
              <a:t>12/10/12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6EB597-8B6B-3A43-92B1-F3269FB60F7F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C60B6-7A9F-4520-B1E4-FDA611433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1E0955-DEC5-2742-BD3C-151628230E9B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743FB-27AA-4869-BB2C-DC3A1B550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45AEB9-107D-4F49-9853-C8812074159E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DF32-C6C5-465E-8F9C-819CC875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8EFEDB-04F4-3C4D-BFBC-17701C9D4327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61220-604C-4920-9B2D-45BEF729DE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26A75-72CF-F544-8C6C-37A52DE6F9D4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69003-1F54-4C52-9B2A-D8EED154F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835CA5-323E-5444-9EB9-163AE8B3F64C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F0F1E-E38E-43A8-B11D-28B897E75E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68FADA-7848-814D-993E-46D1EE0FE1A7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26FAC-7964-4D53-8C49-32214C6E3D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A64631-CBD6-D04E-A19F-48070674A2FA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6F5A6-DC2F-4841-893C-98DDB4EB5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3F567C-2DE2-B044-9A3A-EF34D90C0C83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C3492-9757-483C-9A54-8D31332C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B99687-689A-7047-B080-B0B4AA2B1DEF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9F799-159E-4509-87F9-DF8CE003E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A6432D-208A-2545-A1A6-8CDDE2F721D5}" type="datetime1">
              <a:rPr lang="en-US" smtClean="0"/>
              <a:t>12/10/12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4C1696-C6F1-C54D-8A31-FC5A107193AE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A1ED6-CA2A-4BDD-B693-68409A5B80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3EEE73-D5D1-5442-BF3E-66289AC1786B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51468-E1CB-4E34-8577-3C701C294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555B17-4DF5-3544-AEFB-A0A64FFFF43F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D7826-296C-4214-AB33-196DED496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B8BE75-201F-8D4E-975E-88F2DC60581F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3C2DB-AFF9-4D83-AEAC-0E94CFB5BA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7E925D-378A-D541-9D93-A0E6304AE938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B8B24-435F-4F9F-8FCA-F464E39E74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EF123A-D05F-6040-9B18-9D390D5DA6C3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65CC6-5AEC-455C-A6DD-02D023692B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92E3EF-5D59-9047-95EA-353E3C5DA866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C7FE1-7D0F-4881-B6A7-6196F5A57E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93C252-FA2A-8644-AC37-E9B70A404008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B0141-CEC1-432C-8632-D2F6AF58FC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6E824D8-4232-3A4D-9D54-0A60A114BF6E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610ED-45C8-4CCD-A162-D6CC3D7E5C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ABCCAA-C69A-DD4B-A679-EE3A3CB6504E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B4D13-7A4C-47C7-8221-C78A1E4E4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4B8C1A-C7EE-8042-9BDB-C41EBC33E827}" type="datetime1">
              <a:rPr lang="en-US" smtClean="0"/>
              <a:t>12/10/12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B12C1A-7C44-5244-9ABC-B0CFFC3CCFD6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F81CE-0FA4-49B0-8B54-5ED8A4BE4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DDC931-3AE6-3545-9B38-943E3BB1D264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896DA-CA9D-4F09-8AE6-55F9B85BD5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D665E5-04CF-7042-AAA2-F1B03B712C38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0D196-B7AC-498C-ABF3-E014A405E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1B78C1-CE6F-F748-91B1-E8FE7F4211BD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65180-1432-41A2-BB70-A00C4258E3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CA4DBF-1DFF-BE4A-BDBA-EC235C212151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257F2-B763-465B-BF5F-A2CFF33FB6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A9139A-71E6-CF42-BBF6-30FD6834A72B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FD81D-CBBD-4F79-88C0-42BA0D4056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C880F1-6FC3-124A-ADAE-84ACDF64C614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BCD99-3A5B-4122-AE88-6B98E0FC64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241F28-1182-D84D-AAAE-C8AAF4273F9A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46421-154E-49DC-8A1F-D516BE0150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75C2B1-5E96-8640-8652-F039D9A9440F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4AD6E-F4D5-4E38-94F8-6D04EF44FC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C8E2F1-B04C-694A-AE68-E05DDC7D9269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68999-B807-4A18-A0DC-A64B67678B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3.jpe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3" Type="http://schemas.openxmlformats.org/officeDocument/2006/relationships/image" Target="../media/image4.jpeg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3" Type="http://schemas.openxmlformats.org/officeDocument/2006/relationships/image" Target="../media/image5.jpeg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3" Type="http://schemas.openxmlformats.org/officeDocument/2006/relationships/image" Target="../media/image6.jpeg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3" Type="http://schemas.openxmlformats.org/officeDocument/2006/relationships/image" Target="../media/image7.jpeg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3" Type="http://schemas.openxmlformats.org/officeDocument/2006/relationships/image" Target="../media/image8.jpeg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3" Type="http://schemas.openxmlformats.org/officeDocument/2006/relationships/image" Target="../media/image9.jpeg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5C3D155-3CBB-824F-9FEE-29C04E2C90FF}" type="datetime1">
              <a:rPr lang="en-US" smtClean="0"/>
              <a:t>12/10/12</a:t>
            </a:fld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30A866E-E97F-A24F-A711-BAFE9F5A9BD0}" type="datetime1">
              <a:rPr lang="en-US" smtClean="0"/>
              <a:t>12/10/12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138BFD8B-CA22-024D-B86A-7B35FB4AF58B}" type="datetime1">
              <a:rPr lang="en-US" smtClean="0"/>
              <a:t>12/10/12</a:t>
            </a:fld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AF0888-0CD5-43D4-8F41-DFE9FFE9E7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79F027E-5ED8-DD47-A531-1939F77D2AC8}" type="datetime1">
              <a:rPr lang="en-US" smtClean="0"/>
              <a:t>12/10/12</a:t>
            </a:fld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6E3B22-A2C2-4012-935A-6EBA29B749F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764CC349-7F79-FF49-B911-28D8D4C9B4B0}" type="datetime1">
              <a:rPr lang="en-US" smtClean="0"/>
              <a:t>12/10/12</a:t>
            </a:fld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1D60F0C-FD4D-4F48-80A6-DEFCCDC6471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946D9F1E-053A-AD46-8151-D7A1817B5F19}" type="datetime1">
              <a:rPr lang="en-US" smtClean="0"/>
              <a:t>12/10/12</a:t>
            </a:fld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B435F4-379C-4D0F-8B6F-C5A93B31A06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9FC07BA9-172D-4941-A33B-D052C9E34D7E}" type="datetime1">
              <a:rPr lang="en-US" smtClean="0"/>
              <a:t>12/10/12</a:t>
            </a:fld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850225-D9B3-405D-B8C1-3312F981C4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3E37586C-051C-9E4E-BCCB-E2BDB35B0F29}" type="datetime1">
              <a:rPr lang="en-US" smtClean="0"/>
              <a:t>12/10/12</a:t>
            </a:fld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9D4E52A-41E6-4A13-A54F-C4DB6DC385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F6658800-C13B-5343-B0B3-179BDB100E48}" type="datetime1">
              <a:rPr lang="en-US" smtClean="0"/>
              <a:t>12/10/12</a:t>
            </a:fld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326944-7D05-4B55-A8B5-D3FF6160FD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3D54A06-841B-B84B-94E0-4791260C4E28}" type="datetime1">
              <a:rPr lang="en-US" smtClean="0"/>
              <a:t>12/10/12</a:t>
            </a:fld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516D50-6668-4890-A2BB-387675DBCC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Architectural Views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Gambaran Arsitektur Perangkat Lunak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Topik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Gambaran-gambaran</a:t>
            </a:r>
            <a:r>
              <a:rPr lang="en-US" dirty="0" smtClean="0"/>
              <a:t> </a:t>
            </a:r>
            <a:r>
              <a:rPr lang="en-US" dirty="0" err="1" smtClean="0"/>
              <a:t>Arsitektur</a:t>
            </a:r>
            <a:r>
              <a:rPr lang="en-US" dirty="0" smtClean="0"/>
              <a:t> PL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Gambaran Arsitektur Perangkat Lunak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83D0B-E7C8-FF49-BA1E-E107612805E4}" type="datetime1">
              <a:rPr lang="en-US" smtClean="0"/>
              <a:t>12/10/12</a:t>
            </a:fld>
            <a:endParaRPr lang="id-ID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Arsitektural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85EE3-A9B2-384B-817F-280FEACAD586}" type="datetime1">
              <a:rPr lang="en-US" smtClean="0"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3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merancang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mendokumentasikan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arsitektur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r>
              <a:rPr lang="en-US" dirty="0" err="1" smtClean="0"/>
              <a:t>Notasi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mendeskripsikan</a:t>
            </a:r>
            <a:r>
              <a:rPr lang="en-US" dirty="0" smtClean="0"/>
              <a:t> model </a:t>
            </a:r>
            <a:r>
              <a:rPr lang="en-US" dirty="0" err="1" smtClean="0"/>
              <a:t>arsitektural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Setiap</a:t>
            </a:r>
            <a:r>
              <a:rPr lang="en-US" dirty="0" smtClean="0"/>
              <a:t> model </a:t>
            </a:r>
            <a:r>
              <a:rPr lang="en-US" dirty="0" err="1" smtClean="0"/>
              <a:t>arsitektural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menunjukan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264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4 + 1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CA447-EE6A-4C49-9707-C7C07B6F6B41}" type="datetime1">
              <a:rPr lang="en-US" smtClean="0"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4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/>
              <a:t>l</a:t>
            </a:r>
            <a:r>
              <a:rPr lang="en-US" dirty="0" err="1" smtClean="0"/>
              <a:t>ogika</a:t>
            </a:r>
            <a:r>
              <a:rPr lang="en-US" dirty="0" smtClean="0"/>
              <a:t> (</a:t>
            </a:r>
            <a:r>
              <a:rPr lang="en-US" i="1" dirty="0" smtClean="0"/>
              <a:t>logical view</a:t>
            </a:r>
            <a:r>
              <a:rPr lang="en-US" dirty="0" smtClean="0"/>
              <a:t>), </a:t>
            </a:r>
            <a:r>
              <a:rPr lang="en-US" dirty="0" err="1" smtClean="0"/>
              <a:t>menunjukan</a:t>
            </a:r>
            <a:r>
              <a:rPr lang="en-US" dirty="0" smtClean="0"/>
              <a:t> </a:t>
            </a:r>
            <a:r>
              <a:rPr lang="en-US" dirty="0" err="1" smtClean="0"/>
              <a:t>abstraksi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/>
              <a:t> </a:t>
            </a:r>
            <a:r>
              <a:rPr lang="en-US" dirty="0" err="1" smtClean="0"/>
              <a:t>berbentuk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Gambaran</a:t>
            </a:r>
            <a:r>
              <a:rPr lang="en-US" dirty="0" smtClean="0"/>
              <a:t> proses (</a:t>
            </a:r>
            <a:r>
              <a:rPr lang="en-US" i="1" dirty="0" smtClean="0"/>
              <a:t>process view</a:t>
            </a:r>
            <a:r>
              <a:rPr lang="en-US" dirty="0" smtClean="0"/>
              <a:t>), </a:t>
            </a:r>
            <a:r>
              <a:rPr lang="en-US" dirty="0" err="1" smtClean="0"/>
              <a:t>menunjukan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terbentuk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proses-proses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9561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4 + 1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CA447-EE6A-4C49-9707-C7C07B6F6B41}" type="datetime1">
              <a:rPr lang="en-US" smtClean="0"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5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Gambaran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(</a:t>
            </a:r>
            <a:r>
              <a:rPr lang="en-US" i="1" dirty="0"/>
              <a:t>development view</a:t>
            </a:r>
            <a:r>
              <a:rPr lang="en-US" dirty="0"/>
              <a:t>), </a:t>
            </a:r>
            <a:r>
              <a:rPr lang="en-US" dirty="0" err="1"/>
              <a:t>menunjukan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dipecah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.</a:t>
            </a:r>
          </a:p>
          <a:p>
            <a:r>
              <a:rPr lang="en-US" dirty="0" err="1"/>
              <a:t>Gambaran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(</a:t>
            </a:r>
            <a:r>
              <a:rPr lang="en-US" i="1" dirty="0"/>
              <a:t>physical view</a:t>
            </a:r>
            <a:r>
              <a:rPr lang="en-US" dirty="0"/>
              <a:t>), </a:t>
            </a:r>
            <a:r>
              <a:rPr lang="en-US" dirty="0" err="1"/>
              <a:t>menunjukan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keras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terdistribusi</a:t>
            </a:r>
            <a:r>
              <a:rPr lang="en-US" dirty="0"/>
              <a:t> </a:t>
            </a:r>
            <a:r>
              <a:rPr lang="en-US" dirty="0" err="1"/>
              <a:t>didalam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.</a:t>
            </a:r>
          </a:p>
          <a:p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i="1" dirty="0"/>
              <a:t>use case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skenario</a:t>
            </a:r>
            <a:r>
              <a:rPr lang="en-US" dirty="0"/>
              <a:t> (+1)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358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Referensi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Gambaran Arsitektur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6</a:t>
            </a:fld>
            <a:endParaRPr lang="id-ID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Sommerville</a:t>
            </a:r>
            <a:r>
              <a:rPr lang="en-US" dirty="0" smtClean="0"/>
              <a:t>, I., </a:t>
            </a:r>
            <a:r>
              <a:rPr lang="en-US" i="1" dirty="0" smtClean="0"/>
              <a:t>Software Engineering 8th edition</a:t>
            </a:r>
            <a:r>
              <a:rPr lang="en-US" dirty="0" smtClean="0"/>
              <a:t>, Addison-Wesley, 2007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C88D8-F8D9-DD43-9CAD-D766374D3C60}" type="datetime1">
              <a:rPr lang="en-US" smtClean="0"/>
              <a:t>12/10/12</a:t>
            </a:fld>
            <a:endParaRPr lang="id-ID"/>
          </a:p>
        </p:txBody>
      </p:sp>
    </p:spTree>
  </p:cSld>
  <p:clrMapOvr>
    <a:masterClrMapping/>
  </p:clrMapOvr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theme/theme1.xml><?xml version="1.0" encoding="utf-8"?>
<a:theme xmlns:a="http://schemas.openxmlformats.org/drawingml/2006/main" name="1. Rekayasa Kebutuhan PL">
  <a:themeElements>
    <a:clrScheme name="rectangle bevel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rectangle bev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ctangle bevel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Equity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lormaster">
  <a:themeElements>
    <a:clrScheme name="1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lormaster">
  <a:themeElements>
    <a:clrScheme name="2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olormaster">
  <a:themeElements>
    <a:clrScheme name="3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3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olormaster">
  <a:themeElements>
    <a:clrScheme name="4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4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colormaster">
  <a:themeElements>
    <a:clrScheme name="5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5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colormaster">
  <a:themeElements>
    <a:clrScheme name="6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6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colormaster">
  <a:themeElements>
    <a:clrScheme name="7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7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colormaster">
  <a:themeElements>
    <a:clrScheme name="8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8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1. Rekayasa Kebutuhan PL.potx</Template>
  <TotalTime>4125</TotalTime>
  <Words>180</Words>
  <Application>Microsoft Macintosh PowerPoint</Application>
  <PresentationFormat>On-screen Show (4:3)</PresentationFormat>
  <Paragraphs>35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10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1. Rekayasa Kebutuhan PL</vt:lpstr>
      <vt:lpstr>1_colormaster</vt:lpstr>
      <vt:lpstr>2_colormaster</vt:lpstr>
      <vt:lpstr>3_colormaster</vt:lpstr>
      <vt:lpstr>4_colormaster</vt:lpstr>
      <vt:lpstr>5_colormaster</vt:lpstr>
      <vt:lpstr>6_colormaster</vt:lpstr>
      <vt:lpstr>7_colormaster</vt:lpstr>
      <vt:lpstr>8_colormaster</vt:lpstr>
      <vt:lpstr>Equity</vt:lpstr>
      <vt:lpstr>Gambaran Arsitektur Perangkat Lunak</vt:lpstr>
      <vt:lpstr>Topik</vt:lpstr>
      <vt:lpstr>Gambaran Arsitektural</vt:lpstr>
      <vt:lpstr>Model 4 + 1</vt:lpstr>
      <vt:lpstr>Model 4 + 1</vt:lpstr>
      <vt:lpstr>Referensi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Data Lanjut</dc:title>
  <dc:creator>rnea</dc:creator>
  <cp:lastModifiedBy>Rizky Januar Akbar</cp:lastModifiedBy>
  <cp:revision>261</cp:revision>
  <dcterms:created xsi:type="dcterms:W3CDTF">2012-09-02T13:27:45Z</dcterms:created>
  <dcterms:modified xsi:type="dcterms:W3CDTF">2012-12-10T16:13:41Z</dcterms:modified>
</cp:coreProperties>
</file>