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</p:sldMasterIdLst>
  <p:notesMasterIdLst>
    <p:notesMasterId r:id="rId23"/>
  </p:notesMasterIdLst>
  <p:handoutMasterIdLst>
    <p:handoutMasterId r:id="rId24"/>
  </p:handoutMasterIdLst>
  <p:sldIdLst>
    <p:sldId id="256" r:id="rId11"/>
    <p:sldId id="317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16" r:id="rId2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1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slide" Target="slides/slide10.xml"/><Relationship Id="rId21" Type="http://schemas.openxmlformats.org/officeDocument/2006/relationships/slide" Target="slides/slide11.xml"/><Relationship Id="rId22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slide" Target="slides/slide8.xml"/><Relationship Id="rId19" Type="http://schemas.openxmlformats.org/officeDocument/2006/relationships/slide" Target="slides/slide9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D2B67-675A-483F-8A97-59C9358C3283}" type="datetimeFigureOut">
              <a:rPr lang="id-ID" smtClean="0"/>
              <a:pPr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DD59B-2176-4B07-A823-7FB80772DED3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84601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04FD0-F067-44C0-BCB7-63B8B7149632}" type="datetimeFigureOut">
              <a:rPr lang="id-ID" smtClean="0"/>
              <a:pPr/>
              <a:t>12/11/12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89D6F-5042-47A8-86FD-A95BA575323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59483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89D6F-5042-47A8-86FD-A95BA5753234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7AD95D-9CEB-7346-BEAF-A77EDBD0483D}" type="datetime1">
              <a:rPr lang="en-US" smtClean="0"/>
              <a:t>12/11/12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A1F2F5-C327-454B-AA09-28B6A6695E84}" type="datetime1">
              <a:rPr lang="en-US" smtClean="0"/>
              <a:t>12/11/12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6DC2B-27CD-B749-A2BF-1D4FA46FED0B}" type="datetime1">
              <a:rPr lang="en-US" smtClean="0"/>
              <a:t>12/11/12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BBE5E-A3ED-F744-98E2-D3CBC4F31D21}" type="datetime1">
              <a:rPr lang="en-US" smtClean="0"/>
              <a:t>12/11/12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4A35-C054-BD4E-B8D3-6584D5DFE018}" type="datetime1">
              <a:rPr lang="en-US" smtClean="0"/>
              <a:t>12/11/12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E0650-3D2E-914F-88BA-0D9D0F8373C2}" type="datetime1">
              <a:rPr lang="en-US" smtClean="0"/>
              <a:t>12/11/12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B9417-B8BB-104E-B10E-2DC1C87C3942}" type="datetime1">
              <a:rPr lang="en-US" smtClean="0"/>
              <a:t>12/11/12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948C-0E42-E048-9068-826716BE828C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3A3B-1AA5-9C4A-84C1-12B049BE618C}" type="datetime1">
              <a:rPr lang="en-US" smtClean="0"/>
              <a:t>12/11/12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74F9-935F-AE43-B751-EDA98A2C058F}" type="datetime1">
              <a:rPr lang="en-US" smtClean="0"/>
              <a:t>12/11/12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93A75-3C2F-A343-845E-9657AB61DF00}" type="datetime1">
              <a:rPr lang="en-US" smtClean="0"/>
              <a:t>12/11/12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9C4FD-9319-AC49-91D4-28C11C42DE65}" type="datetime1">
              <a:rPr lang="en-US" smtClean="0"/>
              <a:t>12/11/12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B8CBB6-7B62-2248-A56C-007C027308A0}" type="datetime1">
              <a:rPr lang="en-US" smtClean="0"/>
              <a:t>12/11/12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E060-1229-D047-AA72-5C0AB4926A84}" type="datetime1">
              <a:rPr lang="en-US" smtClean="0"/>
              <a:t>12/11/12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04A2A8-8682-8049-94BF-49BBE8F42596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AA20B-3CDA-4E91-854F-D4E1EB5A10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E29F15-02E4-F447-87AA-09CBE9855E88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E4A0E-9AB8-41A7-A9F7-D18A10CCA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B5CFCC-AC64-AA4E-9D05-6EBB233503D9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51165-22E7-421F-AF1F-A32C4E0C6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EE61A5-160A-A844-B1DD-61726EFAE799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0DED-DFE1-4406-9343-88252CA678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C1CA9B-693A-F448-87A0-13E17CD9C923}" type="datetime1">
              <a:rPr lang="en-US" smtClean="0"/>
              <a:t>12/11/12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58C60-F740-4731-96CB-AF0A8AF21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21C78F-9CDD-AA4D-9AF1-B5EA02A366D3}" type="datetime1">
              <a:rPr lang="en-US" smtClean="0"/>
              <a:t>12/11/12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70D96-F11A-45C5-811F-998727F388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007050-7CF8-9149-9A3E-EBEE2FDBAB39}" type="datetime1">
              <a:rPr lang="en-US" smtClean="0"/>
              <a:t>12/11/12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BE65D-1C33-47C9-A176-588B686CEA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8EF389-9F90-BE41-93E5-76F3D01D1B07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BAC5F-76B0-409C-B3CC-D604AD7A6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D5F89D-49B7-4640-99CE-5ECB0C9DF0A5}" type="datetime1">
              <a:rPr lang="en-US" smtClean="0"/>
              <a:t>12/11/12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08E9AA-A449-2E4B-BD72-EC2F17CA333B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26704-D538-4C67-B440-C303268C8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E2BFD6-D8B3-B744-A388-7A3AB180A606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0BD01-7826-4B0F-A298-9E4E6C729D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D47C81-7475-6440-968F-4C20A81ED394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71A42-106B-4104-B65A-7B40FCC3BD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DF90FF-829A-1040-8583-4B208412EB7A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F671E-0E60-4D20-886B-D6F171926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4E0D8F-19F3-6D4D-A617-0F5C86FC3F88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18C82-6120-43E7-AED6-AEA7DE9A6D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29F496-7F57-6846-8346-19CD2281D336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A28AF-B0E8-4EA3-854F-C36118D240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32F921-7F39-D048-8700-7955F196CF78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A71BD-2D2B-4B68-A758-8EA1124E21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EA6751-726A-3E4E-92E1-4882C7F2614C}" type="datetime1">
              <a:rPr lang="en-US" smtClean="0"/>
              <a:t>12/11/12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F6F3A-4BB6-4ABC-922C-6357657178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AA7778-AF96-7D4E-B8F6-26AA6C94DD94}" type="datetime1">
              <a:rPr lang="en-US" smtClean="0"/>
              <a:t>12/11/12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D4B64-A089-4C0E-9E86-421FC26A9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26128B-CC6C-6248-9010-0F0085186555}" type="datetime1">
              <a:rPr lang="en-US" smtClean="0"/>
              <a:t>12/11/12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2027C-1C12-4EF0-A9E1-13CF2EA06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17E6A7-A03D-1A49-AF78-82BDED7E3055}" type="datetime1">
              <a:rPr lang="en-US" smtClean="0"/>
              <a:t>12/11/12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EC3C01-4C05-8548-A8E8-BDD0C520F794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6D456-C74A-4090-A422-0B73D116D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FDF740-D52D-BD43-BE45-BFA6837152F1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09E32-6714-499A-A707-EEC1A52F22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4BDED5-5D96-9C42-B508-422B6694B399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7492E-ACD0-4266-8AB6-5C8A33E9D4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041A36-8FCB-6A49-925C-72B42B7543BA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E6EA7-C81D-4D0A-8899-87CE085CCD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5CF583-B153-1D48-8243-149F1F912894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3FE01-786A-490C-938F-1874F012AC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A6FD05-08D6-CD47-A1A4-71F11C3EFEF8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EADE2-F0E4-411E-974A-C84C299377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DA5179-F664-734D-9D44-2EADAAA0CE5B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A85B6-954E-4D5C-AD17-D7D4BE952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D9466A-8404-8944-B3D8-CE8325B0E73B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68C88-6E8C-4075-8B69-F6C028F52D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7787A-F4E1-3A4C-BA24-FED99964F2E3}" type="datetime1">
              <a:rPr lang="en-US" smtClean="0"/>
              <a:t>12/11/12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44899-50E8-4897-8B3F-29AE7261A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ABBE41-72EA-864F-962F-725E8BED2743}" type="datetime1">
              <a:rPr lang="en-US" smtClean="0"/>
              <a:t>12/11/12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ACB99-2A03-4C73-B2F4-AC70B76468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E47ADE-B6CB-2643-B1F4-A3C7DFF42C74}" type="datetime1">
              <a:rPr lang="en-US" smtClean="0"/>
              <a:t>12/11/12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848F15-5C5A-8346-A103-09BAFD0EC8EB}" type="datetime1">
              <a:rPr lang="en-US" smtClean="0"/>
              <a:t>12/11/12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CF54E-84FD-4C0C-B8F2-C33466D040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23450A-978A-2C4E-BACF-C10E214D8B92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66358-054F-46D2-92D2-6D5CE23FE7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C77A4F-36E9-2C44-873C-51A42EE04256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C0390-03B9-4AF1-ADED-64AD533E1D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4E78AF-B236-1347-8ED8-4AADCE1E63B4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29889-D6E6-4F06-AD83-421637060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026F5E-207D-E14E-BEC9-BDA2A7B6D3E7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C853E-0513-45E2-977F-B3F2371C2F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0AE1B8-92E3-A74F-AA87-11890374E2DB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66B7F-A11C-4D5D-A57E-4F3E0D9302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42BBAF-4F92-B84A-80BD-436E17935A06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EB738-DCCA-4EE1-9CEE-A4FAD216C9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22DC4E-59FC-9547-A461-06539CC35F20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931B2-8C5D-4649-9C9A-E8EE2DBC7F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35EF86-510F-B648-A6F7-DF5E1EBE23C2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737F4-BFB7-4694-B1AB-BD00DCB618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CD7FF4-3496-C24D-8180-05DD5B4B5536}" type="datetime1">
              <a:rPr lang="en-US" smtClean="0"/>
              <a:t>12/11/12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B16BA-5666-4376-8DB6-314DFF375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04C55A-06B6-0C41-96BD-7AC58F69BC92}" type="datetime1">
              <a:rPr lang="en-US" smtClean="0"/>
              <a:t>12/11/12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4A7EA5-458A-7645-BC72-F9BD89E8989D}" type="datetime1">
              <a:rPr lang="en-US" smtClean="0"/>
              <a:t>12/11/12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D5115-91D0-40D5-B19A-5A4D71A18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B87B34-E03F-AC4F-9795-87C970E24C6D}" type="datetime1">
              <a:rPr lang="en-US" smtClean="0"/>
              <a:t>12/11/12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EDDE2-AE0D-4278-B77D-B0148E6E4A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3FE870-F9FA-2447-AB56-4963D15AC5C2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68D6E-2408-4BC5-A6C6-38264C5777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106238-C813-9346-91EC-06DDBED2F6DA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0A49E-BB6B-41F5-961C-9F26462B3C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7808DA-B37E-FE40-9C98-2BD2D915EAF2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1754A-F5F5-451A-B5DF-23E7DAE3A5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8367AD-824D-1D4B-A267-96E8E680F7AE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1A36E-50ED-4CA9-BAB1-B4EFA1CF34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6A6C7A-E8F9-214B-81B6-660AC3EDC9D4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54C1A-E54B-4289-B4F0-AED1BAF622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ED39D5-EA79-2E4A-A631-9C648AA277ED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728B2-A8AE-4638-A543-3921CFB9D7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55FA71-5028-CB4C-9FA0-A366336D1DCD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141CD-21D5-49B5-A465-A1D0E9932D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DAA2ED-CA18-1F4F-8508-2E729FD9E21F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D97D5-247C-403B-B9A7-A8A5E9B016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B54C89-E5B2-134F-A44F-F51798690C82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5001BE-ED50-6149-AC4E-ECB6DEAFBCC9}" type="datetime1">
              <a:rPr lang="en-US" smtClean="0"/>
              <a:t>12/11/12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6AB88-4CB2-4558-8BE4-828B8E8ABF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E9A4D7-5D20-6040-B028-6A353FDF4CDC}" type="datetime1">
              <a:rPr lang="en-US" smtClean="0"/>
              <a:t>12/11/12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6E5EA-DCBD-4CB1-A9BD-66E4AAC614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2D4EA7-F798-E443-9AC7-205D9154B79C}" type="datetime1">
              <a:rPr lang="en-US" smtClean="0"/>
              <a:t>12/11/12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74D85-E937-47C2-BB85-3D115E362C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16A981-E7DA-374D-A6B1-39A107FB3D8E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66CB1-A34C-46B9-B28D-63475FD76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5534BF-FC1F-674F-9CE4-250EA766F9CD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CF43B-30F3-417A-8F98-8761B168AB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60B29B-A7B7-924D-9A5B-A0EF51DEC8E3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15507-E5B7-4EFA-8BB7-7B5B94202D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4AD240-9865-4D48-A6AC-5FBC29BEFA75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9BA42-83CC-4144-9E00-1F96757BD6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618A98-91E9-7C44-A655-D35D2B401F88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E4F50-9F60-479A-8937-BD011A6B99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0642DB-40A8-9D4C-84C2-1FC47F1EAA3A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C6BA5-46F9-40BA-9776-73F0FE7E5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7E327B-1FAB-234C-B405-FEA71A8C1A92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84742-8507-41B6-951D-031C515815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C53CC-3D9D-1946-8694-10BD7119F202}" type="datetime1">
              <a:rPr lang="en-US" smtClean="0"/>
              <a:t>12/11/12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CFDC5F-4717-1D46-A297-9903AA932E8F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C60B6-7A9F-4520-B1E4-FDA611433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EA717-9476-D542-B78A-258DBAAB4D6D}" type="datetime1">
              <a:rPr lang="en-US" smtClean="0"/>
              <a:t>12/11/12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743FB-27AA-4869-BB2C-DC3A1B550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6ED0BC-96DF-0740-B60C-5AAEBD2AC493}" type="datetime1">
              <a:rPr lang="en-US" smtClean="0"/>
              <a:t>12/11/12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DF32-C6C5-465E-8F9C-819CC875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8979DF-395E-5242-B8B1-E6B31AECA418}" type="datetime1">
              <a:rPr lang="en-US" smtClean="0"/>
              <a:t>12/11/12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61220-604C-4920-9B2D-45BEF729DE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D69B4E-E121-8E4A-A284-028E35D672D7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69003-1F54-4C52-9B2A-D8EED154F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A1F37E-E92E-8D45-944C-B55CCA5AACBA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F0F1E-E38E-43A8-B11D-28B897E75E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E5192A-BD07-744D-BA3E-7A253D4CE6F5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26FAC-7964-4D53-8C49-32214C6E3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562E59-ADF4-F745-82B2-C4711142AADF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6F5A6-DC2F-4841-893C-98DDB4EB5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ADFAC2-738C-3E43-8A1D-63149C8B2CC6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C3492-9757-483C-9A54-8D31332C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C89E3F-5755-024E-A6D9-0B7B85948AC3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9F799-159E-4509-87F9-DF8CE003E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C76919-7988-0D4B-94CD-5040BB7CAE05}" type="datetime1">
              <a:rPr lang="en-US" smtClean="0"/>
              <a:t>12/11/12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D42176-564E-1C49-B15A-57ABAD5933BA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A1ED6-CA2A-4BDD-B693-68409A5B80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B4F0A9-C854-2A49-A4DF-23FEA4349603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51468-E1CB-4E34-8577-3C701C294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DFE937-335C-154B-9FC8-DC70BF97B6DF}" type="datetime1">
              <a:rPr lang="en-US" smtClean="0"/>
              <a:t>12/11/12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D7826-296C-4214-AB33-196DED496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514BF7-949C-E941-B90B-8FD593659D42}" type="datetime1">
              <a:rPr lang="en-US" smtClean="0"/>
              <a:t>12/11/12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3C2DB-AFF9-4D83-AEAC-0E94CFB5BA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0D0694-B16F-3E4F-88FA-EAE49C93A5AF}" type="datetime1">
              <a:rPr lang="en-US" smtClean="0"/>
              <a:t>12/11/12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B8B24-435F-4F9F-8FCA-F464E39E74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25AC65-E41F-DC48-96D3-5D246E246D6E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65CC6-5AEC-455C-A6DD-02D023692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10D253-6B9A-064A-AFED-868B98B5FFFC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C7FE1-7D0F-4881-B6A7-6196F5A57E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BF73EC-C1D3-4D49-A58C-37550C2FE5E6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B0141-CEC1-432C-8632-D2F6AF58FC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CA0016-2C3F-644A-9547-5E9E55B4CB0C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610ED-45C8-4CCD-A162-D6CC3D7E5C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DD9801-BB5F-9241-8A40-A74AB6E4CBE5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B4D13-7A4C-47C7-8221-C78A1E4E4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8B7B49-94F2-8A46-B8BA-45CAD1F9E147}" type="datetime1">
              <a:rPr lang="en-US" smtClean="0"/>
              <a:t>12/11/12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05999A-86BA-6440-8760-1A76A4432277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81CE-0FA4-49B0-8B54-5ED8A4BE4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F537A6-4655-DC4B-B07D-143006EB11B1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896DA-CA9D-4F09-8AE6-55F9B85BD5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1709CF-1380-B449-9C7C-4C0C86A23923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0D196-B7AC-498C-ABF3-E014A405E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005EAC-B5B7-CA49-9827-9B115342DB0E}" type="datetime1">
              <a:rPr lang="en-US" smtClean="0"/>
              <a:t>12/11/12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65180-1432-41A2-BB70-A00C4258E3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87FC35-290C-FB40-AEE9-116D35ACBC24}" type="datetime1">
              <a:rPr lang="en-US" smtClean="0"/>
              <a:t>12/11/12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257F2-B763-465B-BF5F-A2CFF33FB6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6478A5-E0B2-0443-8DA3-E4D14A51E5B1}" type="datetime1">
              <a:rPr lang="en-US" smtClean="0"/>
              <a:t>12/11/12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FD81D-CBBD-4F79-88C0-42BA0D4056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D60367-CB60-D748-B386-EEE412F06873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BCD99-3A5B-4122-AE88-6B98E0FC64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281D16-74E1-5844-977B-1BF90A78A191}" type="datetime1">
              <a:rPr lang="en-US" smtClean="0"/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46421-154E-49DC-8A1F-D516BE015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230A86-38CE-2A46-B996-EDEC92445A6F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4AD6E-F4D5-4E38-94F8-6D04EF44FC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22252B-788D-5F4B-BE36-008EE2930E13}" type="datetime1">
              <a:rPr lang="en-US" smtClean="0"/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68999-B807-4A18-A0DC-A64B67678B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3.jpe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3" Type="http://schemas.openxmlformats.org/officeDocument/2006/relationships/image" Target="../media/image4.jpeg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3" Type="http://schemas.openxmlformats.org/officeDocument/2006/relationships/image" Target="../media/image5.jpeg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3" Type="http://schemas.openxmlformats.org/officeDocument/2006/relationships/image" Target="../media/image6.jpeg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3" Type="http://schemas.openxmlformats.org/officeDocument/2006/relationships/image" Target="../media/image7.jpeg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3" Type="http://schemas.openxmlformats.org/officeDocument/2006/relationships/image" Target="../media/image8.jpeg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3" Type="http://schemas.openxmlformats.org/officeDocument/2006/relationships/image" Target="../media/image9.jpeg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AFDD778-A77C-5348-850B-53B193DDCC90}" type="datetime1">
              <a:rPr lang="en-US" smtClean="0"/>
              <a:t>12/11/12</a:t>
            </a:fld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6724D92-A231-D741-9F0C-21A670EB2954}" type="datetime1">
              <a:rPr lang="en-US" smtClean="0"/>
              <a:t>12/11/12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7E356FF3-076F-DB4D-9D3A-15448D8C7AF8}" type="datetime1">
              <a:rPr lang="en-US" smtClean="0"/>
              <a:t>12/11/12</a:t>
            </a:fld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AF0888-0CD5-43D4-8F41-DFE9FFE9E7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C4F9A42-F32E-2A40-A9C6-406CB243295D}" type="datetime1">
              <a:rPr lang="en-US" smtClean="0"/>
              <a:t>12/11/12</a:t>
            </a:fld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6E3B22-A2C2-4012-935A-6EBA29B749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39ABFCED-7FAE-504C-AF1E-9013B2B48142}" type="datetime1">
              <a:rPr lang="en-US" smtClean="0"/>
              <a:t>12/11/12</a:t>
            </a:fld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D60F0C-FD4D-4F48-80A6-DEFCCDC647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158CA42-D020-3F44-A003-78DA82778B23}" type="datetime1">
              <a:rPr lang="en-US" smtClean="0"/>
              <a:t>12/11/12</a:t>
            </a:fld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B435F4-379C-4D0F-8B6F-C5A93B31A0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1712C7B1-316B-E247-BD95-CCF58528DF45}" type="datetime1">
              <a:rPr lang="en-US" smtClean="0"/>
              <a:t>12/11/12</a:t>
            </a:fld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850225-D9B3-405D-B8C1-3312F981C4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010EA87-4A59-604F-8A92-5E5DA48EA0ED}" type="datetime1">
              <a:rPr lang="en-US" smtClean="0"/>
              <a:t>12/11/12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D4E52A-41E6-4A13-A54F-C4DB6DC385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E5CFA48-9D26-A849-89EA-AD72A0AC2C93}" type="datetime1">
              <a:rPr lang="en-US" smtClean="0"/>
              <a:t>12/11/12</a:t>
            </a:fld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326944-7D05-4B55-A8B5-D3FF6160FD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7A35024-0712-3349-BB3F-A41515D85ACE}" type="datetime1">
              <a:rPr lang="en-US" smtClean="0"/>
              <a:t>12/11/12</a:t>
            </a:fld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516D50-6668-4890-A2BB-387675DBCC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Relationship Id="rId2" Type="http://schemas.openxmlformats.org/officeDocument/2006/relationships/image" Target="../media/image13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Relationship Id="rId2" Type="http://schemas.openxmlformats.org/officeDocument/2006/relationships/image" Target="../media/image14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Relationship Id="rId2" Type="http://schemas.openxmlformats.org/officeDocument/2006/relationships/image" Target="../media/image11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Relationship Id="rId2" Type="http://schemas.openxmlformats.org/officeDocument/2006/relationships/image" Target="../media/image1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Application Architectures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Arsitektur Aplikasi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Arsitektur</a:t>
            </a:r>
            <a:r>
              <a:rPr lang="en-US" dirty="0" smtClean="0"/>
              <a:t> </a:t>
            </a:r>
            <a:r>
              <a:rPr lang="en-US" dirty="0" err="1" smtClean="0"/>
              <a:t>Berlapis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BBE5E-A3ED-F744-98E2-D3CBC4F31D21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10</a:t>
            </a:fld>
            <a:endParaRPr lang="id-ID"/>
          </a:p>
        </p:txBody>
      </p:sp>
      <p:pic>
        <p:nvPicPr>
          <p:cNvPr id="7" name="Content Placeholder 3" descr="6.16 InfoSysArch.eps"/>
          <p:cNvPicPr>
            <a:picLocks noGrp="1" noChangeAspect="1"/>
          </p:cNvPicPr>
          <p:nvPr>
            <p:ph idx="1"/>
          </p:nvPr>
        </p:nvPicPr>
        <p:blipFill>
          <a:blip r:embed="rId2"/>
          <a:srcRect l="-15661" r="-15661"/>
          <a:stretch>
            <a:fillRect/>
          </a:stretch>
        </p:blipFill>
        <p:spPr>
          <a:xfrm>
            <a:off x="727433" y="1600201"/>
            <a:ext cx="7325503" cy="4028744"/>
          </a:xfrm>
        </p:spPr>
      </p:pic>
    </p:spTree>
    <p:extLst>
      <p:ext uri="{BB962C8B-B14F-4D97-AF65-F5344CB8AC3E}">
        <p14:creationId xmlns:p14="http://schemas.microsoft.com/office/powerpoint/2010/main" val="1952096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Arsitektur</a:t>
            </a:r>
            <a:r>
              <a:rPr lang="en-US" dirty="0" smtClean="0"/>
              <a:t> MHC-PMS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BBE5E-A3ED-F744-98E2-D3CBC4F31D21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11</a:t>
            </a:fld>
            <a:endParaRPr lang="id-ID"/>
          </a:p>
        </p:txBody>
      </p:sp>
      <p:pic>
        <p:nvPicPr>
          <p:cNvPr id="7" name="Content Placeholder 4" descr="6.17 MHC-PMSArch.eps"/>
          <p:cNvPicPr>
            <a:picLocks noGrp="1" noChangeAspect="1"/>
          </p:cNvPicPr>
          <p:nvPr>
            <p:ph idx="1"/>
          </p:nvPr>
        </p:nvPicPr>
        <p:blipFill>
          <a:blip r:embed="rId2"/>
          <a:srcRect l="-14940" r="-14940"/>
          <a:stretch>
            <a:fillRect/>
          </a:stretch>
        </p:blipFill>
        <p:spPr>
          <a:xfrm>
            <a:off x="794991" y="1600200"/>
            <a:ext cx="7137553" cy="3925379"/>
          </a:xfrm>
        </p:spPr>
      </p:pic>
    </p:spTree>
    <p:extLst>
      <p:ext uri="{BB962C8B-B14F-4D97-AF65-F5344CB8AC3E}">
        <p14:creationId xmlns:p14="http://schemas.microsoft.com/office/powerpoint/2010/main" val="2204376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Referensi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12</a:t>
            </a:fld>
            <a:endParaRPr lang="id-ID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Sommerville</a:t>
            </a:r>
            <a:r>
              <a:rPr lang="en-US" dirty="0" smtClean="0"/>
              <a:t>, I., </a:t>
            </a:r>
            <a:r>
              <a:rPr lang="en-US" i="1" dirty="0" smtClean="0"/>
              <a:t>Software Engineering 8th edition</a:t>
            </a:r>
            <a:r>
              <a:rPr lang="en-US" dirty="0" smtClean="0"/>
              <a:t>, Addison-Wesley, 2007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D6C9-C303-D642-8AE7-D5F08BD41ECC}" type="datetime1">
              <a:rPr lang="en-US" smtClean="0"/>
              <a:t>12/11/12</a:t>
            </a:fld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Topik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Arsitektur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endParaRPr lang="en-US" dirty="0" smtClean="0"/>
          </a:p>
          <a:p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Arsitektur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endParaRPr lang="en-US" dirty="0" smtClean="0"/>
          </a:p>
          <a:p>
            <a:r>
              <a:rPr lang="en-US" dirty="0" err="1" smtClean="0"/>
              <a:t>Tipe-tipe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Arsitektur Aplikasi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1F51C-576D-DA49-B788-B0E22D2435EA}" type="datetime1">
              <a:rPr lang="en-US" smtClean="0"/>
              <a:t>12/11/12</a:t>
            </a:fld>
            <a:endParaRPr lang="id-ID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Arsitektur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BBE5E-A3ED-F744-98E2-D3CBC4F31D21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3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Sistem-sistem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dirancang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Bisnis-bisnis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kesamaan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arsitektur</a:t>
            </a:r>
            <a:r>
              <a:rPr lang="en-US" dirty="0" smtClean="0"/>
              <a:t> yang </a:t>
            </a:r>
            <a:r>
              <a:rPr lang="en-US" dirty="0" err="1" smtClean="0"/>
              <a:t>merefleksikan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Arsitektur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generik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arsitektur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PL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dikonfigurasi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diadaptasi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672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Arsitektur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BBE5E-A3ED-F744-98E2-D3CBC4F31D21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4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perancangan</a:t>
            </a:r>
            <a:r>
              <a:rPr lang="en-US" dirty="0" smtClean="0"/>
              <a:t> </a:t>
            </a:r>
            <a:r>
              <a:rPr lang="en-US" dirty="0" err="1" smtClean="0"/>
              <a:t>arsitektural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verifikasi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kosakata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berdiskusi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tipe-tipe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170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Tipe-tipe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BBE5E-A3ED-F744-98E2-D3CBC4F31D21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5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pemroses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data (data processing)</a:t>
            </a:r>
          </a:p>
          <a:p>
            <a:pPr lvl="1"/>
            <a:r>
              <a:rPr lang="en-US" dirty="0" err="1" smtClean="0"/>
              <a:t>Memproses</a:t>
            </a:r>
            <a:r>
              <a:rPr lang="en-US" dirty="0" smtClean="0"/>
              <a:t> data </a:t>
            </a:r>
            <a:r>
              <a:rPr lang="en-US" dirty="0" err="1" smtClean="0"/>
              <a:t>dalam</a:t>
            </a:r>
            <a:r>
              <a:rPr lang="en-US" dirty="0" smtClean="0"/>
              <a:t> batch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eksplisit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pemroses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(transaction processing)</a:t>
            </a:r>
          </a:p>
          <a:p>
            <a:pPr lvl="1"/>
            <a:r>
              <a:rPr lang="en-US" dirty="0" err="1" smtClean="0"/>
              <a:t>Memproses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memutakhirkan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di basis data.</a:t>
            </a:r>
          </a:p>
          <a:p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pemroses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event (event processing)</a:t>
            </a:r>
          </a:p>
          <a:p>
            <a:pPr lvl="1"/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event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pemroses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/>
              <a:t> </a:t>
            </a:r>
            <a:r>
              <a:rPr lang="en-US" dirty="0" smtClean="0"/>
              <a:t>(language processing)</a:t>
            </a:r>
          </a:p>
          <a:p>
            <a:pPr lvl="1"/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user </a:t>
            </a:r>
            <a:r>
              <a:rPr lang="en-US" dirty="0" err="1" smtClean="0"/>
              <a:t>dispesifikasikan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formal yang </a:t>
            </a:r>
            <a:r>
              <a:rPr lang="en-US" dirty="0" err="1" smtClean="0"/>
              <a:t>diproses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diinterpretasikan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106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Tipe-tipe</a:t>
            </a:r>
            <a:r>
              <a:rPr lang="en-US" dirty="0"/>
              <a:t> </a:t>
            </a:r>
            <a:r>
              <a:rPr lang="en-US" dirty="0" err="1"/>
              <a:t>Aplikasi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BBE5E-A3ED-F744-98E2-D3CBC4F31D21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6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pemroses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 smtClean="0"/>
              <a:t>transaksi</a:t>
            </a:r>
            <a:endParaRPr lang="en-US" dirty="0" smtClean="0"/>
          </a:p>
          <a:p>
            <a:pPr lvl="1"/>
            <a:r>
              <a:rPr lang="en-US" dirty="0" err="1" smtClean="0"/>
              <a:t>Sistem</a:t>
            </a:r>
            <a:r>
              <a:rPr lang="en-US" dirty="0" smtClean="0"/>
              <a:t> e-commerce</a:t>
            </a:r>
          </a:p>
          <a:p>
            <a:pPr lvl="1"/>
            <a:r>
              <a:rPr lang="en-US" dirty="0" err="1" smtClean="0"/>
              <a:t>Sisten</a:t>
            </a:r>
            <a:r>
              <a:rPr lang="en-US" dirty="0" smtClean="0"/>
              <a:t> </a:t>
            </a:r>
            <a:r>
              <a:rPr lang="en-US" dirty="0" err="1" smtClean="0"/>
              <a:t>reservasi</a:t>
            </a:r>
            <a:endParaRPr lang="en-US" dirty="0"/>
          </a:p>
          <a:p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/>
              <a:t>pemroses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 smtClean="0"/>
              <a:t>bahasa</a:t>
            </a:r>
            <a:endParaRPr lang="en-US" dirty="0"/>
          </a:p>
          <a:p>
            <a:pPr lvl="1"/>
            <a:r>
              <a:rPr lang="en-US" dirty="0" err="1" smtClean="0"/>
              <a:t>Kompiler</a:t>
            </a:r>
            <a:endParaRPr lang="en-US" dirty="0" smtClean="0"/>
          </a:p>
          <a:p>
            <a:pPr lvl="1"/>
            <a:r>
              <a:rPr lang="en-US" dirty="0" smtClean="0"/>
              <a:t>Interpreter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957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Pemroses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BBE5E-A3ED-F744-98E2-D3CBC4F31D21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7</a:t>
            </a:fld>
            <a:endParaRPr lang="id-ID"/>
          </a:p>
        </p:txBody>
      </p:sp>
      <p:pic>
        <p:nvPicPr>
          <p:cNvPr id="7" name="Content Placeholder 3" descr="6.14 TransactionProcSys.eps"/>
          <p:cNvPicPr>
            <a:picLocks noGrp="1" noChangeAspect="1"/>
          </p:cNvPicPr>
          <p:nvPr>
            <p:ph idx="1"/>
          </p:nvPr>
        </p:nvPicPr>
        <p:blipFill>
          <a:blip r:embed="rId2"/>
          <a:srcRect t="-253395" b="-253395"/>
          <a:stretch>
            <a:fillRect/>
          </a:stretch>
        </p:blipFill>
        <p:spPr>
          <a:xfrm>
            <a:off x="659875" y="1600200"/>
            <a:ext cx="7649782" cy="4207085"/>
          </a:xfrm>
        </p:spPr>
      </p:pic>
    </p:spTree>
    <p:extLst>
      <p:ext uri="{BB962C8B-B14F-4D97-AF65-F5344CB8AC3E}">
        <p14:creationId xmlns:p14="http://schemas.microsoft.com/office/powerpoint/2010/main" val="1702608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Arsitektur</a:t>
            </a:r>
            <a:r>
              <a:rPr lang="en-US" dirty="0" smtClean="0"/>
              <a:t> PL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ATM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BBE5E-A3ED-F744-98E2-D3CBC4F31D21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8</a:t>
            </a:fld>
            <a:endParaRPr lang="id-ID"/>
          </a:p>
        </p:txBody>
      </p:sp>
      <p:pic>
        <p:nvPicPr>
          <p:cNvPr id="7" name="Content Placeholder 3" descr="6.15 ATMSystemArch.eps"/>
          <p:cNvPicPr>
            <a:picLocks noGrp="1" noChangeAspect="1"/>
          </p:cNvPicPr>
          <p:nvPr>
            <p:ph idx="1"/>
          </p:nvPr>
        </p:nvPicPr>
        <p:blipFill>
          <a:blip r:embed="rId2"/>
          <a:srcRect t="-13074" b="-13074"/>
          <a:stretch>
            <a:fillRect/>
          </a:stretch>
        </p:blipFill>
        <p:spPr>
          <a:xfrm>
            <a:off x="1011177" y="1600201"/>
            <a:ext cx="7082293" cy="3894988"/>
          </a:xfrm>
        </p:spPr>
      </p:pic>
    </p:spTree>
    <p:extLst>
      <p:ext uri="{BB962C8B-B14F-4D97-AF65-F5344CB8AC3E}">
        <p14:creationId xmlns:p14="http://schemas.microsoft.com/office/powerpoint/2010/main" val="741464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Arsitektur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BBE5E-A3ED-F744-98E2-D3CBC4F31D21}" type="datetime1">
              <a:rPr lang="en-US" smtClean="0"/>
              <a:t>12/11/12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Arsitektur Aplikasi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9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arsitektur</a:t>
            </a:r>
            <a:r>
              <a:rPr lang="en-US" dirty="0" smtClean="0"/>
              <a:t> </a:t>
            </a:r>
            <a:r>
              <a:rPr lang="en-US" dirty="0" err="1" smtClean="0"/>
              <a:t>generik</a:t>
            </a:r>
            <a:r>
              <a:rPr lang="en-US" dirty="0" smtClean="0"/>
              <a:t> yang </a:t>
            </a:r>
            <a:r>
              <a:rPr lang="en-US" dirty="0" err="1" smtClean="0"/>
              <a:t>diorganisasikan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arsitektur</a:t>
            </a:r>
            <a:r>
              <a:rPr lang="en-US" dirty="0" smtClean="0"/>
              <a:t> </a:t>
            </a:r>
            <a:r>
              <a:rPr lang="en-US" dirty="0" err="1" smtClean="0"/>
              <a:t>berlapis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basis</a:t>
            </a:r>
            <a:r>
              <a:rPr lang="en-US" dirty="0"/>
              <a:t> </a:t>
            </a:r>
            <a:r>
              <a:rPr lang="en-US" dirty="0" smtClean="0"/>
              <a:t>data.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361782"/>
      </p:ext>
    </p:extLst>
  </p:cSld>
  <p:clrMapOvr>
    <a:masterClrMapping/>
  </p:clrMapOvr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theme/theme1.xml><?xml version="1.0" encoding="utf-8"?>
<a:theme xmlns:a="http://schemas.openxmlformats.org/drawingml/2006/main" name="1. Rekayasa Kebutuhan PL">
  <a:themeElements>
    <a:clrScheme name="rectangle bevel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rectangle bev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ctangle bevel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Equity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lormaster">
  <a:themeElements>
    <a:clrScheme name="1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lormaster">
  <a:themeElements>
    <a:clrScheme name="2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olormaster">
  <a:themeElements>
    <a:clrScheme name="3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olormaster">
  <a:themeElements>
    <a:clrScheme name="4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4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colormaster">
  <a:themeElements>
    <a:clrScheme name="5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5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colormaster">
  <a:themeElements>
    <a:clrScheme name="6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6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colormaster">
  <a:themeElements>
    <a:clrScheme name="7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7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colormaster">
  <a:themeElements>
    <a:clrScheme name="8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8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1. Rekayasa Kebutuhan PL.potx</Template>
  <TotalTime>4131</TotalTime>
  <Words>319</Words>
  <Application>Microsoft Macintosh PowerPoint</Application>
  <PresentationFormat>On-screen Show (4:3)</PresentationFormat>
  <Paragraphs>75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10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1. Rekayasa Kebutuhan PL</vt:lpstr>
      <vt:lpstr>1_colormaster</vt:lpstr>
      <vt:lpstr>2_colormaster</vt:lpstr>
      <vt:lpstr>3_colormaster</vt:lpstr>
      <vt:lpstr>4_colormaster</vt:lpstr>
      <vt:lpstr>5_colormaster</vt:lpstr>
      <vt:lpstr>6_colormaster</vt:lpstr>
      <vt:lpstr>7_colormaster</vt:lpstr>
      <vt:lpstr>8_colormaster</vt:lpstr>
      <vt:lpstr>Equity</vt:lpstr>
      <vt:lpstr>Arsitektur Aplikasi</vt:lpstr>
      <vt:lpstr>Topik</vt:lpstr>
      <vt:lpstr>Arsitektur Aplikasi</vt:lpstr>
      <vt:lpstr>Penggunaan Arsitektur Aplikasi</vt:lpstr>
      <vt:lpstr>Tipe-tipe Aplikasi</vt:lpstr>
      <vt:lpstr>Contoh Tipe-tipe Aplikasi</vt:lpstr>
      <vt:lpstr>Struktur Aplikasi Pemroses Berdasarkan Transaksi</vt:lpstr>
      <vt:lpstr>Arsitektur PL untuk Sistem ATM</vt:lpstr>
      <vt:lpstr>Arsitektur Sistem Informasi</vt:lpstr>
      <vt:lpstr>Arsitektur Berlapis untuk Sistem Informasi</vt:lpstr>
      <vt:lpstr>Contoh: Arsitektur MHC-PMS</vt:lpstr>
      <vt:lpstr>Referensi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Data Lanjut</dc:title>
  <dc:creator>rnea</dc:creator>
  <cp:lastModifiedBy>Rizky Januar Akbar</cp:lastModifiedBy>
  <cp:revision>271</cp:revision>
  <dcterms:created xsi:type="dcterms:W3CDTF">2012-09-02T13:27:45Z</dcterms:created>
  <dcterms:modified xsi:type="dcterms:W3CDTF">2012-12-10T17:20:33Z</dcterms:modified>
</cp:coreProperties>
</file>