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18"/>
  </p:notesMasterIdLst>
  <p:handoutMasterIdLst>
    <p:handoutMasterId r:id="rId19"/>
  </p:handoutMasterIdLst>
  <p:sldIdLst>
    <p:sldId id="256" r:id="rId11"/>
    <p:sldId id="317" r:id="rId12"/>
    <p:sldId id="318" r:id="rId13"/>
    <p:sldId id="319" r:id="rId14"/>
    <p:sldId id="320" r:id="rId15"/>
    <p:sldId id="321" r:id="rId16"/>
    <p:sldId id="316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12/10/12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B0AF08-CDD2-4248-AFD7-6E28676C17A0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90803-5B5A-1245-9893-0E821553FB22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CA77-7F45-004A-A582-660FEDB7A37D}" type="datetime1">
              <a:rPr lang="en-US" smtClean="0"/>
              <a:t>12/10/12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3C57-4780-664A-AE38-81AD03295DAB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0EA6-58F4-5F4A-98E8-BA066B478224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DD251-BB8D-CB4A-98C5-0BB10583F006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427C5-4B22-5D42-B6EC-40EF4E01AAF3}" type="datetime1">
              <a:rPr lang="en-US" smtClean="0"/>
              <a:t>12/10/12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34209-0A6A-D344-8834-2BC04B127047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9BFE-A202-7D42-95E7-C6BD578446BD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97D8-31A6-B24F-B8BF-EBB1F4FE8855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7884-96EB-6E47-BFE7-F9326B89D891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1E5A-75CC-7748-991F-33E90BDD19FF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FB6267-34E6-724A-9CA4-204E5B61E21E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4AE79-D38D-C14F-B166-E1859429124F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1A5B3A-7DD9-9F43-88CC-CD59B566C7E1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0BE7ED-1128-4B4F-895A-E08332CB839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905774-5A18-5144-A8E1-BA04F28B984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A36927-FF00-9D44-BC0D-4463F721036D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7D8077-6FDB-824B-BEAF-9DCF76CED9F0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0A164A-9F45-D345-A3D0-A01904BE9D92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A4B180-F7BF-9349-8E16-DB4684A84470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1E8F5-5619-E545-A78B-290C3C3E621B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38F01E-E775-8642-9E1A-BFDA186A10AA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CF3627-B695-7C49-9EFB-FF45DDC94667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1BCDB3-3CD3-834B-B37E-0CF67B32BF1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A930FB-08F2-A44F-BF44-5E611C28E966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17D4E3-37AD-1C49-8774-7862B799496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E8E02-F493-0B46-8BAB-52F1B66B44D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249AA8-411E-714D-841F-4778390AD4D1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FA6DD1-8CFB-EA4E-A7F4-C5AB0D28687A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6E7169-D6A4-924E-A723-E7AAC92598E4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432510-660C-1A41-88EB-F07F6E44323C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C05815-8C07-9D4B-9278-FE2F47E6DC08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A43979-8E95-564B-8C26-CA2082F8B200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B5B319-A2FB-2940-869A-626E1C83A812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679A-726F-204A-AA03-F4DE10D21B81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35AB12-DFAC-454A-B251-A92361E2376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CF2D8F-9135-A446-BC14-0D5CB148AB6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506C3-5E3A-4945-B3B9-F6E32E98FB3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3A60B0-BC09-C44A-A479-7F127E162D5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72BB72-C5B1-BF44-90CE-3097E1AC34CD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D8877A-4105-F944-B938-5DFAFF2AA41F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5C7B2-2019-F142-940F-1D801C9BDE15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F12475-B95F-2D4A-BF6A-97A1230E38DF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1B16E3-1412-DA4A-8FFA-6AB24D3C7869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ADFAF8-84AA-724B-A3B0-7B076D2D9B49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E8D504-A00D-404C-B356-9B7A8D27BEF0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D05985-FABC-764E-86AB-BA8504E36B36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CB07A6-A109-DD48-B0B8-2F40A9AF08B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99A316-3215-D448-AFD8-C2FF14EAA6F8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3E0532-8BF7-CF48-932A-8FB27224EB6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796C22-6AB2-9E47-9081-AE5AFCEA8BEC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34020B-CC93-724A-B10C-FDDA55A6CB76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55D33C-27FB-1848-88E8-A7288395463F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BADA28-728C-2E48-8633-ADDCA2B372A9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4857BA-5494-414A-9D9A-25D6677499B4}" type="datetime1">
              <a:rPr lang="en-US" smtClean="0"/>
              <a:t>12/10/12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C1FBBB-B864-B04A-94A2-CDFD58D79A44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EBC0FC-534B-DE48-ABC9-403DEFACF86F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D0FD93-05E6-704B-8D6A-9507476E3541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063A6A-62F5-3B43-9D60-9CC9B3D3F293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3DD7E2-5197-4546-B8F1-F20360D34770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D66529-AB01-024E-9DC9-1AA5611274E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8A6CD3-F1BD-3148-871A-455910AEFCE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ED4D79-40E4-1F4F-A0CE-F893811165A6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2E6226-55B3-C84E-BEA7-FC99B551D63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B7E448-0ABB-A84A-8E5C-FC6124B06808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7EAA32-C878-264E-BAF2-B2FCCC60BF41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687DAF-A55D-E54B-B27E-BE1C12DBECCF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2EBC1F-047F-E645-A1CE-F7CFB5279190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A95A08-D1A8-B247-A845-B7D057A74DB8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57557D-26D7-B94B-862D-7B544F75CD0B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52B9E0-6568-374F-BD62-37826774CA2F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851F48-CC7D-6B47-A869-AB7E91825B90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262FA1-18F8-2B45-9975-3B38A32B066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0F4735-2241-1041-A26B-A3F25ED498E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6DA117-63D1-134F-8B58-BF8A8528F2B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60EC94-E5D7-FF4A-928D-07776E8E2F61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1D23CF-7182-404B-A0A8-9726CC604802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449162-595F-E842-A46A-F9D6E5C8DF97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3FCA4E-9197-7F49-90C0-5436E6B27039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B11397-02B5-9545-8555-595672ECAFBE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9C208-4192-C14A-A643-F8DE240D7927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919102-4399-2047-B6A0-5856E38B5266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852116-69BD-CD42-80B6-1733F5640C28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B66F2-272D-D240-9C65-A9CFC5AEAD2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8FFE34-D28F-294E-9926-CDF3E807C644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D2EE97-9BD2-B340-BF1C-D639289C4A95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B1D1FC-F0CB-394C-A326-2121538D4888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0F7289-D429-5B47-94F0-0272FF81DAD7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EEF8D9-D0D0-5248-B502-BAD7B6B52AE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A69B9-BA6F-8743-A50E-5BDAA4D59DAC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5EC408-2006-CD48-96F7-24E50E048F2D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241C4D-6D79-D64A-97EC-BFCE6B1E83C8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077B44-F556-854C-8631-D9B2D6AAEB2D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5CE5E-0C9F-0F44-BE6A-AC9A077BF6A4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271E9D-71F1-F14A-8871-04797B33A96D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2B74C6-61B7-0842-B504-A8CE5160B78C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B63D66-B0C5-9049-9944-891A05F776D0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9B6D23-499E-AA4F-A2B6-49360673842D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95D85C-6A43-2E40-A506-3A2FB623CF90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558A60-2682-0B47-859B-429B3C861DD1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04FD91-462F-C844-A90D-16994A781D1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F09322-0EED-2F49-8F8E-AF9FF15EF214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25A85B-6179-EC40-8DFF-6AFD5F742880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FBF066-76BA-5744-B5D1-17B2F9585BA2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E4B363-7D37-724F-8835-5E5EE3E577D7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DEB498-BA18-4842-962C-5ED37B85E8B9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F5B694-3FD2-4B4B-B798-CCEB4A15E838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CFB218-21C8-0142-ABC8-03C6F160A175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9B3DA-52D3-124A-AB34-D4C296CA545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4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5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6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7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8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9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98C7DF9-128B-0443-9EDB-B56F337ABAC9}" type="datetime1">
              <a:rPr lang="en-US" smtClean="0"/>
              <a:t>12/10/12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A4E4D2-A00B-8347-B572-69B0AB029259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F24F3E6-A542-6B40-936F-4EAD4A0B29C2}" type="datetime1">
              <a:rPr lang="en-US" smtClean="0"/>
              <a:t>12/10/12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00E2336-B5A9-4D4E-93FD-2AAD07CE1C76}" type="datetime1">
              <a:rPr lang="en-US" smtClean="0"/>
              <a:t>12/10/12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FAEAE8C-F6CF-644F-A9CB-43255DCFDDA4}" type="datetime1">
              <a:rPr lang="en-US" smtClean="0"/>
              <a:t>12/10/12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DF71C54-BE4E-6841-88C5-5D0584072F01}" type="datetime1">
              <a:rPr lang="en-US" smtClean="0"/>
              <a:t>12/10/12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EE22D74-763F-5841-B6BA-00F666AB97F2}" type="datetime1">
              <a:rPr lang="en-US" smtClean="0"/>
              <a:t>12/10/12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55A26A7-C573-C44C-9B82-A6F51E0F2AAB}" type="datetime1">
              <a:rPr lang="en-US" smtClean="0"/>
              <a:t>12/10/12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6C87606-7526-AB46-9A69-E9A60989142B}" type="datetime1">
              <a:rPr lang="en-US" smtClean="0"/>
              <a:t>12/10/12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D21C2F2-C3B4-7E41-9838-7B25CABAEEC1}" type="datetime1">
              <a:rPr lang="en-US" smtClean="0"/>
              <a:t>12/10/12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Keputusan dalam Desain Arsitektur PL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Keputusan dalam desain arsitektural PL</a:t>
            </a:r>
          </a:p>
          <a:p>
            <a:r>
              <a:rPr lang="id-ID" dirty="0" smtClean="0"/>
              <a:t>Karakteristik Arsitektur dan Sistem</a:t>
            </a:r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Keputusan dalam Desain Arsitektur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EE51-D888-4C4A-AFE8-8DEC5835DB84}" type="datetime1">
              <a:rPr lang="en-US" smtClean="0"/>
              <a:t>12/10/12</a:t>
            </a:fld>
            <a:endParaRPr lang="id-ID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Arsitektural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3C57-4780-664A-AE38-81AD03295DA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arsitektural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yang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proses </a:t>
            </a:r>
            <a:r>
              <a:rPr lang="en-US" dirty="0" err="1" smtClean="0"/>
              <a:t>desain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non-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85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Arsitektural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3C57-4780-664A-AE38-81AD03295DA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terdistribusi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dipecah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modul-modul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arsitektural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mendokumentasikan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arsitektural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059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3C57-4780-664A-AE38-81AD03295DA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Sistem-sistem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domain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Membangun</a:t>
            </a:r>
            <a:r>
              <a:rPr lang="en-US" dirty="0" smtClean="0"/>
              <a:t> “</a:t>
            </a:r>
            <a:r>
              <a:rPr lang="en-US" i="1" dirty="0" smtClean="0"/>
              <a:t>application product lines</a:t>
            </a:r>
            <a:r>
              <a:rPr lang="en-US" dirty="0" smtClean="0"/>
              <a:t>”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</a:p>
          <a:p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diaplikasikan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088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33C57-4780-664A-AE38-81AD03295DA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Performa (</a:t>
            </a:r>
            <a:r>
              <a:rPr lang="en-US" i="1" dirty="0" smtClean="0"/>
              <a:t>performance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Melokalikasi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meminimalisir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Keamanan</a:t>
            </a:r>
            <a:r>
              <a:rPr lang="en-US" dirty="0" smtClean="0"/>
              <a:t> (</a:t>
            </a:r>
            <a:r>
              <a:rPr lang="en-US" i="1" dirty="0" smtClean="0"/>
              <a:t>security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berlapis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aset-aset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di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Keselamatan</a:t>
            </a:r>
            <a:r>
              <a:rPr lang="en-US" dirty="0" smtClean="0"/>
              <a:t> (</a:t>
            </a:r>
            <a:r>
              <a:rPr lang="en-US" i="1" dirty="0" smtClean="0"/>
              <a:t>safety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Melokalisasi</a:t>
            </a:r>
            <a:r>
              <a:rPr lang="en-US" dirty="0" smtClean="0"/>
              <a:t> </a:t>
            </a:r>
            <a:r>
              <a:rPr lang="en-US" dirty="0" err="1" smtClean="0"/>
              <a:t>fitur</a:t>
            </a:r>
            <a:r>
              <a:rPr lang="en-US" dirty="0" smtClean="0"/>
              <a:t> </a:t>
            </a:r>
            <a:r>
              <a:rPr lang="en-US" dirty="0" err="1" smtClean="0"/>
              <a:t>rawan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sub-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Ketersediaan</a:t>
            </a:r>
            <a:r>
              <a:rPr lang="en-US" dirty="0" smtClean="0"/>
              <a:t> (</a:t>
            </a:r>
            <a:r>
              <a:rPr lang="en-US" i="1" dirty="0" smtClean="0"/>
              <a:t>availability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Keterawatan</a:t>
            </a:r>
            <a:r>
              <a:rPr lang="en-US" dirty="0" smtClean="0"/>
              <a:t> (</a:t>
            </a:r>
            <a:r>
              <a:rPr lang="en-US" i="1" dirty="0" smtClean="0"/>
              <a:t>maintainability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diganti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52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Keputusan dalam Desain Arsitektur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 8th edition</a:t>
            </a:r>
            <a:r>
              <a:rPr lang="en-US" dirty="0" smtClean="0"/>
              <a:t>, Addison-Wesley, 2007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81E9-FEEA-964F-9E26-418DAE5012C4}" type="datetime1">
              <a:rPr lang="en-US" smtClean="0"/>
              <a:t>12/10/12</a:t>
            </a:fld>
            <a:endParaRPr lang="id-ID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4143</TotalTime>
  <Words>305</Words>
  <Application>Microsoft Macintosh PowerPoint</Application>
  <PresentationFormat>On-screen Show (4:3)</PresentationFormat>
  <Paragraphs>54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Keputusan dalam Desain Arsitektur PL</vt:lpstr>
      <vt:lpstr>Topik</vt:lpstr>
      <vt:lpstr>Keputusan dalam Desain Arsitektural</vt:lpstr>
      <vt:lpstr>Keputusan dalam Desain Arsitektural</vt:lpstr>
      <vt:lpstr>Penggunaan Kembali Arsitektur</vt:lpstr>
      <vt:lpstr>Karakteristik Arsitektur dan Sistem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Rizky Januar Akbar</cp:lastModifiedBy>
  <cp:revision>263</cp:revision>
  <dcterms:created xsi:type="dcterms:W3CDTF">2012-09-02T13:27:45Z</dcterms:created>
  <dcterms:modified xsi:type="dcterms:W3CDTF">2012-12-10T15:57:18Z</dcterms:modified>
</cp:coreProperties>
</file>