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4"/>
  </p:notesMasterIdLst>
  <p:sldIdLst>
    <p:sldId id="256" r:id="rId2"/>
    <p:sldId id="259" r:id="rId3"/>
    <p:sldId id="260" r:id="rId4"/>
    <p:sldId id="313" r:id="rId5"/>
    <p:sldId id="315" r:id="rId6"/>
    <p:sldId id="327" r:id="rId7"/>
    <p:sldId id="325" r:id="rId8"/>
    <p:sldId id="326" r:id="rId9"/>
    <p:sldId id="316" r:id="rId10"/>
    <p:sldId id="329" r:id="rId11"/>
    <p:sldId id="328" r:id="rId12"/>
    <p:sldId id="330" r:id="rId13"/>
    <p:sldId id="318" r:id="rId14"/>
    <p:sldId id="258" r:id="rId15"/>
    <p:sldId id="319" r:id="rId16"/>
    <p:sldId id="320" r:id="rId17"/>
    <p:sldId id="322" r:id="rId18"/>
    <p:sldId id="323" r:id="rId19"/>
    <p:sldId id="324" r:id="rId20"/>
    <p:sldId id="332" r:id="rId21"/>
    <p:sldId id="314" r:id="rId22"/>
    <p:sldId id="331" r:id="rId23"/>
  </p:sldIdLst>
  <p:sldSz cx="9144000" cy="5143500" type="screen16x9"/>
  <p:notesSz cx="6858000" cy="9144000"/>
  <p:embeddedFontLst>
    <p:embeddedFont>
      <p:font typeface="Cabin" panose="020B0604020202020204" charset="0"/>
      <p:regular r:id="rId25"/>
      <p:bold r:id="rId26"/>
      <p:italic r:id="rId27"/>
      <p:boldItalic r:id="rId28"/>
    </p:embeddedFont>
    <p:embeddedFont>
      <p:font typeface="Leelawadee UI Semilight" panose="020B0402040204020203" pitchFamily="34" charset="-34"/>
      <p:regular r:id="rId29"/>
    </p:embeddedFont>
    <p:embeddedFont>
      <p:font typeface="Lexend ExtraBold" panose="020B0604020202020204" charset="0"/>
      <p:bold r:id="rId30"/>
    </p:embeddedFont>
    <p:embeddedFont>
      <p:font typeface="Montserrat" panose="00000500000000000000" pitchFamily="2" charset="0"/>
      <p:regular r:id="rId31"/>
      <p:bold r:id="rId32"/>
      <p:italic r:id="rId33"/>
      <p:boldItalic r:id="rId34"/>
    </p:embeddedFont>
    <p:embeddedFont>
      <p:font typeface="Open Sans" panose="020B0606030504020204" pitchFamily="34" charset="0"/>
      <p:regular r:id="rId35"/>
      <p:bold r:id="rId36"/>
    </p:embeddedFont>
    <p:embeddedFont>
      <p:font typeface="PT Sans" panose="020B0503020203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520AD4-A3EF-4A69-B1E3-05B8B81EF550}">
  <a:tblStyle styleId="{9A520AD4-A3EF-4A69-B1E3-05B8B81EF5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68"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795440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d9b1243d5b_0_5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d9b1243d5b_0_5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d9b1243d5b_0_5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d9b1243d5b_0_5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9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952400" y="21213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48000" y="3176400"/>
            <a:ext cx="1971000" cy="1971000"/>
          </a:xfrm>
          <a:prstGeom prst="blockArc">
            <a:avLst>
              <a:gd name="adj1" fmla="val 1080000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00200" y="9450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391625" y="390900"/>
            <a:ext cx="8360700" cy="4361700"/>
            <a:chOff x="391625" y="390900"/>
            <a:chExt cx="8360700" cy="4361700"/>
          </a:xfrm>
        </p:grpSpPr>
        <p:pic>
          <p:nvPicPr>
            <p:cNvPr id="13" name="Google Shape;13;p2"/>
            <p:cNvPicPr preferRelativeResize="0"/>
            <p:nvPr/>
          </p:nvPicPr>
          <p:blipFill rotWithShape="1">
            <a:blip r:embed="rId2">
              <a:alphaModFix/>
            </a:blip>
            <a:srcRect b="7595"/>
            <a:stretch/>
          </p:blipFill>
          <p:spPr>
            <a:xfrm>
              <a:off x="391625" y="390900"/>
              <a:ext cx="8360699" cy="4346600"/>
            </a:xfrm>
            <a:prstGeom prst="rect">
              <a:avLst/>
            </a:prstGeom>
            <a:noFill/>
            <a:ln>
              <a:noFill/>
            </a:ln>
          </p:spPr>
        </p:pic>
        <p:sp>
          <p:nvSpPr>
            <p:cNvPr id="14" name="Google Shape;14;p2"/>
            <p:cNvSpPr/>
            <p:nvPr/>
          </p:nvSpPr>
          <p:spPr>
            <a:xfrm>
              <a:off x="391625" y="390900"/>
              <a:ext cx="8360700" cy="4361700"/>
            </a:xfrm>
            <a:prstGeom prst="rect">
              <a:avLst/>
            </a:prstGeom>
            <a:solidFill>
              <a:srgbClr val="31312F">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509600" y="511975"/>
            <a:ext cx="8124825" cy="4115975"/>
          </a:xfrm>
          <a:custGeom>
            <a:avLst/>
            <a:gdLst/>
            <a:ahLst/>
            <a:cxnLst/>
            <a:rect l="l" t="t" r="r" b="b"/>
            <a:pathLst>
              <a:path w="324993" h="164639" extrusionOk="0">
                <a:moveTo>
                  <a:pt x="54483" y="164592"/>
                </a:moveTo>
                <a:lnTo>
                  <a:pt x="0" y="164592"/>
                </a:lnTo>
                <a:lnTo>
                  <a:pt x="0" y="0"/>
                </a:lnTo>
                <a:lnTo>
                  <a:pt x="324993" y="0"/>
                </a:lnTo>
                <a:lnTo>
                  <a:pt x="324993" y="164639"/>
                </a:lnTo>
                <a:lnTo>
                  <a:pt x="270414" y="164616"/>
                </a:lnTo>
              </a:path>
            </a:pathLst>
          </a:custGeom>
          <a:noFill/>
          <a:ln w="9525" cap="flat" cmpd="sng">
            <a:solidFill>
              <a:schemeClr val="lt1"/>
            </a:solidFill>
            <a:prstDash val="solid"/>
            <a:round/>
            <a:headEnd type="none" w="med" len="med"/>
            <a:tailEnd type="none" w="med" len="med"/>
          </a:ln>
        </p:spPr>
      </p:sp>
      <p:sp>
        <p:nvSpPr>
          <p:cNvPr id="16" name="Google Shape;16;p2"/>
          <p:cNvSpPr txBox="1">
            <a:spLocks noGrp="1"/>
          </p:cNvSpPr>
          <p:nvPr>
            <p:ph type="ctrTitle"/>
          </p:nvPr>
        </p:nvSpPr>
        <p:spPr>
          <a:xfrm>
            <a:off x="1266750" y="1028253"/>
            <a:ext cx="6610500" cy="18099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5000">
                <a:latin typeface="Lexend ExtraBold"/>
                <a:ea typeface="Lexend ExtraBold"/>
                <a:cs typeface="Lexend ExtraBold"/>
                <a:sym typeface="Lexend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400000" y="2859268"/>
            <a:ext cx="43440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7"/>
        <p:cNvGrpSpPr/>
        <p:nvPr/>
      </p:nvGrpSpPr>
      <p:grpSpPr>
        <a:xfrm>
          <a:off x="0" y="0"/>
          <a:ext cx="0" cy="0"/>
          <a:chOff x="0" y="0"/>
          <a:chExt cx="0" cy="0"/>
        </a:xfrm>
      </p:grpSpPr>
      <p:sp>
        <p:nvSpPr>
          <p:cNvPr id="128" name="Google Shape;128;p13"/>
          <p:cNvSpPr/>
          <p:nvPr/>
        </p:nvSpPr>
        <p:spPr>
          <a:xfrm>
            <a:off x="7847425" y="40500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589525" y="-5929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3"/>
          <p:cNvGrpSpPr/>
          <p:nvPr/>
        </p:nvGrpSpPr>
        <p:grpSpPr>
          <a:xfrm>
            <a:off x="391625" y="390900"/>
            <a:ext cx="8360700" cy="4361700"/>
            <a:chOff x="391625" y="390900"/>
            <a:chExt cx="8360700" cy="4361700"/>
          </a:xfrm>
        </p:grpSpPr>
        <p:pic>
          <p:nvPicPr>
            <p:cNvPr id="131" name="Google Shape;131;p13"/>
            <p:cNvPicPr preferRelativeResize="0"/>
            <p:nvPr/>
          </p:nvPicPr>
          <p:blipFill rotWithShape="1">
            <a:blip r:embed="rId2">
              <a:alphaModFix/>
            </a:blip>
            <a:srcRect b="7595"/>
            <a:stretch/>
          </p:blipFill>
          <p:spPr>
            <a:xfrm>
              <a:off x="391625" y="390900"/>
              <a:ext cx="8360699" cy="4346600"/>
            </a:xfrm>
            <a:prstGeom prst="rect">
              <a:avLst/>
            </a:prstGeom>
            <a:noFill/>
            <a:ln>
              <a:noFill/>
            </a:ln>
          </p:spPr>
        </p:pic>
        <p:sp>
          <p:nvSpPr>
            <p:cNvPr id="132" name="Google Shape;132;p13"/>
            <p:cNvSpPr/>
            <p:nvPr/>
          </p:nvSpPr>
          <p:spPr>
            <a:xfrm>
              <a:off x="391625" y="390900"/>
              <a:ext cx="8360700" cy="4361700"/>
            </a:xfrm>
            <a:prstGeom prst="rect">
              <a:avLst/>
            </a:prstGeom>
            <a:solidFill>
              <a:srgbClr val="31312F">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3"/>
          <p:cNvSpPr/>
          <p:nvPr/>
        </p:nvSpPr>
        <p:spPr>
          <a:xfrm>
            <a:off x="504750" y="511975"/>
            <a:ext cx="8129700" cy="4119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txBox="1">
            <a:spLocks noGrp="1"/>
          </p:cNvSpPr>
          <p:nvPr>
            <p:ph type="subTitle" idx="1"/>
          </p:nvPr>
        </p:nvSpPr>
        <p:spPr>
          <a:xfrm>
            <a:off x="2130073" y="1967019"/>
            <a:ext cx="21132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 name="Google Shape;135;p13"/>
          <p:cNvSpPr txBox="1">
            <a:spLocks noGrp="1"/>
          </p:cNvSpPr>
          <p:nvPr>
            <p:ph type="subTitle" idx="2"/>
          </p:nvPr>
        </p:nvSpPr>
        <p:spPr>
          <a:xfrm>
            <a:off x="5984327" y="1967019"/>
            <a:ext cx="21201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6" name="Google Shape;136;p13"/>
          <p:cNvSpPr txBox="1">
            <a:spLocks noGrp="1"/>
          </p:cNvSpPr>
          <p:nvPr>
            <p:ph type="subTitle" idx="3"/>
          </p:nvPr>
        </p:nvSpPr>
        <p:spPr>
          <a:xfrm>
            <a:off x="2130073" y="3446525"/>
            <a:ext cx="21132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13"/>
          <p:cNvSpPr txBox="1">
            <a:spLocks noGrp="1"/>
          </p:cNvSpPr>
          <p:nvPr>
            <p:ph type="subTitle" idx="4"/>
          </p:nvPr>
        </p:nvSpPr>
        <p:spPr>
          <a:xfrm>
            <a:off x="5984327" y="3446525"/>
            <a:ext cx="21201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 name="Google Shape;138;p13"/>
          <p:cNvSpPr txBox="1">
            <a:spLocks noGrp="1"/>
          </p:cNvSpPr>
          <p:nvPr>
            <p:ph type="title" hasCustomPrompt="1"/>
          </p:nvPr>
        </p:nvSpPr>
        <p:spPr>
          <a:xfrm>
            <a:off x="1039575" y="1734650"/>
            <a:ext cx="1048200" cy="62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9" name="Google Shape;139;p13"/>
          <p:cNvSpPr txBox="1">
            <a:spLocks noGrp="1"/>
          </p:cNvSpPr>
          <p:nvPr>
            <p:ph type="title" idx="5" hasCustomPrompt="1"/>
          </p:nvPr>
        </p:nvSpPr>
        <p:spPr>
          <a:xfrm>
            <a:off x="1039575" y="3214150"/>
            <a:ext cx="1048200" cy="62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 name="Google Shape;140;p13"/>
          <p:cNvSpPr txBox="1">
            <a:spLocks noGrp="1"/>
          </p:cNvSpPr>
          <p:nvPr>
            <p:ph type="title" idx="6" hasCustomPrompt="1"/>
          </p:nvPr>
        </p:nvSpPr>
        <p:spPr>
          <a:xfrm>
            <a:off x="4889750" y="1734650"/>
            <a:ext cx="1048200" cy="62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1" name="Google Shape;141;p13"/>
          <p:cNvSpPr txBox="1">
            <a:spLocks noGrp="1"/>
          </p:cNvSpPr>
          <p:nvPr>
            <p:ph type="title" idx="7" hasCustomPrompt="1"/>
          </p:nvPr>
        </p:nvSpPr>
        <p:spPr>
          <a:xfrm>
            <a:off x="4889750" y="3214150"/>
            <a:ext cx="1048200" cy="62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2" name="Google Shape;142;p13"/>
          <p:cNvSpPr txBox="1">
            <a:spLocks noGrp="1"/>
          </p:cNvSpPr>
          <p:nvPr>
            <p:ph type="title" idx="8"/>
          </p:nvPr>
        </p:nvSpPr>
        <p:spPr>
          <a:xfrm>
            <a:off x="720000" y="5974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3" name="Google Shape;143;p13"/>
          <p:cNvSpPr txBox="1">
            <a:spLocks noGrp="1"/>
          </p:cNvSpPr>
          <p:nvPr>
            <p:ph type="subTitle" idx="9"/>
          </p:nvPr>
        </p:nvSpPr>
        <p:spPr>
          <a:xfrm>
            <a:off x="2123200" y="1602825"/>
            <a:ext cx="2113200" cy="364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200">
                <a:solidFill>
                  <a:schemeClr val="lt1"/>
                </a:solidFill>
                <a:latin typeface="Lexend ExtraBold"/>
                <a:ea typeface="Lexend ExtraBold"/>
                <a:cs typeface="Lexend ExtraBold"/>
                <a:sym typeface="Lexend ExtraBold"/>
              </a:defRPr>
            </a:lvl1pPr>
            <a:lvl2pPr lvl="1" rtl="0">
              <a:spcBef>
                <a:spcPts val="160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144" name="Google Shape;144;p13"/>
          <p:cNvSpPr txBox="1">
            <a:spLocks noGrp="1"/>
          </p:cNvSpPr>
          <p:nvPr>
            <p:ph type="subTitle" idx="13"/>
          </p:nvPr>
        </p:nvSpPr>
        <p:spPr>
          <a:xfrm>
            <a:off x="5984325" y="1602825"/>
            <a:ext cx="2120100" cy="364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200">
                <a:solidFill>
                  <a:schemeClr val="lt1"/>
                </a:solidFill>
                <a:latin typeface="Lexend ExtraBold"/>
                <a:ea typeface="Lexend ExtraBold"/>
                <a:cs typeface="Lexend ExtraBold"/>
                <a:sym typeface="Lexend ExtraBold"/>
              </a:defRPr>
            </a:lvl1pPr>
            <a:lvl2pPr lvl="1" rtl="0">
              <a:spcBef>
                <a:spcPts val="160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145" name="Google Shape;145;p13"/>
          <p:cNvSpPr txBox="1">
            <a:spLocks noGrp="1"/>
          </p:cNvSpPr>
          <p:nvPr>
            <p:ph type="subTitle" idx="14"/>
          </p:nvPr>
        </p:nvSpPr>
        <p:spPr>
          <a:xfrm>
            <a:off x="2123200" y="3082324"/>
            <a:ext cx="2113200" cy="364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200">
                <a:solidFill>
                  <a:schemeClr val="lt1"/>
                </a:solidFill>
                <a:latin typeface="Lexend ExtraBold"/>
                <a:ea typeface="Lexend ExtraBold"/>
                <a:cs typeface="Lexend ExtraBold"/>
                <a:sym typeface="Lexend ExtraBold"/>
              </a:defRPr>
            </a:lvl1pPr>
            <a:lvl2pPr lvl="1" rtl="0">
              <a:spcBef>
                <a:spcPts val="160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146" name="Google Shape;146;p13"/>
          <p:cNvSpPr txBox="1">
            <a:spLocks noGrp="1"/>
          </p:cNvSpPr>
          <p:nvPr>
            <p:ph type="subTitle" idx="15"/>
          </p:nvPr>
        </p:nvSpPr>
        <p:spPr>
          <a:xfrm>
            <a:off x="5984325" y="3082324"/>
            <a:ext cx="2120100" cy="364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200">
                <a:solidFill>
                  <a:schemeClr val="lt1"/>
                </a:solidFill>
                <a:latin typeface="Lexend ExtraBold"/>
                <a:ea typeface="Lexend ExtraBold"/>
                <a:cs typeface="Lexend ExtraBold"/>
                <a:sym typeface="Lexend ExtraBold"/>
              </a:defRPr>
            </a:lvl1pPr>
            <a:lvl2pPr lvl="1" rtl="0">
              <a:spcBef>
                <a:spcPts val="160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7"/>
        <p:cNvGrpSpPr/>
        <p:nvPr/>
      </p:nvGrpSpPr>
      <p:grpSpPr>
        <a:xfrm>
          <a:off x="0" y="0"/>
          <a:ext cx="0" cy="0"/>
          <a:chOff x="0" y="0"/>
          <a:chExt cx="0" cy="0"/>
        </a:xfrm>
      </p:grpSpPr>
      <p:sp>
        <p:nvSpPr>
          <p:cNvPr id="148" name="Google Shape;148;p14"/>
          <p:cNvSpPr/>
          <p:nvPr/>
        </p:nvSpPr>
        <p:spPr>
          <a:xfrm>
            <a:off x="1417750" y="3941125"/>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688500" y="2542500"/>
            <a:ext cx="1971000" cy="1971000"/>
          </a:xfrm>
          <a:prstGeom prst="blockArc">
            <a:avLst>
              <a:gd name="adj1" fmla="val 1080000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7965000" y="9729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4"/>
          <p:cNvGrpSpPr/>
          <p:nvPr/>
        </p:nvGrpSpPr>
        <p:grpSpPr>
          <a:xfrm>
            <a:off x="391625" y="390900"/>
            <a:ext cx="8360700" cy="4361700"/>
            <a:chOff x="391625" y="390900"/>
            <a:chExt cx="8360700" cy="4361700"/>
          </a:xfrm>
        </p:grpSpPr>
        <p:pic>
          <p:nvPicPr>
            <p:cNvPr id="152" name="Google Shape;152;p14"/>
            <p:cNvPicPr preferRelativeResize="0"/>
            <p:nvPr/>
          </p:nvPicPr>
          <p:blipFill rotWithShape="1">
            <a:blip r:embed="rId2">
              <a:alphaModFix/>
            </a:blip>
            <a:srcRect b="7595"/>
            <a:stretch/>
          </p:blipFill>
          <p:spPr>
            <a:xfrm>
              <a:off x="391625" y="390900"/>
              <a:ext cx="8360699" cy="4346600"/>
            </a:xfrm>
            <a:prstGeom prst="rect">
              <a:avLst/>
            </a:prstGeom>
            <a:noFill/>
            <a:ln>
              <a:noFill/>
            </a:ln>
          </p:spPr>
        </p:pic>
        <p:sp>
          <p:nvSpPr>
            <p:cNvPr id="153" name="Google Shape;153;p14"/>
            <p:cNvSpPr/>
            <p:nvPr/>
          </p:nvSpPr>
          <p:spPr>
            <a:xfrm>
              <a:off x="391625" y="390900"/>
              <a:ext cx="8360700" cy="4361700"/>
            </a:xfrm>
            <a:prstGeom prst="rect">
              <a:avLst/>
            </a:prstGeom>
            <a:solidFill>
              <a:srgbClr val="31312F">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p:nvPr/>
        </p:nvSpPr>
        <p:spPr>
          <a:xfrm>
            <a:off x="504750" y="511975"/>
            <a:ext cx="8129700" cy="4119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txBox="1">
            <a:spLocks noGrp="1"/>
          </p:cNvSpPr>
          <p:nvPr>
            <p:ph type="title"/>
          </p:nvPr>
        </p:nvSpPr>
        <p:spPr>
          <a:xfrm>
            <a:off x="2391900" y="3182813"/>
            <a:ext cx="43602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6" name="Google Shape;156;p14"/>
          <p:cNvSpPr txBox="1">
            <a:spLocks noGrp="1"/>
          </p:cNvSpPr>
          <p:nvPr>
            <p:ph type="subTitle" idx="1"/>
          </p:nvPr>
        </p:nvSpPr>
        <p:spPr>
          <a:xfrm>
            <a:off x="1329450" y="1443800"/>
            <a:ext cx="6485100" cy="1578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30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157"/>
        <p:cNvGrpSpPr/>
        <p:nvPr/>
      </p:nvGrpSpPr>
      <p:grpSpPr>
        <a:xfrm>
          <a:off x="0" y="0"/>
          <a:ext cx="0" cy="0"/>
          <a:chOff x="0" y="0"/>
          <a:chExt cx="0" cy="0"/>
        </a:xfrm>
      </p:grpSpPr>
      <p:sp>
        <p:nvSpPr>
          <p:cNvPr id="158" name="Google Shape;158;p15"/>
          <p:cNvSpPr/>
          <p:nvPr/>
        </p:nvSpPr>
        <p:spPr>
          <a:xfrm>
            <a:off x="3667025" y="40500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3667025" y="-5167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5"/>
          <p:cNvGrpSpPr/>
          <p:nvPr/>
        </p:nvGrpSpPr>
        <p:grpSpPr>
          <a:xfrm>
            <a:off x="391625" y="390900"/>
            <a:ext cx="8360700" cy="4361700"/>
            <a:chOff x="391625" y="390900"/>
            <a:chExt cx="8360700" cy="4361700"/>
          </a:xfrm>
        </p:grpSpPr>
        <p:pic>
          <p:nvPicPr>
            <p:cNvPr id="161" name="Google Shape;161;p15"/>
            <p:cNvPicPr preferRelativeResize="0"/>
            <p:nvPr/>
          </p:nvPicPr>
          <p:blipFill rotWithShape="1">
            <a:blip r:embed="rId2">
              <a:alphaModFix/>
            </a:blip>
            <a:srcRect b="7595"/>
            <a:stretch/>
          </p:blipFill>
          <p:spPr>
            <a:xfrm>
              <a:off x="391625" y="390900"/>
              <a:ext cx="8360699" cy="4346600"/>
            </a:xfrm>
            <a:prstGeom prst="rect">
              <a:avLst/>
            </a:prstGeom>
            <a:noFill/>
            <a:ln>
              <a:noFill/>
            </a:ln>
          </p:spPr>
        </p:pic>
        <p:sp>
          <p:nvSpPr>
            <p:cNvPr id="162" name="Google Shape;162;p15"/>
            <p:cNvSpPr/>
            <p:nvPr/>
          </p:nvSpPr>
          <p:spPr>
            <a:xfrm>
              <a:off x="391625" y="390900"/>
              <a:ext cx="8360700" cy="4361700"/>
            </a:xfrm>
            <a:prstGeom prst="rect">
              <a:avLst/>
            </a:prstGeom>
            <a:solidFill>
              <a:srgbClr val="31312F">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5"/>
          <p:cNvSpPr/>
          <p:nvPr/>
        </p:nvSpPr>
        <p:spPr>
          <a:xfrm>
            <a:off x="504750" y="4050000"/>
            <a:ext cx="8129870" cy="581547"/>
          </a:xfrm>
          <a:custGeom>
            <a:avLst/>
            <a:gdLst/>
            <a:ahLst/>
            <a:cxnLst/>
            <a:rect l="l" t="t" r="r" b="b"/>
            <a:pathLst>
              <a:path w="226743" h="15860" extrusionOk="0">
                <a:moveTo>
                  <a:pt x="0" y="0"/>
                </a:moveTo>
                <a:lnTo>
                  <a:pt x="0" y="15860"/>
                </a:lnTo>
                <a:lnTo>
                  <a:pt x="226743" y="15860"/>
                </a:lnTo>
                <a:lnTo>
                  <a:pt x="226743" y="0"/>
                </a:lnTo>
              </a:path>
            </a:pathLst>
          </a:custGeom>
          <a:noFill/>
          <a:ln w="9525" cap="flat" cmpd="sng">
            <a:solidFill>
              <a:schemeClr val="lt1"/>
            </a:solidFill>
            <a:prstDash val="solid"/>
            <a:round/>
            <a:headEnd type="none" w="med" len="med"/>
            <a:tailEnd type="none" w="med" len="med"/>
          </a:ln>
        </p:spPr>
      </p:sp>
      <p:sp>
        <p:nvSpPr>
          <p:cNvPr id="164" name="Google Shape;164;p15"/>
          <p:cNvSpPr/>
          <p:nvPr/>
        </p:nvSpPr>
        <p:spPr>
          <a:xfrm rot="10800000" flipH="1">
            <a:off x="504750" y="511975"/>
            <a:ext cx="8129870" cy="581547"/>
          </a:xfrm>
          <a:custGeom>
            <a:avLst/>
            <a:gdLst/>
            <a:ahLst/>
            <a:cxnLst/>
            <a:rect l="l" t="t" r="r" b="b"/>
            <a:pathLst>
              <a:path w="226743" h="15860" extrusionOk="0">
                <a:moveTo>
                  <a:pt x="0" y="0"/>
                </a:moveTo>
                <a:lnTo>
                  <a:pt x="0" y="15860"/>
                </a:lnTo>
                <a:lnTo>
                  <a:pt x="226743" y="15860"/>
                </a:lnTo>
                <a:lnTo>
                  <a:pt x="226743" y="0"/>
                </a:lnTo>
              </a:path>
            </a:pathLst>
          </a:custGeom>
          <a:noFill/>
          <a:ln w="9525" cap="flat" cmpd="sng">
            <a:solidFill>
              <a:schemeClr val="lt1"/>
            </a:solidFill>
            <a:prstDash val="solid"/>
            <a:round/>
            <a:headEnd type="none" w="med" len="med"/>
            <a:tailEnd type="none" w="med" len="med"/>
          </a:ln>
        </p:spPr>
      </p:sp>
      <p:sp>
        <p:nvSpPr>
          <p:cNvPr id="165" name="Google Shape;165;p15"/>
          <p:cNvSpPr txBox="1">
            <a:spLocks noGrp="1"/>
          </p:cNvSpPr>
          <p:nvPr>
            <p:ph type="title"/>
          </p:nvPr>
        </p:nvSpPr>
        <p:spPr>
          <a:xfrm>
            <a:off x="1991650" y="1299450"/>
            <a:ext cx="5183700" cy="147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10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6" name="Google Shape;166;p15"/>
          <p:cNvSpPr txBox="1">
            <a:spLocks noGrp="1"/>
          </p:cNvSpPr>
          <p:nvPr>
            <p:ph type="subTitle" idx="1"/>
          </p:nvPr>
        </p:nvSpPr>
        <p:spPr>
          <a:xfrm>
            <a:off x="2009650" y="2883100"/>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7" name="Google Shape;167;p15"/>
          <p:cNvGrpSpPr/>
          <p:nvPr/>
        </p:nvGrpSpPr>
        <p:grpSpPr>
          <a:xfrm>
            <a:off x="-2281500" y="761725"/>
            <a:ext cx="13771524" cy="3620050"/>
            <a:chOff x="-2281500" y="761725"/>
            <a:chExt cx="13771524" cy="3620050"/>
          </a:xfrm>
        </p:grpSpPr>
        <p:pic>
          <p:nvPicPr>
            <p:cNvPr id="168" name="Google Shape;168;p15"/>
            <p:cNvPicPr preferRelativeResize="0"/>
            <p:nvPr/>
          </p:nvPicPr>
          <p:blipFill>
            <a:blip r:embed="rId3">
              <a:alphaModFix/>
            </a:blip>
            <a:stretch>
              <a:fillRect/>
            </a:stretch>
          </p:blipFill>
          <p:spPr>
            <a:xfrm>
              <a:off x="-2281500" y="761725"/>
              <a:ext cx="3536998" cy="3620050"/>
            </a:xfrm>
            <a:prstGeom prst="rect">
              <a:avLst/>
            </a:prstGeom>
            <a:noFill/>
            <a:ln>
              <a:noFill/>
            </a:ln>
            <a:effectLst>
              <a:outerShdw blurRad="671513" algn="bl" rotWithShape="0">
                <a:schemeClr val="lt1">
                  <a:alpha val="74000"/>
                </a:schemeClr>
              </a:outerShdw>
            </a:effectLst>
          </p:spPr>
        </p:pic>
        <p:pic>
          <p:nvPicPr>
            <p:cNvPr id="169" name="Google Shape;169;p15"/>
            <p:cNvPicPr preferRelativeResize="0"/>
            <p:nvPr/>
          </p:nvPicPr>
          <p:blipFill>
            <a:blip r:embed="rId3">
              <a:alphaModFix/>
            </a:blip>
            <a:stretch>
              <a:fillRect/>
            </a:stretch>
          </p:blipFill>
          <p:spPr>
            <a:xfrm rot="5400000">
              <a:off x="7911500" y="761725"/>
              <a:ext cx="3536998" cy="3620050"/>
            </a:xfrm>
            <a:prstGeom prst="rect">
              <a:avLst/>
            </a:prstGeom>
            <a:noFill/>
            <a:ln>
              <a:noFill/>
            </a:ln>
            <a:effectLst>
              <a:outerShdw blurRad="671513" algn="bl" rotWithShape="0">
                <a:schemeClr val="lt1">
                  <a:alpha val="74000"/>
                </a:schemeClr>
              </a:outerShdw>
            </a:effectLst>
          </p:spPr>
        </p:pic>
        <p:grpSp>
          <p:nvGrpSpPr>
            <p:cNvPr id="170" name="Google Shape;170;p15"/>
            <p:cNvGrpSpPr/>
            <p:nvPr/>
          </p:nvGrpSpPr>
          <p:grpSpPr>
            <a:xfrm rot="-5400000">
              <a:off x="8568905" y="2483100"/>
              <a:ext cx="131041" cy="177300"/>
              <a:chOff x="-1097450" y="661075"/>
              <a:chExt cx="131041" cy="177300"/>
            </a:xfrm>
          </p:grpSpPr>
          <p:cxnSp>
            <p:nvCxnSpPr>
              <p:cNvPr id="171" name="Google Shape;171;p15"/>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172" name="Google Shape;172;p15"/>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sp>
        </p:grpSp>
        <p:grpSp>
          <p:nvGrpSpPr>
            <p:cNvPr id="173" name="Google Shape;173;p15"/>
            <p:cNvGrpSpPr/>
            <p:nvPr/>
          </p:nvGrpSpPr>
          <p:grpSpPr>
            <a:xfrm rot="5400000">
              <a:off x="436608" y="2483113"/>
              <a:ext cx="131041" cy="177300"/>
              <a:chOff x="-1097450" y="661075"/>
              <a:chExt cx="131041" cy="177300"/>
            </a:xfrm>
          </p:grpSpPr>
          <p:cxnSp>
            <p:nvCxnSpPr>
              <p:cNvPr id="174" name="Google Shape;174;p15"/>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175" name="Google Shape;175;p15"/>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76"/>
        <p:cNvGrpSpPr/>
        <p:nvPr/>
      </p:nvGrpSpPr>
      <p:grpSpPr>
        <a:xfrm>
          <a:off x="0" y="0"/>
          <a:ext cx="0" cy="0"/>
          <a:chOff x="0" y="0"/>
          <a:chExt cx="0" cy="0"/>
        </a:xfrm>
      </p:grpSpPr>
      <p:sp>
        <p:nvSpPr>
          <p:cNvPr id="177" name="Google Shape;177;p16"/>
          <p:cNvSpPr/>
          <p:nvPr/>
        </p:nvSpPr>
        <p:spPr>
          <a:xfrm flipH="1">
            <a:off x="1403550" y="391285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flipH="1">
            <a:off x="-567450" y="1215750"/>
            <a:ext cx="1971000" cy="1971000"/>
          </a:xfrm>
          <a:prstGeom prst="blockArc">
            <a:avLst>
              <a:gd name="adj1" fmla="val 1080000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flipH="1">
            <a:off x="8075975" y="-59415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16"/>
          <p:cNvGrpSpPr/>
          <p:nvPr/>
        </p:nvGrpSpPr>
        <p:grpSpPr>
          <a:xfrm>
            <a:off x="391625" y="390900"/>
            <a:ext cx="8360700" cy="4361700"/>
            <a:chOff x="391625" y="390900"/>
            <a:chExt cx="8360700" cy="4361700"/>
          </a:xfrm>
        </p:grpSpPr>
        <p:pic>
          <p:nvPicPr>
            <p:cNvPr id="181" name="Google Shape;181;p16"/>
            <p:cNvPicPr preferRelativeResize="0"/>
            <p:nvPr/>
          </p:nvPicPr>
          <p:blipFill rotWithShape="1">
            <a:blip r:embed="rId2">
              <a:alphaModFix/>
            </a:blip>
            <a:srcRect b="7595"/>
            <a:stretch/>
          </p:blipFill>
          <p:spPr>
            <a:xfrm>
              <a:off x="391625" y="390900"/>
              <a:ext cx="8360699" cy="4346600"/>
            </a:xfrm>
            <a:prstGeom prst="rect">
              <a:avLst/>
            </a:prstGeom>
            <a:noFill/>
            <a:ln>
              <a:noFill/>
            </a:ln>
          </p:spPr>
        </p:pic>
        <p:sp>
          <p:nvSpPr>
            <p:cNvPr id="182" name="Google Shape;182;p16"/>
            <p:cNvSpPr/>
            <p:nvPr/>
          </p:nvSpPr>
          <p:spPr>
            <a:xfrm>
              <a:off x="391625" y="390900"/>
              <a:ext cx="8360700" cy="4361700"/>
            </a:xfrm>
            <a:prstGeom prst="rect">
              <a:avLst/>
            </a:prstGeom>
            <a:solidFill>
              <a:srgbClr val="31312F">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6"/>
          <p:cNvSpPr txBox="1">
            <a:spLocks noGrp="1"/>
          </p:cNvSpPr>
          <p:nvPr>
            <p:ph type="title"/>
          </p:nvPr>
        </p:nvSpPr>
        <p:spPr>
          <a:xfrm>
            <a:off x="720000" y="604858"/>
            <a:ext cx="4474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4" name="Google Shape;184;p16"/>
          <p:cNvSpPr txBox="1">
            <a:spLocks noGrp="1"/>
          </p:cNvSpPr>
          <p:nvPr>
            <p:ph type="body" idx="1"/>
          </p:nvPr>
        </p:nvSpPr>
        <p:spPr>
          <a:xfrm>
            <a:off x="720000" y="1215750"/>
            <a:ext cx="6788700" cy="3297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5" name="Google Shape;185;p16"/>
          <p:cNvSpPr/>
          <p:nvPr/>
        </p:nvSpPr>
        <p:spPr>
          <a:xfrm>
            <a:off x="504750" y="511975"/>
            <a:ext cx="8131925" cy="4119525"/>
          </a:xfrm>
          <a:custGeom>
            <a:avLst/>
            <a:gdLst/>
            <a:ahLst/>
            <a:cxnLst/>
            <a:rect l="l" t="t" r="r" b="b"/>
            <a:pathLst>
              <a:path w="325277" h="164781" extrusionOk="0">
                <a:moveTo>
                  <a:pt x="195107" y="164781"/>
                </a:moveTo>
                <a:lnTo>
                  <a:pt x="0" y="164781"/>
                </a:lnTo>
                <a:lnTo>
                  <a:pt x="0" y="0"/>
                </a:lnTo>
                <a:lnTo>
                  <a:pt x="325178" y="0"/>
                </a:lnTo>
                <a:lnTo>
                  <a:pt x="325277" y="58003"/>
                </a:lnTo>
              </a:path>
            </a:pathLst>
          </a:custGeom>
          <a:noFill/>
          <a:ln w="9525" cap="flat" cmpd="sng">
            <a:solidFill>
              <a:schemeClr val="dk2"/>
            </a:solidFill>
            <a:prstDash val="solid"/>
            <a:round/>
            <a:headEnd type="none" w="med" len="med"/>
            <a:tailEnd type="none" w="med" len="med"/>
          </a:ln>
        </p:spPr>
      </p:sp>
      <p:pic>
        <p:nvPicPr>
          <p:cNvPr id="186" name="Google Shape;186;p16"/>
          <p:cNvPicPr preferRelativeResize="0"/>
          <p:nvPr/>
        </p:nvPicPr>
        <p:blipFill>
          <a:blip r:embed="rId3">
            <a:alphaModFix/>
          </a:blip>
          <a:stretch>
            <a:fillRect/>
          </a:stretch>
        </p:blipFill>
        <p:spPr>
          <a:xfrm>
            <a:off x="5194595" y="1627575"/>
            <a:ext cx="5025461" cy="5143501"/>
          </a:xfrm>
          <a:prstGeom prst="rect">
            <a:avLst/>
          </a:prstGeom>
          <a:noFill/>
          <a:ln>
            <a:noFill/>
          </a:ln>
          <a:effectLst>
            <a:outerShdw blurRad="671513" algn="bl" rotWithShape="0">
              <a:schemeClr val="lt1">
                <a:alpha val="74000"/>
              </a:scheme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ONE_COLUMN_TEXT_1_1">
    <p:spTree>
      <p:nvGrpSpPr>
        <p:cNvPr id="1" name="Shape 466"/>
        <p:cNvGrpSpPr/>
        <p:nvPr/>
      </p:nvGrpSpPr>
      <p:grpSpPr>
        <a:xfrm>
          <a:off x="0" y="0"/>
          <a:ext cx="0" cy="0"/>
          <a:chOff x="0" y="0"/>
          <a:chExt cx="0" cy="0"/>
        </a:xfrm>
      </p:grpSpPr>
      <p:sp>
        <p:nvSpPr>
          <p:cNvPr id="467" name="Google Shape;467;p37"/>
          <p:cNvSpPr/>
          <p:nvPr/>
        </p:nvSpPr>
        <p:spPr>
          <a:xfrm>
            <a:off x="3667025" y="40500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3667025" y="-5167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7"/>
          <p:cNvGrpSpPr/>
          <p:nvPr/>
        </p:nvGrpSpPr>
        <p:grpSpPr>
          <a:xfrm>
            <a:off x="391625" y="390900"/>
            <a:ext cx="8360700" cy="4361700"/>
            <a:chOff x="391625" y="390900"/>
            <a:chExt cx="8360700" cy="4361700"/>
          </a:xfrm>
        </p:grpSpPr>
        <p:pic>
          <p:nvPicPr>
            <p:cNvPr id="470" name="Google Shape;470;p37"/>
            <p:cNvPicPr preferRelativeResize="0"/>
            <p:nvPr/>
          </p:nvPicPr>
          <p:blipFill rotWithShape="1">
            <a:blip r:embed="rId2">
              <a:alphaModFix/>
            </a:blip>
            <a:srcRect b="7595"/>
            <a:stretch/>
          </p:blipFill>
          <p:spPr>
            <a:xfrm>
              <a:off x="391625" y="390900"/>
              <a:ext cx="8360699" cy="4346600"/>
            </a:xfrm>
            <a:prstGeom prst="rect">
              <a:avLst/>
            </a:prstGeom>
            <a:noFill/>
            <a:ln>
              <a:noFill/>
            </a:ln>
          </p:spPr>
        </p:pic>
        <p:sp>
          <p:nvSpPr>
            <p:cNvPr id="471" name="Google Shape;471;p37"/>
            <p:cNvSpPr/>
            <p:nvPr/>
          </p:nvSpPr>
          <p:spPr>
            <a:xfrm>
              <a:off x="391625" y="390900"/>
              <a:ext cx="8360700" cy="4361700"/>
            </a:xfrm>
            <a:prstGeom prst="rect">
              <a:avLst/>
            </a:prstGeom>
            <a:solidFill>
              <a:srgbClr val="31312F">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37"/>
          <p:cNvSpPr/>
          <p:nvPr/>
        </p:nvSpPr>
        <p:spPr>
          <a:xfrm>
            <a:off x="504750" y="4050000"/>
            <a:ext cx="8129870" cy="581547"/>
          </a:xfrm>
          <a:custGeom>
            <a:avLst/>
            <a:gdLst/>
            <a:ahLst/>
            <a:cxnLst/>
            <a:rect l="l" t="t" r="r" b="b"/>
            <a:pathLst>
              <a:path w="226743" h="15860" extrusionOk="0">
                <a:moveTo>
                  <a:pt x="0" y="0"/>
                </a:moveTo>
                <a:lnTo>
                  <a:pt x="0" y="15860"/>
                </a:lnTo>
                <a:lnTo>
                  <a:pt x="226743" y="15860"/>
                </a:lnTo>
                <a:lnTo>
                  <a:pt x="226743" y="0"/>
                </a:lnTo>
              </a:path>
            </a:pathLst>
          </a:custGeom>
          <a:noFill/>
          <a:ln w="9525" cap="flat" cmpd="sng">
            <a:solidFill>
              <a:schemeClr val="lt1"/>
            </a:solidFill>
            <a:prstDash val="solid"/>
            <a:round/>
            <a:headEnd type="none" w="med" len="med"/>
            <a:tailEnd type="none" w="med" len="med"/>
          </a:ln>
        </p:spPr>
      </p:sp>
      <p:sp>
        <p:nvSpPr>
          <p:cNvPr id="473" name="Google Shape;473;p37"/>
          <p:cNvSpPr/>
          <p:nvPr/>
        </p:nvSpPr>
        <p:spPr>
          <a:xfrm rot="10800000" flipH="1">
            <a:off x="504750" y="511975"/>
            <a:ext cx="8129870" cy="581547"/>
          </a:xfrm>
          <a:custGeom>
            <a:avLst/>
            <a:gdLst/>
            <a:ahLst/>
            <a:cxnLst/>
            <a:rect l="l" t="t" r="r" b="b"/>
            <a:pathLst>
              <a:path w="226743" h="15860" extrusionOk="0">
                <a:moveTo>
                  <a:pt x="0" y="0"/>
                </a:moveTo>
                <a:lnTo>
                  <a:pt x="0" y="15860"/>
                </a:lnTo>
                <a:lnTo>
                  <a:pt x="226743" y="15860"/>
                </a:lnTo>
                <a:lnTo>
                  <a:pt x="226743" y="0"/>
                </a:lnTo>
              </a:path>
            </a:pathLst>
          </a:custGeom>
          <a:noFill/>
          <a:ln w="9525" cap="flat" cmpd="sng">
            <a:solidFill>
              <a:schemeClr val="lt1"/>
            </a:solidFill>
            <a:prstDash val="solid"/>
            <a:round/>
            <a:headEnd type="none" w="med" len="med"/>
            <a:tailEnd type="none" w="med" len="med"/>
          </a:ln>
        </p:spPr>
      </p:sp>
      <p:pic>
        <p:nvPicPr>
          <p:cNvPr id="474" name="Google Shape;474;p37"/>
          <p:cNvPicPr preferRelativeResize="0"/>
          <p:nvPr/>
        </p:nvPicPr>
        <p:blipFill>
          <a:blip r:embed="rId3">
            <a:alphaModFix/>
          </a:blip>
          <a:stretch>
            <a:fillRect/>
          </a:stretch>
        </p:blipFill>
        <p:spPr>
          <a:xfrm>
            <a:off x="-2281500" y="761725"/>
            <a:ext cx="3536998" cy="3620050"/>
          </a:xfrm>
          <a:prstGeom prst="rect">
            <a:avLst/>
          </a:prstGeom>
          <a:noFill/>
          <a:ln>
            <a:noFill/>
          </a:ln>
          <a:effectLst>
            <a:outerShdw blurRad="671513" algn="bl" rotWithShape="0">
              <a:schemeClr val="lt1">
                <a:alpha val="74000"/>
              </a:schemeClr>
            </a:outerShdw>
          </a:effectLst>
        </p:spPr>
      </p:pic>
      <p:pic>
        <p:nvPicPr>
          <p:cNvPr id="475" name="Google Shape;475;p37"/>
          <p:cNvPicPr preferRelativeResize="0"/>
          <p:nvPr/>
        </p:nvPicPr>
        <p:blipFill>
          <a:blip r:embed="rId3">
            <a:alphaModFix/>
          </a:blip>
          <a:stretch>
            <a:fillRect/>
          </a:stretch>
        </p:blipFill>
        <p:spPr>
          <a:xfrm rot="5400000">
            <a:off x="7911500" y="761725"/>
            <a:ext cx="3536998" cy="3620050"/>
          </a:xfrm>
          <a:prstGeom prst="rect">
            <a:avLst/>
          </a:prstGeom>
          <a:noFill/>
          <a:ln>
            <a:noFill/>
          </a:ln>
          <a:effectLst>
            <a:outerShdw blurRad="671513" algn="bl" rotWithShape="0">
              <a:schemeClr val="lt1">
                <a:alpha val="74000"/>
              </a:schemeClr>
            </a:outerShdw>
          </a:effectLst>
        </p:spPr>
      </p:pic>
      <p:grpSp>
        <p:nvGrpSpPr>
          <p:cNvPr id="476" name="Google Shape;476;p37"/>
          <p:cNvGrpSpPr/>
          <p:nvPr/>
        </p:nvGrpSpPr>
        <p:grpSpPr>
          <a:xfrm>
            <a:off x="8568905" y="2483100"/>
            <a:ext cx="131041" cy="177300"/>
            <a:chOff x="-1097450" y="661075"/>
            <a:chExt cx="131041" cy="177300"/>
          </a:xfrm>
        </p:grpSpPr>
        <p:cxnSp>
          <p:nvCxnSpPr>
            <p:cNvPr id="477" name="Google Shape;477;p37"/>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478" name="Google Shape;478;p37"/>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sp>
      </p:grpSp>
      <p:grpSp>
        <p:nvGrpSpPr>
          <p:cNvPr id="479" name="Google Shape;479;p37"/>
          <p:cNvGrpSpPr/>
          <p:nvPr/>
        </p:nvGrpSpPr>
        <p:grpSpPr>
          <a:xfrm>
            <a:off x="436608" y="2483113"/>
            <a:ext cx="131041" cy="177300"/>
            <a:chOff x="-1097450" y="661075"/>
            <a:chExt cx="131041" cy="177300"/>
          </a:xfrm>
        </p:grpSpPr>
        <p:cxnSp>
          <p:nvCxnSpPr>
            <p:cNvPr id="480" name="Google Shape;480;p37"/>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481" name="Google Shape;481;p37"/>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ONE_COLUMN_TEXT_1_1_1">
    <p:spTree>
      <p:nvGrpSpPr>
        <p:cNvPr id="1" name="Shape 482"/>
        <p:cNvGrpSpPr/>
        <p:nvPr/>
      </p:nvGrpSpPr>
      <p:grpSpPr>
        <a:xfrm>
          <a:off x="0" y="0"/>
          <a:ext cx="0" cy="0"/>
          <a:chOff x="0" y="0"/>
          <a:chExt cx="0" cy="0"/>
        </a:xfrm>
      </p:grpSpPr>
      <p:sp>
        <p:nvSpPr>
          <p:cNvPr id="483" name="Google Shape;483;p38"/>
          <p:cNvSpPr/>
          <p:nvPr/>
        </p:nvSpPr>
        <p:spPr>
          <a:xfrm>
            <a:off x="7952400" y="21213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648000" y="3176400"/>
            <a:ext cx="1971000" cy="1971000"/>
          </a:xfrm>
          <a:prstGeom prst="blockArc">
            <a:avLst>
              <a:gd name="adj1" fmla="val 10800000"/>
              <a:gd name="adj2" fmla="val 0"/>
              <a:gd name="adj3"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400200" y="945000"/>
            <a:ext cx="1809900" cy="1809900"/>
          </a:xfrm>
          <a:prstGeom prst="donut">
            <a:avLst>
              <a:gd name="adj" fmla="val 25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38"/>
          <p:cNvGrpSpPr/>
          <p:nvPr/>
        </p:nvGrpSpPr>
        <p:grpSpPr>
          <a:xfrm>
            <a:off x="391625" y="390900"/>
            <a:ext cx="8360700" cy="4361700"/>
            <a:chOff x="391625" y="390900"/>
            <a:chExt cx="8360700" cy="4361700"/>
          </a:xfrm>
        </p:grpSpPr>
        <p:pic>
          <p:nvPicPr>
            <p:cNvPr id="487" name="Google Shape;487;p38"/>
            <p:cNvPicPr preferRelativeResize="0"/>
            <p:nvPr/>
          </p:nvPicPr>
          <p:blipFill rotWithShape="1">
            <a:blip r:embed="rId2">
              <a:alphaModFix/>
            </a:blip>
            <a:srcRect b="7595"/>
            <a:stretch/>
          </p:blipFill>
          <p:spPr>
            <a:xfrm>
              <a:off x="391625" y="390900"/>
              <a:ext cx="8360699" cy="4346600"/>
            </a:xfrm>
            <a:prstGeom prst="rect">
              <a:avLst/>
            </a:prstGeom>
            <a:noFill/>
            <a:ln>
              <a:noFill/>
            </a:ln>
          </p:spPr>
        </p:pic>
        <p:sp>
          <p:nvSpPr>
            <p:cNvPr id="488" name="Google Shape;488;p38"/>
            <p:cNvSpPr/>
            <p:nvPr/>
          </p:nvSpPr>
          <p:spPr>
            <a:xfrm>
              <a:off x="391625" y="390900"/>
              <a:ext cx="8360700" cy="4361700"/>
            </a:xfrm>
            <a:prstGeom prst="rect">
              <a:avLst/>
            </a:prstGeom>
            <a:solidFill>
              <a:srgbClr val="31312F">
                <a:alpha val="7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9" name="Google Shape;489;p38"/>
          <p:cNvPicPr preferRelativeResize="0"/>
          <p:nvPr/>
        </p:nvPicPr>
        <p:blipFill>
          <a:blip r:embed="rId3">
            <a:alphaModFix/>
          </a:blip>
          <a:stretch>
            <a:fillRect/>
          </a:stretch>
        </p:blipFill>
        <p:spPr>
          <a:xfrm rot="10800000">
            <a:off x="2167245" y="3385850"/>
            <a:ext cx="5025461" cy="5143501"/>
          </a:xfrm>
          <a:prstGeom prst="rect">
            <a:avLst/>
          </a:prstGeom>
          <a:noFill/>
          <a:ln>
            <a:noFill/>
          </a:ln>
          <a:effectLst>
            <a:outerShdw blurRad="671513" algn="bl" rotWithShape="0">
              <a:schemeClr val="lt1">
                <a:alpha val="74000"/>
              </a:schemeClr>
            </a:outerShdw>
          </a:effectLst>
        </p:spPr>
      </p:pic>
      <p:sp>
        <p:nvSpPr>
          <p:cNvPr id="490" name="Google Shape;490;p38"/>
          <p:cNvSpPr/>
          <p:nvPr/>
        </p:nvSpPr>
        <p:spPr>
          <a:xfrm>
            <a:off x="509600" y="511975"/>
            <a:ext cx="8124825" cy="4115975"/>
          </a:xfrm>
          <a:custGeom>
            <a:avLst/>
            <a:gdLst/>
            <a:ahLst/>
            <a:cxnLst/>
            <a:rect l="l" t="t" r="r" b="b"/>
            <a:pathLst>
              <a:path w="324993" h="164639" extrusionOk="0">
                <a:moveTo>
                  <a:pt x="54483" y="164592"/>
                </a:moveTo>
                <a:lnTo>
                  <a:pt x="0" y="164592"/>
                </a:lnTo>
                <a:lnTo>
                  <a:pt x="0" y="0"/>
                </a:lnTo>
                <a:lnTo>
                  <a:pt x="324993" y="0"/>
                </a:lnTo>
                <a:lnTo>
                  <a:pt x="324993" y="164639"/>
                </a:lnTo>
                <a:lnTo>
                  <a:pt x="270414" y="164616"/>
                </a:lnTo>
              </a:path>
            </a:pathLst>
          </a:custGeom>
          <a:noFill/>
          <a:ln w="9525" cap="flat" cmpd="sng">
            <a:solidFill>
              <a:schemeClr val="lt1"/>
            </a:solidFill>
            <a:prstDash val="solid"/>
            <a:round/>
            <a:headEnd type="none" w="med" len="med"/>
            <a:tailEnd type="none" w="med" len="med"/>
          </a:ln>
        </p:spPr>
      </p:sp>
      <p:grpSp>
        <p:nvGrpSpPr>
          <p:cNvPr id="491" name="Google Shape;491;p38"/>
          <p:cNvGrpSpPr/>
          <p:nvPr/>
        </p:nvGrpSpPr>
        <p:grpSpPr>
          <a:xfrm>
            <a:off x="4506480" y="4420350"/>
            <a:ext cx="131041" cy="177300"/>
            <a:chOff x="-1097450" y="661075"/>
            <a:chExt cx="131041" cy="177300"/>
          </a:xfrm>
        </p:grpSpPr>
        <p:cxnSp>
          <p:nvCxnSpPr>
            <p:cNvPr id="492" name="Google Shape;492;p38"/>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493" name="Google Shape;493;p38"/>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7029"/>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1pPr>
            <a:lvl2pPr lvl="1"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2pPr>
            <a:lvl3pPr lvl="2"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3pPr>
            <a:lvl4pPr lvl="3"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4pPr>
            <a:lvl5pPr lvl="4"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5pPr>
            <a:lvl6pPr lvl="5"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6pPr>
            <a:lvl7pPr lvl="6"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7pPr>
            <a:lvl8pPr lvl="7"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8pPr>
            <a:lvl9pPr lvl="8" rtl="0">
              <a:spcBef>
                <a:spcPts val="0"/>
              </a:spcBef>
              <a:spcAft>
                <a:spcPts val="0"/>
              </a:spcAft>
              <a:buClr>
                <a:schemeClr val="dk2"/>
              </a:buClr>
              <a:buSzPts val="3200"/>
              <a:buFont typeface="Lexend ExtraBold"/>
              <a:buNone/>
              <a:defRPr sz="3200">
                <a:solidFill>
                  <a:schemeClr val="dk2"/>
                </a:solidFill>
                <a:latin typeface="Lexend ExtraBold"/>
                <a:ea typeface="Lexend ExtraBold"/>
                <a:cs typeface="Lexend ExtraBold"/>
                <a:sym typeface="Lexend ExtraBold"/>
              </a:defRPr>
            </a:lvl9pPr>
          </a:lstStyle>
          <a:p>
            <a:endParaRPr/>
          </a:p>
        </p:txBody>
      </p:sp>
      <p:sp>
        <p:nvSpPr>
          <p:cNvPr id="7" name="Google Shape;7;p1"/>
          <p:cNvSpPr txBox="1">
            <a:spLocks noGrp="1"/>
          </p:cNvSpPr>
          <p:nvPr>
            <p:ph type="body" idx="1"/>
          </p:nvPr>
        </p:nvSpPr>
        <p:spPr>
          <a:xfrm>
            <a:off x="720000" y="1170125"/>
            <a:ext cx="7704000" cy="3343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1pPr>
            <a:lvl2pPr marL="914400" lvl="1" indent="-317500">
              <a:lnSpc>
                <a:spcPct val="100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00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00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00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00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00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00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00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9" r:id="rId3"/>
    <p:sldLayoutId id="2147483660" r:id="rId4"/>
    <p:sldLayoutId id="2147483661" r:id="rId5"/>
    <p:sldLayoutId id="2147483662" r:id="rId6"/>
    <p:sldLayoutId id="2147483683" r:id="rId7"/>
    <p:sldLayoutId id="214748368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42"/>
          <p:cNvPicPr preferRelativeResize="0"/>
          <p:nvPr/>
        </p:nvPicPr>
        <p:blipFill>
          <a:blip r:embed="rId3">
            <a:alphaModFix/>
          </a:blip>
          <a:stretch>
            <a:fillRect/>
          </a:stretch>
        </p:blipFill>
        <p:spPr>
          <a:xfrm rot="10800000">
            <a:off x="2167245" y="3385850"/>
            <a:ext cx="5025461" cy="5143501"/>
          </a:xfrm>
          <a:prstGeom prst="rect">
            <a:avLst/>
          </a:prstGeom>
          <a:noFill/>
          <a:ln>
            <a:noFill/>
          </a:ln>
          <a:effectLst>
            <a:outerShdw blurRad="671513" algn="bl" rotWithShape="0">
              <a:schemeClr val="lt1">
                <a:alpha val="74000"/>
              </a:schemeClr>
            </a:outerShdw>
          </a:effectLst>
        </p:spPr>
      </p:pic>
      <p:sp>
        <p:nvSpPr>
          <p:cNvPr id="505" name="Google Shape;505;p42"/>
          <p:cNvSpPr txBox="1">
            <a:spLocks noGrp="1"/>
          </p:cNvSpPr>
          <p:nvPr>
            <p:ph type="ctrTitle"/>
          </p:nvPr>
        </p:nvSpPr>
        <p:spPr>
          <a:xfrm>
            <a:off x="1201230" y="1177340"/>
            <a:ext cx="6610500" cy="18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chemeClr val="accent1"/>
                </a:solidFill>
                <a:latin typeface="Leelawadee UI Semilight" panose="020B0402040204020203" pitchFamily="34" charset="-34"/>
                <a:cs typeface="Leelawadee UI Semilight" panose="020B0402040204020203" pitchFamily="34" charset="-34"/>
              </a:rPr>
              <a:t>K</a:t>
            </a:r>
            <a:r>
              <a:rPr lang="id-ID" sz="4400" dirty="0">
                <a:solidFill>
                  <a:schemeClr val="accent1"/>
                </a:solidFill>
                <a:latin typeface="Leelawadee UI Semilight" panose="020B0402040204020203" pitchFamily="34" charset="-34"/>
                <a:cs typeface="Leelawadee UI Semilight" panose="020B0402040204020203" pitchFamily="34" charset="-34"/>
              </a:rPr>
              <a:t>OMPUTASI </a:t>
            </a:r>
            <a:br>
              <a:rPr lang="en-US" sz="4400" dirty="0">
                <a:solidFill>
                  <a:schemeClr val="lt1"/>
                </a:solidFill>
                <a:latin typeface="Leelawadee UI Semilight" panose="020B0402040204020203" pitchFamily="34" charset="-34"/>
                <a:cs typeface="Leelawadee UI Semilight" panose="020B0402040204020203" pitchFamily="34" charset="-34"/>
              </a:rPr>
            </a:br>
            <a:r>
              <a:rPr lang="id-ID" sz="6000" dirty="0">
                <a:solidFill>
                  <a:srgbClr val="FFC000"/>
                </a:solidFill>
              </a:rPr>
              <a:t>JARINGAN</a:t>
            </a:r>
            <a:endParaRPr sz="6000" dirty="0">
              <a:solidFill>
                <a:srgbClr val="FFC000"/>
              </a:solidFill>
            </a:endParaRPr>
          </a:p>
        </p:txBody>
      </p:sp>
      <p:sp>
        <p:nvSpPr>
          <p:cNvPr id="506" name="Google Shape;506;p42"/>
          <p:cNvSpPr txBox="1">
            <a:spLocks noGrp="1"/>
          </p:cNvSpPr>
          <p:nvPr>
            <p:ph type="subTitle" idx="1"/>
          </p:nvPr>
        </p:nvSpPr>
        <p:spPr>
          <a:xfrm>
            <a:off x="4081814" y="3944550"/>
            <a:ext cx="4344000" cy="47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solidFill>
                  <a:schemeClr val="bg2"/>
                </a:solidFill>
              </a:rPr>
              <a:t>M. Afdal, ST., </a:t>
            </a:r>
            <a:r>
              <a:rPr lang="en-US" dirty="0" err="1">
                <a:solidFill>
                  <a:schemeClr val="bg2"/>
                </a:solidFill>
              </a:rPr>
              <a:t>M.Kom</a:t>
            </a:r>
            <a:endParaRPr lang="en-US" dirty="0">
              <a:solidFill>
                <a:schemeClr val="bg2"/>
              </a:solidFill>
            </a:endParaRPr>
          </a:p>
          <a:p>
            <a:pPr marL="0" lvl="0" indent="0" algn="r" rtl="0">
              <a:spcBef>
                <a:spcPts val="0"/>
              </a:spcBef>
              <a:spcAft>
                <a:spcPts val="0"/>
              </a:spcAft>
              <a:buNone/>
            </a:pPr>
            <a:r>
              <a:rPr lang="en-US" dirty="0">
                <a:solidFill>
                  <a:schemeClr val="bg2"/>
                </a:solidFill>
              </a:rPr>
              <a:t>2023</a:t>
            </a:r>
            <a:endParaRPr dirty="0">
              <a:solidFill>
                <a:schemeClr val="bg2"/>
              </a:solidFill>
            </a:endParaRPr>
          </a:p>
        </p:txBody>
      </p:sp>
      <p:grpSp>
        <p:nvGrpSpPr>
          <p:cNvPr id="507" name="Google Shape;507;p42"/>
          <p:cNvGrpSpPr/>
          <p:nvPr/>
        </p:nvGrpSpPr>
        <p:grpSpPr>
          <a:xfrm>
            <a:off x="4506480" y="4420350"/>
            <a:ext cx="131041" cy="177300"/>
            <a:chOff x="-1097450" y="661075"/>
            <a:chExt cx="131041" cy="177300"/>
          </a:xfrm>
        </p:grpSpPr>
        <p:cxnSp>
          <p:nvCxnSpPr>
            <p:cNvPr id="508" name="Google Shape;508;p42"/>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509" name="Google Shape;509;p42"/>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txBody>
            <a:bodyPr/>
            <a:lstStyle/>
            <a:p>
              <a:endParaRPr lang="en-ID"/>
            </a:p>
          </p:txBody>
        </p:sp>
      </p:grpSp>
      <p:pic>
        <p:nvPicPr>
          <p:cNvPr id="1026" name="Picture 2">
            <a:extLst>
              <a:ext uri="{FF2B5EF4-FFF2-40B4-BE49-F238E27FC236}">
                <a16:creationId xmlns:a16="http://schemas.microsoft.com/office/drawing/2014/main" id="{10C3CC6B-6FDF-EE8A-7390-07E623835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27" y="2872487"/>
            <a:ext cx="2303179" cy="1725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90AA-28A0-6AB2-F5F5-3AAAA09CA354}"/>
              </a:ext>
            </a:extLst>
          </p:cNvPr>
          <p:cNvSpPr>
            <a:spLocks noGrp="1"/>
          </p:cNvSpPr>
          <p:nvPr>
            <p:ph type="title"/>
          </p:nvPr>
        </p:nvSpPr>
        <p:spPr/>
        <p:txBody>
          <a:bodyPr/>
          <a:lstStyle/>
          <a:p>
            <a:r>
              <a:rPr lang="en-ID" dirty="0" err="1"/>
              <a:t>Fungsi</a:t>
            </a:r>
            <a:r>
              <a:rPr lang="en-ID" dirty="0"/>
              <a:t> </a:t>
            </a:r>
            <a:r>
              <a:rPr lang="en-ID" dirty="0" err="1"/>
              <a:t>ekstranet</a:t>
            </a:r>
            <a:r>
              <a:rPr lang="en-ID" dirty="0"/>
              <a:t> </a:t>
            </a:r>
            <a:br>
              <a:rPr lang="en-ID" dirty="0"/>
            </a:br>
            <a:endParaRPr lang="en-ID" dirty="0"/>
          </a:p>
        </p:txBody>
      </p:sp>
      <p:sp>
        <p:nvSpPr>
          <p:cNvPr id="3" name="Text Placeholder 2">
            <a:extLst>
              <a:ext uri="{FF2B5EF4-FFF2-40B4-BE49-F238E27FC236}">
                <a16:creationId xmlns:a16="http://schemas.microsoft.com/office/drawing/2014/main" id="{E59EA955-ADF0-271B-C692-765E717DF3EC}"/>
              </a:ext>
            </a:extLst>
          </p:cNvPr>
          <p:cNvSpPr>
            <a:spLocks noGrp="1"/>
          </p:cNvSpPr>
          <p:nvPr>
            <p:ph type="body" idx="1"/>
          </p:nvPr>
        </p:nvSpPr>
        <p:spPr/>
        <p:txBody>
          <a:bodyPr/>
          <a:lstStyle/>
          <a:p>
            <a:pPr marL="139700" indent="0">
              <a:buNone/>
            </a:pPr>
            <a:endParaRPr lang="en-ID" dirty="0">
              <a:solidFill>
                <a:schemeClr val="bg2"/>
              </a:solidFill>
            </a:endParaRPr>
          </a:p>
          <a:p>
            <a:pPr marL="139700" indent="0" algn="just">
              <a:buNone/>
            </a:pPr>
            <a:r>
              <a:rPr lang="en-ID" sz="2200" dirty="0" err="1">
                <a:solidFill>
                  <a:srgbClr val="FFFF00"/>
                </a:solidFill>
              </a:rPr>
              <a:t>Fungsi</a:t>
            </a:r>
            <a:r>
              <a:rPr lang="en-ID" sz="2200" dirty="0">
                <a:solidFill>
                  <a:srgbClr val="FFFF00"/>
                </a:solidFill>
              </a:rPr>
              <a:t> </a:t>
            </a:r>
            <a:r>
              <a:rPr lang="en-ID" sz="2200" dirty="0" err="1">
                <a:solidFill>
                  <a:srgbClr val="FFFF00"/>
                </a:solidFill>
              </a:rPr>
              <a:t>utama</a:t>
            </a:r>
            <a:r>
              <a:rPr lang="en-ID" sz="2200" dirty="0">
                <a:solidFill>
                  <a:srgbClr val="FFFF00"/>
                </a:solidFill>
              </a:rPr>
              <a:t> </a:t>
            </a:r>
            <a:r>
              <a:rPr lang="en-ID" sz="2200" dirty="0" err="1">
                <a:solidFill>
                  <a:srgbClr val="FFFF00"/>
                </a:solidFill>
              </a:rPr>
              <a:t>ekstranet</a:t>
            </a:r>
            <a:r>
              <a:rPr lang="en-ID" sz="2200" dirty="0">
                <a:solidFill>
                  <a:srgbClr val="FFFF00"/>
                </a:solidFill>
              </a:rPr>
              <a:t> </a:t>
            </a:r>
            <a:r>
              <a:rPr lang="en-ID" sz="2200" dirty="0" err="1">
                <a:solidFill>
                  <a:schemeClr val="bg2"/>
                </a:solidFill>
              </a:rPr>
              <a:t>adalah</a:t>
            </a:r>
            <a:r>
              <a:rPr lang="en-ID" sz="2200" dirty="0">
                <a:solidFill>
                  <a:schemeClr val="bg2"/>
                </a:solidFill>
              </a:rPr>
              <a:t> </a:t>
            </a:r>
            <a:r>
              <a:rPr lang="en-ID" sz="2200" dirty="0" err="1">
                <a:solidFill>
                  <a:srgbClr val="FFFF00"/>
                </a:solidFill>
              </a:rPr>
              <a:t>mempermudah</a:t>
            </a:r>
            <a:r>
              <a:rPr lang="en-ID" sz="2200" dirty="0">
                <a:solidFill>
                  <a:schemeClr val="bg2"/>
                </a:solidFill>
              </a:rPr>
              <a:t> </a:t>
            </a:r>
            <a:r>
              <a:rPr lang="en-ID" sz="2200" dirty="0" err="1">
                <a:solidFill>
                  <a:schemeClr val="bg2"/>
                </a:solidFill>
              </a:rPr>
              <a:t>pertukaran</a:t>
            </a:r>
            <a:r>
              <a:rPr lang="en-ID" sz="2200" dirty="0">
                <a:solidFill>
                  <a:schemeClr val="bg2"/>
                </a:solidFill>
              </a:rPr>
              <a:t> data </a:t>
            </a:r>
            <a:r>
              <a:rPr lang="en-ID" sz="2200" dirty="0" err="1">
                <a:solidFill>
                  <a:schemeClr val="bg2"/>
                </a:solidFill>
              </a:rPr>
              <a:t>dalam</a:t>
            </a:r>
            <a:r>
              <a:rPr lang="en-ID" sz="2200" dirty="0">
                <a:solidFill>
                  <a:schemeClr val="bg2"/>
                </a:solidFill>
              </a:rPr>
              <a:t> </a:t>
            </a:r>
            <a:r>
              <a:rPr lang="en-ID" sz="2200" dirty="0" err="1">
                <a:solidFill>
                  <a:schemeClr val="bg2"/>
                </a:solidFill>
              </a:rPr>
              <a:t>skala</a:t>
            </a:r>
            <a:r>
              <a:rPr lang="en-ID" sz="2200" dirty="0">
                <a:solidFill>
                  <a:schemeClr val="bg2"/>
                </a:solidFill>
              </a:rPr>
              <a:t> </a:t>
            </a:r>
            <a:r>
              <a:rPr lang="en-ID" sz="2200" dirty="0" err="1">
                <a:solidFill>
                  <a:schemeClr val="bg2"/>
                </a:solidFill>
              </a:rPr>
              <a:t>besar</a:t>
            </a:r>
            <a:r>
              <a:rPr lang="en-ID" sz="2200" dirty="0">
                <a:solidFill>
                  <a:schemeClr val="bg2"/>
                </a:solidFill>
              </a:rPr>
              <a:t> </a:t>
            </a:r>
            <a:r>
              <a:rPr lang="en-ID" sz="2200" dirty="0" err="1">
                <a:solidFill>
                  <a:schemeClr val="bg2"/>
                </a:solidFill>
              </a:rPr>
              <a:t>dari</a:t>
            </a:r>
            <a:r>
              <a:rPr lang="en-ID" sz="2200" dirty="0">
                <a:solidFill>
                  <a:schemeClr val="bg2"/>
                </a:solidFill>
              </a:rPr>
              <a:t> </a:t>
            </a:r>
            <a:r>
              <a:rPr lang="en-ID" sz="2200" dirty="0" err="1">
                <a:solidFill>
                  <a:schemeClr val="bg2"/>
                </a:solidFill>
              </a:rPr>
              <a:t>satu</a:t>
            </a:r>
            <a:r>
              <a:rPr lang="en-ID" sz="2200" dirty="0">
                <a:solidFill>
                  <a:schemeClr val="bg2"/>
                </a:solidFill>
              </a:rPr>
              <a:t> </a:t>
            </a:r>
            <a:r>
              <a:rPr lang="en-ID" sz="2200" dirty="0" err="1">
                <a:solidFill>
                  <a:schemeClr val="bg2"/>
                </a:solidFill>
              </a:rPr>
              <a:t>perusahaan</a:t>
            </a:r>
            <a:r>
              <a:rPr lang="en-ID" sz="2200" dirty="0">
                <a:solidFill>
                  <a:schemeClr val="bg2"/>
                </a:solidFill>
              </a:rPr>
              <a:t> </a:t>
            </a:r>
            <a:r>
              <a:rPr lang="en-ID" sz="2200" dirty="0" err="1">
                <a:solidFill>
                  <a:schemeClr val="bg2"/>
                </a:solidFill>
              </a:rPr>
              <a:t>ke</a:t>
            </a:r>
            <a:r>
              <a:rPr lang="en-ID" sz="2200" dirty="0">
                <a:solidFill>
                  <a:schemeClr val="bg2"/>
                </a:solidFill>
              </a:rPr>
              <a:t> </a:t>
            </a:r>
            <a:r>
              <a:rPr lang="en-ID" sz="2200" dirty="0" err="1">
                <a:solidFill>
                  <a:schemeClr val="bg2"/>
                </a:solidFill>
              </a:rPr>
              <a:t>perusahaan</a:t>
            </a:r>
            <a:r>
              <a:rPr lang="en-ID" sz="2200" dirty="0">
                <a:solidFill>
                  <a:schemeClr val="bg2"/>
                </a:solidFill>
              </a:rPr>
              <a:t> lain. </a:t>
            </a:r>
            <a:r>
              <a:rPr lang="en-ID" sz="2200" dirty="0" err="1">
                <a:solidFill>
                  <a:schemeClr val="bg2"/>
                </a:solidFill>
              </a:rPr>
              <a:t>Esktranet</a:t>
            </a:r>
            <a:r>
              <a:rPr lang="en-ID" sz="2200" dirty="0">
                <a:solidFill>
                  <a:schemeClr val="bg2"/>
                </a:solidFill>
              </a:rPr>
              <a:t> juga </a:t>
            </a:r>
            <a:r>
              <a:rPr lang="en-ID" sz="2200" dirty="0" err="1">
                <a:solidFill>
                  <a:srgbClr val="FFFF00"/>
                </a:solidFill>
              </a:rPr>
              <a:t>berfungsi</a:t>
            </a:r>
            <a:r>
              <a:rPr lang="en-ID" sz="2200" dirty="0">
                <a:solidFill>
                  <a:schemeClr val="bg2"/>
                </a:solidFill>
              </a:rPr>
              <a:t> </a:t>
            </a:r>
            <a:r>
              <a:rPr lang="en-ID" sz="2200" dirty="0" err="1">
                <a:solidFill>
                  <a:schemeClr val="bg2"/>
                </a:solidFill>
              </a:rPr>
              <a:t>sebagai</a:t>
            </a:r>
            <a:r>
              <a:rPr lang="en-ID" sz="2200" dirty="0">
                <a:solidFill>
                  <a:schemeClr val="bg2"/>
                </a:solidFill>
              </a:rPr>
              <a:t> </a:t>
            </a:r>
            <a:r>
              <a:rPr lang="en-ID" sz="2200" dirty="0" err="1">
                <a:solidFill>
                  <a:schemeClr val="bg2"/>
                </a:solidFill>
              </a:rPr>
              <a:t>penyedia</a:t>
            </a:r>
            <a:r>
              <a:rPr lang="en-ID" sz="2200" dirty="0">
                <a:solidFill>
                  <a:schemeClr val="bg2"/>
                </a:solidFill>
              </a:rPr>
              <a:t> </a:t>
            </a:r>
            <a:r>
              <a:rPr lang="en-ID" sz="2200" dirty="0" err="1">
                <a:solidFill>
                  <a:schemeClr val="bg2"/>
                </a:solidFill>
              </a:rPr>
              <a:t>akses</a:t>
            </a:r>
            <a:r>
              <a:rPr lang="en-ID" sz="2200" dirty="0">
                <a:solidFill>
                  <a:schemeClr val="bg2"/>
                </a:solidFill>
              </a:rPr>
              <a:t> yang di </a:t>
            </a:r>
            <a:r>
              <a:rPr lang="en-ID" sz="2200" dirty="0" err="1">
                <a:solidFill>
                  <a:schemeClr val="bg2"/>
                </a:solidFill>
              </a:rPr>
              <a:t>dalamnya</a:t>
            </a:r>
            <a:r>
              <a:rPr lang="en-ID" sz="2200" dirty="0">
                <a:solidFill>
                  <a:schemeClr val="bg2"/>
                </a:solidFill>
              </a:rPr>
              <a:t> </a:t>
            </a:r>
            <a:r>
              <a:rPr lang="en-ID" sz="2200" dirty="0" err="1">
                <a:solidFill>
                  <a:schemeClr val="bg2"/>
                </a:solidFill>
              </a:rPr>
              <a:t>berisikan</a:t>
            </a:r>
            <a:r>
              <a:rPr lang="en-ID" sz="2200" dirty="0">
                <a:solidFill>
                  <a:schemeClr val="bg2"/>
                </a:solidFill>
              </a:rPr>
              <a:t> </a:t>
            </a:r>
            <a:r>
              <a:rPr lang="en-ID" sz="2200" dirty="0" err="1">
                <a:solidFill>
                  <a:schemeClr val="bg2"/>
                </a:solidFill>
              </a:rPr>
              <a:t>informasi</a:t>
            </a:r>
            <a:r>
              <a:rPr lang="en-ID" sz="2200" dirty="0">
                <a:solidFill>
                  <a:schemeClr val="bg2"/>
                </a:solidFill>
              </a:rPr>
              <a:t> dan basis data </a:t>
            </a:r>
            <a:r>
              <a:rPr lang="en-ID" sz="2200" dirty="0" err="1">
                <a:solidFill>
                  <a:schemeClr val="bg2"/>
                </a:solidFill>
              </a:rPr>
              <a:t>penting</a:t>
            </a:r>
            <a:r>
              <a:rPr lang="en-ID" sz="2200" dirty="0">
                <a:solidFill>
                  <a:schemeClr val="bg2"/>
                </a:solidFill>
              </a:rPr>
              <a:t> </a:t>
            </a:r>
            <a:r>
              <a:rPr lang="en-ID" sz="2200" dirty="0" err="1">
                <a:solidFill>
                  <a:schemeClr val="bg2"/>
                </a:solidFill>
              </a:rPr>
              <a:t>untuk</a:t>
            </a:r>
            <a:r>
              <a:rPr lang="en-ID" sz="2200" dirty="0">
                <a:solidFill>
                  <a:schemeClr val="bg2"/>
                </a:solidFill>
              </a:rPr>
              <a:t> </a:t>
            </a:r>
            <a:r>
              <a:rPr lang="en-ID" sz="2200" dirty="0" err="1">
                <a:solidFill>
                  <a:schemeClr val="bg2"/>
                </a:solidFill>
              </a:rPr>
              <a:t>keperluan</a:t>
            </a:r>
            <a:r>
              <a:rPr lang="en-ID" sz="2200" dirty="0">
                <a:solidFill>
                  <a:schemeClr val="bg2"/>
                </a:solidFill>
              </a:rPr>
              <a:t> </a:t>
            </a:r>
            <a:r>
              <a:rPr lang="en-ID" sz="2200" dirty="0" err="1">
                <a:solidFill>
                  <a:schemeClr val="bg2"/>
                </a:solidFill>
              </a:rPr>
              <a:t>bisnis</a:t>
            </a:r>
            <a:r>
              <a:rPr lang="en-ID" sz="2200" dirty="0">
                <a:solidFill>
                  <a:schemeClr val="bg2"/>
                </a:solidFill>
              </a:rPr>
              <a:t>.</a:t>
            </a:r>
          </a:p>
        </p:txBody>
      </p:sp>
    </p:spTree>
    <p:extLst>
      <p:ext uri="{BB962C8B-B14F-4D97-AF65-F5344CB8AC3E}">
        <p14:creationId xmlns:p14="http://schemas.microsoft.com/office/powerpoint/2010/main" val="94433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21" y="485589"/>
            <a:ext cx="7758078" cy="572700"/>
          </a:xfrm>
        </p:spPr>
        <p:txBody>
          <a:bodyPr/>
          <a:lstStyle/>
          <a:p>
            <a:pPr lvl="0"/>
            <a:r>
              <a:rPr lang="id-ID" sz="4000" dirty="0">
                <a:solidFill>
                  <a:schemeClr val="hlink"/>
                </a:solidFill>
                <a:uFill>
                  <a:noFill/>
                </a:uFill>
              </a:rPr>
              <a:t>Ekstranet</a:t>
            </a:r>
            <a:br>
              <a:rPr lang="id-ID" sz="2000" dirty="0">
                <a:solidFill>
                  <a:schemeClr val="hlink"/>
                </a:solidFill>
                <a:uFill>
                  <a:noFill/>
                </a:uFill>
              </a:rPr>
            </a:br>
            <a:endParaRPr lang="en-US" sz="2000" dirty="0"/>
          </a:p>
        </p:txBody>
      </p:sp>
      <p:sp>
        <p:nvSpPr>
          <p:cNvPr id="3" name="Text Placeholder 2"/>
          <p:cNvSpPr>
            <a:spLocks noGrp="1"/>
          </p:cNvSpPr>
          <p:nvPr>
            <p:ph type="body" idx="1"/>
          </p:nvPr>
        </p:nvSpPr>
        <p:spPr>
          <a:xfrm>
            <a:off x="729939" y="1434411"/>
            <a:ext cx="6788700" cy="3297600"/>
          </a:xfrm>
        </p:spPr>
        <p:txBody>
          <a:bodyPr/>
          <a:lstStyle/>
          <a:p>
            <a:r>
              <a:rPr lang="id-ID" sz="2000" dirty="0"/>
              <a:t>Menghubungkan intranet dari berbagai perusahaan yang berbeda dan memungkinkan komunikasi aman atar mitra bisnis melalui internet.</a:t>
            </a:r>
          </a:p>
          <a:p>
            <a:r>
              <a:rPr lang="id-ID" sz="2000" dirty="0"/>
              <a:t>Penggunaan ekstranet meningkat secara cepat karena adanya penurunan besar dalam komunikasi biaya.</a:t>
            </a:r>
          </a:p>
          <a:p>
            <a:r>
              <a:rPr lang="id-ID" sz="2000" dirty="0"/>
              <a:t>Memungkinkan berbagai aplikasi inovatif e-commerce bisnis to bisnis. </a:t>
            </a:r>
          </a:p>
          <a:p>
            <a:r>
              <a:rPr lang="id-ID" sz="2000" dirty="0"/>
              <a:t>Sangat erat kaitannya untuk meningkatkan komunikasi di sepanjang rantai pasok.</a:t>
            </a:r>
            <a:endParaRPr lang="en-US" sz="2000" dirty="0"/>
          </a:p>
        </p:txBody>
      </p:sp>
    </p:spTree>
    <p:extLst>
      <p:ext uri="{BB962C8B-B14F-4D97-AF65-F5344CB8AC3E}">
        <p14:creationId xmlns:p14="http://schemas.microsoft.com/office/powerpoint/2010/main" val="68753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AB10-F93F-1295-31BE-747D20FD2F5A}"/>
              </a:ext>
            </a:extLst>
          </p:cNvPr>
          <p:cNvSpPr>
            <a:spLocks noGrp="1"/>
          </p:cNvSpPr>
          <p:nvPr>
            <p:ph type="title"/>
          </p:nvPr>
        </p:nvSpPr>
        <p:spPr>
          <a:xfrm>
            <a:off x="719999" y="604858"/>
            <a:ext cx="7779021" cy="572700"/>
          </a:xfrm>
        </p:spPr>
        <p:txBody>
          <a:bodyPr/>
          <a:lstStyle/>
          <a:p>
            <a:r>
              <a:rPr lang="en-ID" sz="2800" dirty="0" err="1"/>
              <a:t>Perbedaan</a:t>
            </a:r>
            <a:r>
              <a:rPr lang="en-ID" sz="2800" dirty="0"/>
              <a:t> internet, intranet, </a:t>
            </a:r>
            <a:r>
              <a:rPr lang="en-ID" sz="2800" dirty="0" err="1"/>
              <a:t>ekstranet</a:t>
            </a:r>
            <a:endParaRPr lang="en-ID" sz="2800" dirty="0"/>
          </a:p>
        </p:txBody>
      </p:sp>
      <p:sp>
        <p:nvSpPr>
          <p:cNvPr id="3" name="Text Placeholder 2">
            <a:extLst>
              <a:ext uri="{FF2B5EF4-FFF2-40B4-BE49-F238E27FC236}">
                <a16:creationId xmlns:a16="http://schemas.microsoft.com/office/drawing/2014/main" id="{D8B65E15-E735-6C95-8803-0BA1ABACC218}"/>
              </a:ext>
            </a:extLst>
          </p:cNvPr>
          <p:cNvSpPr>
            <a:spLocks noGrp="1"/>
          </p:cNvSpPr>
          <p:nvPr>
            <p:ph type="body" idx="1"/>
          </p:nvPr>
        </p:nvSpPr>
        <p:spPr/>
        <p:txBody>
          <a:bodyPr/>
          <a:lstStyle/>
          <a:p>
            <a:endParaRPr lang="en-ID" sz="2000" dirty="0"/>
          </a:p>
          <a:p>
            <a:r>
              <a:rPr lang="en-ID" sz="2000" dirty="0" err="1">
                <a:solidFill>
                  <a:schemeClr val="accent1"/>
                </a:solidFill>
              </a:rPr>
              <a:t>Perbedaan</a:t>
            </a:r>
            <a:r>
              <a:rPr lang="en-ID" sz="2000" dirty="0">
                <a:solidFill>
                  <a:schemeClr val="accent1"/>
                </a:solidFill>
              </a:rPr>
              <a:t> </a:t>
            </a:r>
            <a:r>
              <a:rPr lang="en-ID" sz="2000" dirty="0" err="1">
                <a:solidFill>
                  <a:schemeClr val="accent1"/>
                </a:solidFill>
              </a:rPr>
              <a:t>utama</a:t>
            </a:r>
            <a:r>
              <a:rPr lang="en-ID" sz="2000" dirty="0">
                <a:solidFill>
                  <a:schemeClr val="accent1"/>
                </a:solidFill>
              </a:rPr>
              <a:t> </a:t>
            </a:r>
            <a:r>
              <a:rPr lang="en-ID" sz="2000" dirty="0" err="1">
                <a:solidFill>
                  <a:schemeClr val="accent1"/>
                </a:solidFill>
              </a:rPr>
              <a:t>antara</a:t>
            </a:r>
            <a:r>
              <a:rPr lang="en-ID" sz="2000" dirty="0">
                <a:solidFill>
                  <a:schemeClr val="accent1"/>
                </a:solidFill>
              </a:rPr>
              <a:t> internet, intranet, dan </a:t>
            </a:r>
            <a:r>
              <a:rPr lang="en-ID" sz="2000" dirty="0" err="1">
                <a:solidFill>
                  <a:schemeClr val="accent1"/>
                </a:solidFill>
              </a:rPr>
              <a:t>ekstranet</a:t>
            </a:r>
            <a:r>
              <a:rPr lang="en-ID" sz="2000" dirty="0">
                <a:solidFill>
                  <a:schemeClr val="accent1"/>
                </a:solidFill>
              </a:rPr>
              <a:t> </a:t>
            </a:r>
            <a:r>
              <a:rPr lang="en-ID" sz="2000" dirty="0" err="1">
                <a:solidFill>
                  <a:schemeClr val="accent1"/>
                </a:solidFill>
              </a:rPr>
              <a:t>terletak</a:t>
            </a:r>
            <a:r>
              <a:rPr lang="en-ID" sz="2000" dirty="0">
                <a:solidFill>
                  <a:schemeClr val="accent1"/>
                </a:solidFill>
              </a:rPr>
              <a:t> pada </a:t>
            </a:r>
            <a:r>
              <a:rPr lang="en-ID" sz="2000" dirty="0" err="1">
                <a:solidFill>
                  <a:schemeClr val="accent1"/>
                </a:solidFill>
              </a:rPr>
              <a:t>jangkauan</a:t>
            </a:r>
            <a:r>
              <a:rPr lang="en-ID" sz="2000" dirty="0">
                <a:solidFill>
                  <a:schemeClr val="accent1"/>
                </a:solidFill>
              </a:rPr>
              <a:t> </a:t>
            </a:r>
            <a:r>
              <a:rPr lang="en-ID" sz="2000" dirty="0" err="1">
                <a:solidFill>
                  <a:schemeClr val="accent1"/>
                </a:solidFill>
              </a:rPr>
              <a:t>jaringannya</a:t>
            </a:r>
            <a:r>
              <a:rPr lang="en-ID" sz="2000" dirty="0">
                <a:solidFill>
                  <a:schemeClr val="accent1"/>
                </a:solidFill>
              </a:rPr>
              <a:t>.</a:t>
            </a:r>
          </a:p>
          <a:p>
            <a:endParaRPr lang="en-ID" sz="2000" dirty="0">
              <a:solidFill>
                <a:schemeClr val="accent1"/>
              </a:solidFill>
            </a:endParaRPr>
          </a:p>
          <a:p>
            <a:r>
              <a:rPr lang="en-ID" sz="2000" dirty="0">
                <a:solidFill>
                  <a:schemeClr val="accent1"/>
                </a:solidFill>
              </a:rPr>
              <a:t>Internet </a:t>
            </a:r>
            <a:r>
              <a:rPr lang="en-ID" sz="2000" dirty="0" err="1">
                <a:solidFill>
                  <a:schemeClr val="accent1"/>
                </a:solidFill>
              </a:rPr>
              <a:t>dapat</a:t>
            </a:r>
            <a:r>
              <a:rPr lang="en-ID" sz="2000" dirty="0">
                <a:solidFill>
                  <a:schemeClr val="accent1"/>
                </a:solidFill>
              </a:rPr>
              <a:t> </a:t>
            </a:r>
            <a:r>
              <a:rPr lang="en-ID" sz="2000" dirty="0" err="1">
                <a:solidFill>
                  <a:schemeClr val="accent1"/>
                </a:solidFill>
              </a:rPr>
              <a:t>diakses</a:t>
            </a:r>
            <a:r>
              <a:rPr lang="en-ID" sz="2000" dirty="0">
                <a:solidFill>
                  <a:schemeClr val="accent1"/>
                </a:solidFill>
              </a:rPr>
              <a:t> </a:t>
            </a:r>
            <a:r>
              <a:rPr lang="en-ID" sz="2000" dirty="0" err="1">
                <a:solidFill>
                  <a:schemeClr val="accent1"/>
                </a:solidFill>
              </a:rPr>
              <a:t>secara</a:t>
            </a:r>
            <a:r>
              <a:rPr lang="en-ID" sz="2000" dirty="0">
                <a:solidFill>
                  <a:schemeClr val="accent1"/>
                </a:solidFill>
              </a:rPr>
              <a:t> global. </a:t>
            </a:r>
            <a:r>
              <a:rPr lang="en-ID" sz="2000" dirty="0" err="1">
                <a:solidFill>
                  <a:schemeClr val="accent1"/>
                </a:solidFill>
              </a:rPr>
              <a:t>Sedangkan</a:t>
            </a:r>
            <a:r>
              <a:rPr lang="en-ID" sz="2000" dirty="0">
                <a:solidFill>
                  <a:schemeClr val="accent1"/>
                </a:solidFill>
              </a:rPr>
              <a:t> intranet </a:t>
            </a:r>
            <a:r>
              <a:rPr lang="en-ID" sz="2000" dirty="0" err="1">
                <a:solidFill>
                  <a:schemeClr val="accent1"/>
                </a:solidFill>
              </a:rPr>
              <a:t>hanya</a:t>
            </a:r>
            <a:r>
              <a:rPr lang="en-ID" sz="2000" dirty="0">
                <a:solidFill>
                  <a:schemeClr val="accent1"/>
                </a:solidFill>
              </a:rPr>
              <a:t> </a:t>
            </a:r>
            <a:r>
              <a:rPr lang="en-ID" sz="2000" dirty="0" err="1">
                <a:solidFill>
                  <a:schemeClr val="accent1"/>
                </a:solidFill>
              </a:rPr>
              <a:t>dalam</a:t>
            </a:r>
            <a:r>
              <a:rPr lang="en-ID" sz="2000" dirty="0">
                <a:solidFill>
                  <a:schemeClr val="accent1"/>
                </a:solidFill>
              </a:rPr>
              <a:t> </a:t>
            </a:r>
            <a:r>
              <a:rPr lang="en-ID" sz="2000" dirty="0" err="1">
                <a:solidFill>
                  <a:schemeClr val="accent1"/>
                </a:solidFill>
              </a:rPr>
              <a:t>lingkup</a:t>
            </a:r>
            <a:r>
              <a:rPr lang="en-ID" sz="2000" dirty="0">
                <a:solidFill>
                  <a:schemeClr val="accent1"/>
                </a:solidFill>
              </a:rPr>
              <a:t> internal </a:t>
            </a:r>
            <a:r>
              <a:rPr lang="en-ID" sz="2000" dirty="0" err="1">
                <a:solidFill>
                  <a:schemeClr val="accent1"/>
                </a:solidFill>
              </a:rPr>
              <a:t>perusahaan</a:t>
            </a:r>
            <a:r>
              <a:rPr lang="en-ID" sz="2000" dirty="0">
                <a:solidFill>
                  <a:schemeClr val="accent1"/>
                </a:solidFill>
              </a:rPr>
              <a:t> </a:t>
            </a:r>
            <a:r>
              <a:rPr lang="en-ID" sz="2000" dirty="0" err="1">
                <a:solidFill>
                  <a:schemeClr val="accent1"/>
                </a:solidFill>
              </a:rPr>
              <a:t>atau</a:t>
            </a:r>
            <a:r>
              <a:rPr lang="en-ID" sz="2000" dirty="0">
                <a:solidFill>
                  <a:schemeClr val="accent1"/>
                </a:solidFill>
              </a:rPr>
              <a:t> </a:t>
            </a:r>
            <a:r>
              <a:rPr lang="en-ID" sz="2000" dirty="0" err="1">
                <a:solidFill>
                  <a:schemeClr val="accent1"/>
                </a:solidFill>
              </a:rPr>
              <a:t>organisasi</a:t>
            </a:r>
            <a:r>
              <a:rPr lang="en-ID" sz="2000" dirty="0">
                <a:solidFill>
                  <a:schemeClr val="accent1"/>
                </a:solidFill>
              </a:rPr>
              <a:t>. </a:t>
            </a:r>
            <a:r>
              <a:rPr lang="en-ID" sz="2000" dirty="0" err="1">
                <a:solidFill>
                  <a:schemeClr val="accent1"/>
                </a:solidFill>
              </a:rPr>
              <a:t>Sementara</a:t>
            </a:r>
            <a:r>
              <a:rPr lang="en-ID" sz="2000" dirty="0">
                <a:solidFill>
                  <a:schemeClr val="accent1"/>
                </a:solidFill>
              </a:rPr>
              <a:t> </a:t>
            </a:r>
            <a:r>
              <a:rPr lang="en-ID" sz="2000" dirty="0" err="1">
                <a:solidFill>
                  <a:schemeClr val="accent1"/>
                </a:solidFill>
              </a:rPr>
              <a:t>itu</a:t>
            </a:r>
            <a:r>
              <a:rPr lang="en-ID" sz="2000" dirty="0">
                <a:solidFill>
                  <a:schemeClr val="accent1"/>
                </a:solidFill>
              </a:rPr>
              <a:t>, </a:t>
            </a:r>
            <a:r>
              <a:rPr lang="en-ID" sz="2000" dirty="0" err="1">
                <a:solidFill>
                  <a:schemeClr val="accent1"/>
                </a:solidFill>
              </a:rPr>
              <a:t>ekstranet</a:t>
            </a:r>
            <a:r>
              <a:rPr lang="en-ID" sz="2000" dirty="0">
                <a:solidFill>
                  <a:schemeClr val="accent1"/>
                </a:solidFill>
              </a:rPr>
              <a:t> </a:t>
            </a:r>
            <a:r>
              <a:rPr lang="en-ID" sz="2000" dirty="0" err="1">
                <a:solidFill>
                  <a:schemeClr val="accent1"/>
                </a:solidFill>
              </a:rPr>
              <a:t>menyediakan</a:t>
            </a:r>
            <a:r>
              <a:rPr lang="en-ID" sz="2000" dirty="0">
                <a:solidFill>
                  <a:schemeClr val="accent1"/>
                </a:solidFill>
              </a:rPr>
              <a:t> </a:t>
            </a:r>
            <a:r>
              <a:rPr lang="en-ID" sz="2000" dirty="0" err="1">
                <a:solidFill>
                  <a:schemeClr val="accent1"/>
                </a:solidFill>
              </a:rPr>
              <a:t>gabungan</a:t>
            </a:r>
            <a:r>
              <a:rPr lang="en-ID" sz="2000" dirty="0">
                <a:solidFill>
                  <a:schemeClr val="accent1"/>
                </a:solidFill>
              </a:rPr>
              <a:t> </a:t>
            </a:r>
            <a:r>
              <a:rPr lang="en-ID" sz="2000" dirty="0" err="1">
                <a:solidFill>
                  <a:schemeClr val="accent1"/>
                </a:solidFill>
              </a:rPr>
              <a:t>beberapa</a:t>
            </a:r>
            <a:r>
              <a:rPr lang="en-ID" sz="2000" dirty="0">
                <a:solidFill>
                  <a:schemeClr val="accent1"/>
                </a:solidFill>
              </a:rPr>
              <a:t> </a:t>
            </a:r>
            <a:r>
              <a:rPr lang="en-ID" sz="2000" dirty="0" err="1">
                <a:solidFill>
                  <a:schemeClr val="accent1"/>
                </a:solidFill>
              </a:rPr>
              <a:t>jaringan</a:t>
            </a:r>
            <a:r>
              <a:rPr lang="en-ID" sz="2000" dirty="0">
                <a:solidFill>
                  <a:schemeClr val="accent1"/>
                </a:solidFill>
              </a:rPr>
              <a:t> intranet.</a:t>
            </a:r>
          </a:p>
          <a:p>
            <a:endParaRPr lang="en-ID" dirty="0"/>
          </a:p>
        </p:txBody>
      </p:sp>
    </p:spTree>
    <p:extLst>
      <p:ext uri="{BB962C8B-B14F-4D97-AF65-F5344CB8AC3E}">
        <p14:creationId xmlns:p14="http://schemas.microsoft.com/office/powerpoint/2010/main" val="79168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Portal</a:t>
            </a:r>
            <a:endParaRPr lang="en-US" dirty="0"/>
          </a:p>
        </p:txBody>
      </p:sp>
      <p:sp>
        <p:nvSpPr>
          <p:cNvPr id="3" name="Text Placeholder 2"/>
          <p:cNvSpPr>
            <a:spLocks noGrp="1"/>
          </p:cNvSpPr>
          <p:nvPr>
            <p:ph type="body" idx="1"/>
          </p:nvPr>
        </p:nvSpPr>
        <p:spPr/>
        <p:txBody>
          <a:bodyPr/>
          <a:lstStyle/>
          <a:p>
            <a:pPr marL="139700" indent="0">
              <a:buNone/>
            </a:pPr>
            <a:r>
              <a:rPr lang="id-ID" dirty="0"/>
              <a:t>Salah satu solusi dari bertambahnya pengguna intranet dan internet adalah dengan menggunkan portal. Portal merupakan gerbang berbasis web khusus ke informasi dan pengetahuan yang memberikan relevan dari sistem TI yang berbeda.</a:t>
            </a:r>
          </a:p>
          <a:p>
            <a:pPr marL="139700" indent="0">
              <a:buNone/>
            </a:pPr>
            <a:endParaRPr lang="id-ID" dirty="0"/>
          </a:p>
          <a:p>
            <a:r>
              <a:rPr lang="id-ID" dirty="0"/>
              <a:t>Portal Komersial, berita saham,yahoo.com</a:t>
            </a:r>
          </a:p>
          <a:p>
            <a:r>
              <a:rPr lang="id-ID" dirty="0"/>
              <a:t>Portal Pubikasi</a:t>
            </a:r>
          </a:p>
          <a:p>
            <a:r>
              <a:rPr lang="id-ID" dirty="0"/>
              <a:t>Portal pribadi</a:t>
            </a:r>
          </a:p>
          <a:p>
            <a:r>
              <a:rPr lang="id-ID" dirty="0"/>
              <a:t>Portal afinitas</a:t>
            </a:r>
          </a:p>
          <a:p>
            <a:r>
              <a:rPr lang="id-ID" dirty="0"/>
              <a:t>Portal mobile</a:t>
            </a:r>
          </a:p>
          <a:p>
            <a:r>
              <a:rPr lang="id-ID" dirty="0"/>
              <a:t>Portal suara</a:t>
            </a:r>
          </a:p>
          <a:p>
            <a:r>
              <a:rPr lang="id-ID" dirty="0"/>
              <a:t>Portal korporat`										</a:t>
            </a:r>
            <a:endParaRPr lang="en-US" dirty="0"/>
          </a:p>
        </p:txBody>
      </p:sp>
    </p:spTree>
    <p:extLst>
      <p:ext uri="{BB962C8B-B14F-4D97-AF65-F5344CB8AC3E}">
        <p14:creationId xmlns:p14="http://schemas.microsoft.com/office/powerpoint/2010/main" val="387915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4"/>
          <p:cNvSpPr txBox="1">
            <a:spLocks noGrp="1"/>
          </p:cNvSpPr>
          <p:nvPr>
            <p:ph type="subTitle" idx="1"/>
          </p:nvPr>
        </p:nvSpPr>
        <p:spPr>
          <a:xfrm>
            <a:off x="1125066" y="1153691"/>
            <a:ext cx="6826237" cy="64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Berdasarkan kerangka kerja waktu/tempat, komunikasi TI dibagi kedalam 4 kotak berikut :</a:t>
            </a:r>
            <a:endParaRPr lang="en-US" dirty="0"/>
          </a:p>
          <a:p>
            <a:pPr marL="0" lvl="0" indent="0" algn="l" rtl="0">
              <a:spcBef>
                <a:spcPts val="0"/>
              </a:spcBef>
              <a:spcAft>
                <a:spcPts val="0"/>
              </a:spcAft>
              <a:buNone/>
            </a:pPr>
            <a:endParaRPr lang="id-ID" dirty="0"/>
          </a:p>
          <a:p>
            <a:pPr marL="342900" lvl="0" indent="-342900" algn="l" rtl="0">
              <a:spcBef>
                <a:spcPts val="0"/>
              </a:spcBef>
              <a:spcAft>
                <a:spcPts val="0"/>
              </a:spcAft>
              <a:buAutoNum type="arabicPeriod"/>
            </a:pPr>
            <a:r>
              <a:rPr lang="id-ID" dirty="0">
                <a:solidFill>
                  <a:srgbClr val="FFFF00"/>
                </a:solidFill>
              </a:rPr>
              <a:t>Tempat / Waktu yang sama </a:t>
            </a:r>
            <a:r>
              <a:rPr lang="id-ID" dirty="0"/>
              <a:t>: para pelaku bertem</a:t>
            </a:r>
            <a:r>
              <a:rPr lang="en-US" dirty="0"/>
              <a:t>u</a:t>
            </a:r>
            <a:r>
              <a:rPr lang="id-ID" dirty="0"/>
              <a:t> langsung pada tempat yang sama.</a:t>
            </a:r>
          </a:p>
          <a:p>
            <a:pPr marL="342900" lvl="0" indent="-342900" algn="l" rtl="0">
              <a:spcBef>
                <a:spcPts val="0"/>
              </a:spcBef>
              <a:spcAft>
                <a:spcPts val="0"/>
              </a:spcAft>
              <a:buAutoNum type="arabicPeriod"/>
            </a:pPr>
            <a:r>
              <a:rPr lang="id-ID" dirty="0">
                <a:solidFill>
                  <a:srgbClr val="FFFF00"/>
                </a:solidFill>
              </a:rPr>
              <a:t>Waktu yang sama / tempat yang beda </a:t>
            </a:r>
            <a:r>
              <a:rPr lang="id-ID" dirty="0"/>
              <a:t>: pertemuan yang para pelakunya berada dalam tempat yang berbedatetapi berkomunikasi pada saat yang sama</a:t>
            </a:r>
          </a:p>
          <a:p>
            <a:pPr marL="342900" lvl="0" indent="-342900" algn="l" rtl="0">
              <a:spcBef>
                <a:spcPts val="0"/>
              </a:spcBef>
              <a:spcAft>
                <a:spcPts val="0"/>
              </a:spcAft>
              <a:buAutoNum type="arabicPeriod"/>
            </a:pPr>
            <a:r>
              <a:rPr lang="id-ID" dirty="0">
                <a:solidFill>
                  <a:srgbClr val="FFFF00"/>
                </a:solidFill>
              </a:rPr>
              <a:t>Waktu yang berbeda / tempat yang sama </a:t>
            </a:r>
            <a:r>
              <a:rPr lang="id-ID" dirty="0"/>
              <a:t>: kondisi ini penting ketika orang orang bekerja secara bergiliran.</a:t>
            </a:r>
          </a:p>
          <a:p>
            <a:pPr marL="342900" lvl="0" indent="-342900" algn="l" rtl="0">
              <a:spcBef>
                <a:spcPts val="0"/>
              </a:spcBef>
              <a:spcAft>
                <a:spcPts val="0"/>
              </a:spcAft>
              <a:buAutoNum type="arabicPeriod"/>
            </a:pPr>
            <a:r>
              <a:rPr lang="id-ID" dirty="0">
                <a:solidFill>
                  <a:srgbClr val="FFFF00"/>
                </a:solidFill>
              </a:rPr>
              <a:t>Waktu yang berbeda / tempat yang berbeda </a:t>
            </a:r>
            <a:r>
              <a:rPr lang="id-ID" dirty="0"/>
              <a:t>: kondisi dalam tempat yang berbeda, dan mereka mengirimkan dan/atau menerima pesan pada waktu yang berbeda.</a:t>
            </a:r>
          </a:p>
          <a:p>
            <a:pPr marL="0" lvl="0" indent="0" algn="ctr" rtl="0">
              <a:spcBef>
                <a:spcPts val="0"/>
              </a:spcBef>
              <a:spcAft>
                <a:spcPts val="0"/>
              </a:spcAft>
              <a:buNone/>
            </a:pPr>
            <a:endParaRPr dirty="0"/>
          </a:p>
        </p:txBody>
      </p:sp>
      <p:sp>
        <p:nvSpPr>
          <p:cNvPr id="524" name="Google Shape;524;p44"/>
          <p:cNvSpPr txBox="1">
            <a:spLocks noGrp="1"/>
          </p:cNvSpPr>
          <p:nvPr>
            <p:ph type="title"/>
          </p:nvPr>
        </p:nvSpPr>
        <p:spPr>
          <a:xfrm>
            <a:off x="1772989" y="434745"/>
            <a:ext cx="5183700" cy="7977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200" b="1" dirty="0">
                <a:solidFill>
                  <a:srgbClr val="FF0000"/>
                </a:solidFill>
              </a:rPr>
              <a:t>Komunikasi</a:t>
            </a:r>
            <a:endParaRPr sz="32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771" y="643467"/>
            <a:ext cx="5969962" cy="588985"/>
          </a:xfrm>
        </p:spPr>
        <p:txBody>
          <a:bodyPr/>
          <a:lstStyle/>
          <a:p>
            <a:pPr algn="l"/>
            <a:r>
              <a:rPr lang="id-ID" sz="2800" b="1" dirty="0">
                <a:solidFill>
                  <a:srgbClr val="FF0000"/>
                </a:solidFill>
              </a:rPr>
              <a:t>4 jenis teknologi komunikasi</a:t>
            </a:r>
            <a:endParaRPr lang="en-US" sz="2800" b="1" dirty="0">
              <a:solidFill>
                <a:srgbClr val="FF0000"/>
              </a:solidFill>
            </a:endParaRPr>
          </a:p>
        </p:txBody>
      </p:sp>
      <p:sp>
        <p:nvSpPr>
          <p:cNvPr id="3" name="Subtitle 2"/>
          <p:cNvSpPr>
            <a:spLocks noGrp="1"/>
          </p:cNvSpPr>
          <p:nvPr>
            <p:ph type="subTitle" idx="1"/>
          </p:nvPr>
        </p:nvSpPr>
        <p:spPr>
          <a:xfrm>
            <a:off x="1313911" y="1481682"/>
            <a:ext cx="5147700" cy="1972718"/>
          </a:xfrm>
        </p:spPr>
        <p:txBody>
          <a:bodyPr/>
          <a:lstStyle/>
          <a:p>
            <a:pPr marL="482600" indent="-342900" algn="l">
              <a:buAutoNum type="arabicPeriod"/>
            </a:pPr>
            <a:r>
              <a:rPr lang="id-ID" sz="2800" dirty="0"/>
              <a:t>Pusat panggilan berbasis web</a:t>
            </a:r>
          </a:p>
          <a:p>
            <a:pPr marL="482600" indent="-342900" algn="l">
              <a:buAutoNum type="arabicPeriod"/>
            </a:pPr>
            <a:r>
              <a:rPr lang="id-ID" sz="2800" dirty="0"/>
              <a:t>Ruang chating elektronik</a:t>
            </a:r>
          </a:p>
          <a:p>
            <a:pPr marL="482600" indent="-342900" algn="l">
              <a:buAutoNum type="arabicPeriod"/>
            </a:pPr>
            <a:r>
              <a:rPr lang="id-ID" sz="2800" dirty="0"/>
              <a:t>Komunikasi Suara</a:t>
            </a:r>
          </a:p>
          <a:p>
            <a:pPr marL="482600" indent="-342900" algn="l">
              <a:buAutoNum type="arabicPeriod"/>
            </a:pPr>
            <a:r>
              <a:rPr lang="id-ID" sz="2800" dirty="0"/>
              <a:t>weblogging</a:t>
            </a:r>
          </a:p>
          <a:p>
            <a:pPr marL="482600" indent="-342900">
              <a:buAutoNum type="arabicPeriod"/>
            </a:pPr>
            <a:endParaRPr lang="en-US" dirty="0"/>
          </a:p>
        </p:txBody>
      </p:sp>
    </p:spTree>
    <p:extLst>
      <p:ext uri="{BB962C8B-B14F-4D97-AF65-F5344CB8AC3E}">
        <p14:creationId xmlns:p14="http://schemas.microsoft.com/office/powerpoint/2010/main" val="14484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kolaborasi</a:t>
            </a:r>
            <a:endParaRPr lang="en-US" dirty="0">
              <a:solidFill>
                <a:srgbClr val="FF0000"/>
              </a:solidFill>
            </a:endParaRPr>
          </a:p>
        </p:txBody>
      </p:sp>
      <p:sp>
        <p:nvSpPr>
          <p:cNvPr id="3" name="Text Placeholder 2"/>
          <p:cNvSpPr>
            <a:spLocks noGrp="1"/>
          </p:cNvSpPr>
          <p:nvPr>
            <p:ph type="body" idx="1"/>
          </p:nvPr>
        </p:nvSpPr>
        <p:spPr/>
        <p:txBody>
          <a:bodyPr/>
          <a:lstStyle/>
          <a:p>
            <a:pPr marL="139700" indent="0" algn="just">
              <a:buNone/>
            </a:pPr>
            <a:r>
              <a:rPr lang="id-ID" sz="2400" dirty="0"/>
              <a:t>Salah satu ciri yang selalu ada dalam perusahaan modern adalah orang orang yang berkolaborasi untuk melakukan pekerjaan</a:t>
            </a:r>
            <a:r>
              <a:rPr lang="en-US" sz="2400" dirty="0"/>
              <a:t>.</a:t>
            </a:r>
            <a:endParaRPr lang="id-ID" sz="2400" dirty="0"/>
          </a:p>
          <a:p>
            <a:pPr marL="139700" indent="0">
              <a:buNone/>
            </a:pPr>
            <a:endParaRPr lang="id-ID" sz="2400" dirty="0"/>
          </a:p>
          <a:p>
            <a:r>
              <a:rPr lang="id-ID" sz="2400" dirty="0"/>
              <a:t>Kolaborasi Virtual</a:t>
            </a:r>
          </a:p>
          <a:p>
            <a:r>
              <a:rPr lang="id-ID" sz="2400" dirty="0"/>
              <a:t>Jaringan Kolaborasi</a:t>
            </a:r>
            <a:r>
              <a:rPr lang="id-ID" dirty="0"/>
              <a:t>										</a:t>
            </a:r>
            <a:endParaRPr lang="en-US" dirty="0"/>
          </a:p>
        </p:txBody>
      </p:sp>
    </p:spTree>
    <p:extLst>
      <p:ext uri="{BB962C8B-B14F-4D97-AF65-F5344CB8AC3E}">
        <p14:creationId xmlns:p14="http://schemas.microsoft.com/office/powerpoint/2010/main" val="169767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643467"/>
            <a:ext cx="8001000" cy="588985"/>
          </a:xfrm>
        </p:spPr>
        <p:txBody>
          <a:bodyPr/>
          <a:lstStyle/>
          <a:p>
            <a:pPr algn="l"/>
            <a:r>
              <a:rPr lang="id-ID" sz="2000" dirty="0">
                <a:solidFill>
                  <a:srgbClr val="FFFF00"/>
                </a:solidFill>
              </a:rPr>
              <a:t>Alat pendukung kolaborasi </a:t>
            </a:r>
            <a:r>
              <a:rPr lang="id-ID" sz="2000" dirty="0"/>
              <a:t>: Dari workflow hingga kr Groupware</a:t>
            </a:r>
            <a:endParaRPr lang="en-US" sz="2000" dirty="0"/>
          </a:p>
        </p:txBody>
      </p:sp>
      <p:sp>
        <p:nvSpPr>
          <p:cNvPr id="3" name="Subtitle 2"/>
          <p:cNvSpPr>
            <a:spLocks noGrp="1"/>
          </p:cNvSpPr>
          <p:nvPr>
            <p:ph type="subTitle" idx="1"/>
          </p:nvPr>
        </p:nvSpPr>
        <p:spPr>
          <a:xfrm>
            <a:off x="1174763" y="1531378"/>
            <a:ext cx="7064776" cy="649200"/>
          </a:xfrm>
        </p:spPr>
        <p:txBody>
          <a:bodyPr/>
          <a:lstStyle/>
          <a:p>
            <a:pPr marL="139700" indent="0" algn="l"/>
            <a:r>
              <a:rPr lang="id-ID" dirty="0"/>
              <a:t>Portal korporat memfasilitasi e-collaboration :</a:t>
            </a:r>
          </a:p>
          <a:p>
            <a:pPr marL="482600" indent="-342900" algn="just">
              <a:buAutoNum type="arabicPeriod"/>
            </a:pPr>
            <a:r>
              <a:rPr lang="id-ID" dirty="0"/>
              <a:t>Teknologi aliran kerja, pergerakan informasi yang mengalir melalui rangkaian tahapan yang membentuk prosedur kerja perusahaan. Management workflow : otomatisasi aliran kerja, hingga dokumen, informasi atau pekerjaan yang diserahkan dari satu pelaku ke pelaku lainnya dalam satu carayang ditentukan oleh aturan atau prosedur perusahaan.</a:t>
            </a:r>
          </a:p>
          <a:p>
            <a:pPr marL="482600" indent="-342900" algn="just">
              <a:buAutoNum type="arabicPeriod"/>
            </a:pPr>
            <a:r>
              <a:rPr lang="id-ID" dirty="0"/>
              <a:t> Groupware, produk piranti lunak yang mendukung orang-orangyang berbagi pekerjaan atau tujuan yang sama, dan yang berkolaborasi untuk mewujudkannya. </a:t>
            </a:r>
          </a:p>
          <a:p>
            <a:pPr marL="482600" indent="-342900" algn="just">
              <a:buAutoNum type="arabicPeriod"/>
            </a:pPr>
            <a:r>
              <a:rPr lang="id-ID" dirty="0"/>
              <a:t>Sistem pertemuan elektonik, area kolaborasi virtual yang penting adalah pertemuan elektronik. </a:t>
            </a:r>
          </a:p>
          <a:p>
            <a:pPr marL="482600" indent="-342900" algn="just">
              <a:buAutoNum type="arabicPeriod"/>
            </a:pPr>
            <a:r>
              <a:rPr lang="id-ID" dirty="0"/>
              <a:t>Telekomunikasi elektronik/telekonfres</a:t>
            </a:r>
            <a:r>
              <a:rPr lang="en-US" dirty="0" err="1"/>
              <a:t>i</a:t>
            </a:r>
            <a:endParaRPr lang="en-US" dirty="0"/>
          </a:p>
        </p:txBody>
      </p:sp>
    </p:spTree>
    <p:extLst>
      <p:ext uri="{BB962C8B-B14F-4D97-AF65-F5344CB8AC3E}">
        <p14:creationId xmlns:p14="http://schemas.microsoft.com/office/powerpoint/2010/main" val="248371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9835" y="1292840"/>
            <a:ext cx="8070574" cy="649200"/>
          </a:xfrm>
        </p:spPr>
        <p:txBody>
          <a:bodyPr/>
          <a:lstStyle/>
          <a:p>
            <a:pPr algn="l"/>
            <a:r>
              <a:rPr lang="id-ID" sz="2800" dirty="0"/>
              <a:t>5. Telekonfrensi video</a:t>
            </a:r>
          </a:p>
          <a:p>
            <a:pPr algn="l"/>
            <a:r>
              <a:rPr lang="id-ID" sz="2800" dirty="0"/>
              <a:t>6. Telekonfrensi web</a:t>
            </a:r>
          </a:p>
          <a:p>
            <a:pPr algn="l"/>
            <a:r>
              <a:rPr lang="id-ID" sz="2800" dirty="0"/>
              <a:t>7. Piranti kolaboraso real-time</a:t>
            </a:r>
          </a:p>
          <a:p>
            <a:pPr algn="l"/>
            <a:r>
              <a:rPr lang="id-ID" sz="2800" dirty="0"/>
              <a:t>8. Whiteboard interaktif </a:t>
            </a:r>
          </a:p>
          <a:p>
            <a:pPr algn="l"/>
            <a:r>
              <a:rPr lang="id-ID" sz="2800" dirty="0"/>
              <a:t>9. Berbagi tampilan</a:t>
            </a:r>
          </a:p>
          <a:p>
            <a:pPr algn="l"/>
            <a:r>
              <a:rPr lang="id-ID" sz="2800" dirty="0"/>
              <a:t>10. Groupware Suite </a:t>
            </a:r>
          </a:p>
          <a:p>
            <a:pPr algn="l"/>
            <a:r>
              <a:rPr lang="id-ID" sz="2800" dirty="0"/>
              <a:t>11. </a:t>
            </a:r>
            <a:r>
              <a:rPr lang="en-US" sz="2800" dirty="0" err="1"/>
              <a:t>dll</a:t>
            </a:r>
            <a:endParaRPr lang="id-ID" sz="2800" dirty="0"/>
          </a:p>
          <a:p>
            <a:pPr algn="l"/>
            <a:endParaRPr lang="id-ID" dirty="0"/>
          </a:p>
          <a:p>
            <a:pPr algn="l"/>
            <a:endParaRPr lang="id-ID" dirty="0"/>
          </a:p>
          <a:p>
            <a:pPr algn="l"/>
            <a:endParaRPr lang="id-ID" dirty="0"/>
          </a:p>
        </p:txBody>
      </p:sp>
    </p:spTree>
    <p:extLst>
      <p:ext uri="{BB962C8B-B14F-4D97-AF65-F5344CB8AC3E}">
        <p14:creationId xmlns:p14="http://schemas.microsoft.com/office/powerpoint/2010/main" val="57058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604858"/>
            <a:ext cx="7678565" cy="572700"/>
          </a:xfrm>
        </p:spPr>
        <p:txBody>
          <a:bodyPr/>
          <a:lstStyle/>
          <a:p>
            <a:r>
              <a:rPr lang="id-ID" sz="4000" dirty="0">
                <a:solidFill>
                  <a:srgbClr val="FF0000"/>
                </a:solidFill>
              </a:rPr>
              <a:t>E-learning</a:t>
            </a:r>
            <a:endParaRPr lang="en-US" sz="4000" dirty="0">
              <a:solidFill>
                <a:srgbClr val="FF0000"/>
              </a:solidFill>
            </a:endParaRPr>
          </a:p>
        </p:txBody>
      </p:sp>
      <p:sp>
        <p:nvSpPr>
          <p:cNvPr id="3" name="Text Placeholder 2"/>
          <p:cNvSpPr>
            <a:spLocks noGrp="1"/>
          </p:cNvSpPr>
          <p:nvPr>
            <p:ph type="body" idx="1"/>
          </p:nvPr>
        </p:nvSpPr>
        <p:spPr>
          <a:xfrm>
            <a:off x="700122" y="1384715"/>
            <a:ext cx="6788700" cy="3297600"/>
          </a:xfrm>
        </p:spPr>
        <p:txBody>
          <a:bodyPr/>
          <a:lstStyle/>
          <a:p>
            <a:pPr marL="139700" indent="0" algn="just">
              <a:buNone/>
            </a:pPr>
            <a:endParaRPr lang="en-US" sz="1700" dirty="0"/>
          </a:p>
          <a:p>
            <a:pPr marL="139700" indent="0" algn="just">
              <a:buNone/>
            </a:pPr>
            <a:r>
              <a:rPr lang="en-US" sz="1700" b="1" dirty="0">
                <a:solidFill>
                  <a:srgbClr val="FFFF00"/>
                </a:solidFill>
              </a:rPr>
              <a:t>E-learning</a:t>
            </a:r>
            <a:r>
              <a:rPr lang="en-US" sz="1700" b="1" dirty="0"/>
              <a:t> </a:t>
            </a:r>
            <a:r>
              <a:rPr lang="en-US" sz="1700" dirty="0" err="1"/>
              <a:t>terdiri</a:t>
            </a:r>
            <a:r>
              <a:rPr lang="en-US" sz="1700" dirty="0"/>
              <a:t> </a:t>
            </a:r>
            <a:r>
              <a:rPr lang="en-US" sz="1700" dirty="0" err="1"/>
              <a:t>dari</a:t>
            </a:r>
            <a:r>
              <a:rPr lang="en-US" sz="1700" dirty="0"/>
              <a:t> 2 kata, </a:t>
            </a:r>
            <a:r>
              <a:rPr lang="en-US" sz="1700" dirty="0" err="1"/>
              <a:t>yakni</a:t>
            </a:r>
            <a:r>
              <a:rPr lang="en-US" sz="1700" dirty="0"/>
              <a:t> </a:t>
            </a:r>
            <a:r>
              <a:rPr lang="en-US" sz="1700" b="1" dirty="0">
                <a:solidFill>
                  <a:srgbClr val="FFFF00"/>
                </a:solidFill>
              </a:rPr>
              <a:t>electronic</a:t>
            </a:r>
            <a:r>
              <a:rPr lang="en-US" sz="1700" dirty="0"/>
              <a:t> dan </a:t>
            </a:r>
            <a:r>
              <a:rPr lang="en-US" sz="1700" b="1" dirty="0">
                <a:solidFill>
                  <a:srgbClr val="FFFF00"/>
                </a:solidFill>
              </a:rPr>
              <a:t>learning</a:t>
            </a:r>
            <a:r>
              <a:rPr lang="en-US" sz="1700" dirty="0"/>
              <a:t>. </a:t>
            </a:r>
            <a:r>
              <a:rPr lang="en-US" sz="1700" dirty="0" err="1"/>
              <a:t>Pengertian</a:t>
            </a:r>
            <a:r>
              <a:rPr lang="en-US" sz="1700" dirty="0"/>
              <a:t> e-learning </a:t>
            </a:r>
            <a:r>
              <a:rPr lang="en-US" sz="1700" dirty="0" err="1"/>
              <a:t>secara</a:t>
            </a:r>
            <a:r>
              <a:rPr lang="en-US" sz="1700" dirty="0"/>
              <a:t> </a:t>
            </a:r>
            <a:r>
              <a:rPr lang="en-US" sz="1700" dirty="0" err="1"/>
              <a:t>harafiah</a:t>
            </a:r>
            <a:r>
              <a:rPr lang="en-US" sz="1700" dirty="0"/>
              <a:t>, </a:t>
            </a:r>
            <a:r>
              <a:rPr lang="en-US" sz="1700" dirty="0" err="1"/>
              <a:t>yakni</a:t>
            </a:r>
            <a:r>
              <a:rPr lang="en-US" sz="1700" dirty="0"/>
              <a:t> </a:t>
            </a:r>
            <a:r>
              <a:rPr lang="en-US" sz="1700" dirty="0" err="1"/>
              <a:t>sistem</a:t>
            </a:r>
            <a:r>
              <a:rPr lang="en-US" sz="1700" dirty="0"/>
              <a:t> </a:t>
            </a:r>
            <a:r>
              <a:rPr lang="en-US" sz="1700" dirty="0" err="1"/>
              <a:t>pembelajaran</a:t>
            </a:r>
            <a:r>
              <a:rPr lang="en-US" sz="1700" dirty="0"/>
              <a:t> </a:t>
            </a:r>
            <a:r>
              <a:rPr lang="en-US" sz="1700" dirty="0" err="1"/>
              <a:t>menggunakan</a:t>
            </a:r>
            <a:r>
              <a:rPr lang="en-US" sz="1700" dirty="0"/>
              <a:t> </a:t>
            </a:r>
            <a:r>
              <a:rPr lang="en-US" sz="1700" dirty="0" err="1"/>
              <a:t>elektronik</a:t>
            </a:r>
            <a:r>
              <a:rPr lang="en-US" sz="1700" dirty="0"/>
              <a:t> </a:t>
            </a:r>
            <a:r>
              <a:rPr lang="en-US" sz="1700" dirty="0" err="1"/>
              <a:t>atau</a:t>
            </a:r>
            <a:r>
              <a:rPr lang="en-US" sz="1700" dirty="0"/>
              <a:t> proses </a:t>
            </a:r>
            <a:r>
              <a:rPr lang="en-US" sz="1700" dirty="0" err="1"/>
              <a:t>mengajar</a:t>
            </a:r>
            <a:r>
              <a:rPr lang="en-US" sz="1700" dirty="0"/>
              <a:t> dan </a:t>
            </a:r>
            <a:r>
              <a:rPr lang="en-US" sz="1700" dirty="0" err="1"/>
              <a:t>belajar</a:t>
            </a:r>
            <a:r>
              <a:rPr lang="en-US" sz="1700" dirty="0"/>
              <a:t> yang </a:t>
            </a:r>
            <a:r>
              <a:rPr lang="en-US" sz="1700" dirty="0" err="1"/>
              <a:t>dilakukan</a:t>
            </a:r>
            <a:r>
              <a:rPr lang="en-US" sz="1700" dirty="0"/>
              <a:t> </a:t>
            </a:r>
            <a:r>
              <a:rPr lang="en-US" sz="1700" dirty="0" err="1"/>
              <a:t>dalam</a:t>
            </a:r>
            <a:r>
              <a:rPr lang="en-US" sz="1700" dirty="0"/>
              <a:t> </a:t>
            </a:r>
            <a:r>
              <a:rPr lang="en-US" sz="1700" dirty="0" err="1"/>
              <a:t>jaringan</a:t>
            </a:r>
            <a:r>
              <a:rPr lang="en-US" sz="1700" dirty="0"/>
              <a:t>, </a:t>
            </a:r>
            <a:r>
              <a:rPr lang="en-US" sz="1700" dirty="0" err="1"/>
              <a:t>atau</a:t>
            </a:r>
            <a:r>
              <a:rPr lang="en-US" sz="1700" dirty="0"/>
              <a:t> online. </a:t>
            </a:r>
          </a:p>
          <a:p>
            <a:pPr marL="139700" indent="0" algn="just">
              <a:buNone/>
            </a:pPr>
            <a:endParaRPr lang="en-US" sz="1700" dirty="0"/>
          </a:p>
          <a:p>
            <a:pPr marL="139700" indent="0" algn="just">
              <a:buNone/>
            </a:pPr>
            <a:r>
              <a:rPr lang="en-US" sz="1700" dirty="0"/>
              <a:t>E-learning, </a:t>
            </a:r>
            <a:r>
              <a:rPr lang="en-US" sz="1700" dirty="0" err="1"/>
              <a:t>merupakan</a:t>
            </a:r>
            <a:r>
              <a:rPr lang="en-US" sz="1700" dirty="0"/>
              <a:t> </a:t>
            </a:r>
            <a:r>
              <a:rPr lang="en-US" sz="1700" dirty="0" err="1"/>
              <a:t>sebuah</a:t>
            </a:r>
            <a:r>
              <a:rPr lang="en-US" sz="1700" dirty="0"/>
              <a:t> proses </a:t>
            </a:r>
            <a:r>
              <a:rPr lang="en-US" sz="1700" dirty="0" err="1"/>
              <a:t>belajar</a:t>
            </a:r>
            <a:r>
              <a:rPr lang="en-US" sz="1700" dirty="0"/>
              <a:t> dan </a:t>
            </a:r>
            <a:r>
              <a:rPr lang="en-US" sz="1700" dirty="0" err="1"/>
              <a:t>mengajar</a:t>
            </a:r>
            <a:r>
              <a:rPr lang="en-US" sz="1700" dirty="0"/>
              <a:t>, yang </a:t>
            </a:r>
            <a:r>
              <a:rPr lang="en-US" sz="1700" dirty="0" err="1"/>
              <a:t>memanfaatkan</a:t>
            </a:r>
            <a:r>
              <a:rPr lang="en-US" sz="1700" dirty="0"/>
              <a:t> </a:t>
            </a:r>
            <a:r>
              <a:rPr lang="en-US" sz="1700" dirty="0">
                <a:solidFill>
                  <a:srgbClr val="FFFF00"/>
                </a:solidFill>
              </a:rPr>
              <a:t>media </a:t>
            </a:r>
            <a:r>
              <a:rPr lang="en-US" sz="1700" dirty="0" err="1">
                <a:solidFill>
                  <a:srgbClr val="FFFF00"/>
                </a:solidFill>
              </a:rPr>
              <a:t>elektronik</a:t>
            </a:r>
            <a:r>
              <a:rPr lang="en-US" sz="1700" dirty="0"/>
              <a:t>, </a:t>
            </a:r>
            <a:r>
              <a:rPr lang="en-US" sz="1700" dirty="0" err="1"/>
              <a:t>secara</a:t>
            </a:r>
            <a:r>
              <a:rPr lang="en-US" sz="1700" dirty="0"/>
              <a:t> </a:t>
            </a:r>
            <a:r>
              <a:rPr lang="en-US" sz="1700" dirty="0" err="1"/>
              <a:t>khusus</a:t>
            </a:r>
            <a:r>
              <a:rPr lang="en-US" sz="1700" dirty="0"/>
              <a:t> </a:t>
            </a:r>
            <a:r>
              <a:rPr lang="en-US" sz="1700" dirty="0" err="1"/>
              <a:t>yaitu</a:t>
            </a:r>
            <a:r>
              <a:rPr lang="en-US" sz="1700" dirty="0"/>
              <a:t> internet, </a:t>
            </a:r>
            <a:r>
              <a:rPr lang="en-US" sz="1700" dirty="0" err="1"/>
              <a:t>sebagai</a:t>
            </a:r>
            <a:r>
              <a:rPr lang="en-US" sz="1700" dirty="0"/>
              <a:t> </a:t>
            </a:r>
            <a:r>
              <a:rPr lang="en-US" sz="1700" dirty="0" err="1"/>
              <a:t>sistem</a:t>
            </a:r>
            <a:r>
              <a:rPr lang="en-US" sz="1700" dirty="0"/>
              <a:t> </a:t>
            </a:r>
            <a:r>
              <a:rPr lang="en-US" sz="1700" dirty="0" err="1"/>
              <a:t>pembelajarannya</a:t>
            </a:r>
            <a:r>
              <a:rPr lang="en-US" sz="1700" dirty="0"/>
              <a:t>.  </a:t>
            </a:r>
          </a:p>
          <a:p>
            <a:pPr marL="139700" indent="0" algn="just">
              <a:buNone/>
            </a:pPr>
            <a:endParaRPr lang="en-US" sz="1700" dirty="0"/>
          </a:p>
          <a:p>
            <a:pPr marL="139700" indent="0" algn="just">
              <a:buNone/>
            </a:pPr>
            <a:r>
              <a:rPr lang="en-US" sz="1700" dirty="0" err="1"/>
              <a:t>Secara</a:t>
            </a:r>
            <a:r>
              <a:rPr lang="en-US" sz="1700" dirty="0"/>
              <a:t> </a:t>
            </a:r>
            <a:r>
              <a:rPr lang="en-US" sz="1700" dirty="0" err="1"/>
              <a:t>umum</a:t>
            </a:r>
            <a:r>
              <a:rPr lang="en-US" sz="1700" dirty="0"/>
              <a:t>, e-learning </a:t>
            </a:r>
            <a:r>
              <a:rPr lang="en-US" sz="1700" dirty="0" err="1"/>
              <a:t>adalah</a:t>
            </a:r>
            <a:r>
              <a:rPr lang="en-US" sz="1700" dirty="0"/>
              <a:t> </a:t>
            </a:r>
            <a:r>
              <a:rPr lang="en-US" sz="1700" dirty="0" err="1"/>
              <a:t>sebuah</a:t>
            </a:r>
            <a:r>
              <a:rPr lang="en-US" sz="1700" dirty="0"/>
              <a:t> </a:t>
            </a:r>
            <a:r>
              <a:rPr lang="en-US" sz="1700" b="1" dirty="0">
                <a:solidFill>
                  <a:srgbClr val="FFFF00"/>
                </a:solidFill>
              </a:rPr>
              <a:t>proses</a:t>
            </a:r>
            <a:r>
              <a:rPr lang="en-US" sz="1700" dirty="0"/>
              <a:t> </a:t>
            </a:r>
            <a:r>
              <a:rPr lang="en-US" sz="1700" dirty="0" err="1"/>
              <a:t>pembelajaran</a:t>
            </a:r>
            <a:r>
              <a:rPr lang="en-US" sz="1700" dirty="0"/>
              <a:t> </a:t>
            </a:r>
            <a:r>
              <a:rPr lang="en-US" sz="1700" dirty="0" err="1"/>
              <a:t>berbasis</a:t>
            </a:r>
            <a:r>
              <a:rPr lang="en-US" sz="1700" dirty="0"/>
              <a:t> </a:t>
            </a:r>
            <a:r>
              <a:rPr lang="en-US" sz="1700" dirty="0" err="1"/>
              <a:t>elektronik</a:t>
            </a:r>
            <a:r>
              <a:rPr lang="en-US" sz="1700" dirty="0"/>
              <a:t>.</a:t>
            </a:r>
          </a:p>
        </p:txBody>
      </p:sp>
    </p:spTree>
    <p:extLst>
      <p:ext uri="{BB962C8B-B14F-4D97-AF65-F5344CB8AC3E}">
        <p14:creationId xmlns:p14="http://schemas.microsoft.com/office/powerpoint/2010/main" val="152885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5"/>
          <p:cNvSpPr/>
          <p:nvPr/>
        </p:nvSpPr>
        <p:spPr>
          <a:xfrm>
            <a:off x="744849" y="1423921"/>
            <a:ext cx="964500" cy="964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5"/>
          <p:cNvSpPr/>
          <p:nvPr/>
        </p:nvSpPr>
        <p:spPr>
          <a:xfrm>
            <a:off x="764131" y="2507689"/>
            <a:ext cx="964500" cy="964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5"/>
          <p:cNvSpPr/>
          <p:nvPr/>
        </p:nvSpPr>
        <p:spPr>
          <a:xfrm>
            <a:off x="4873316" y="1423921"/>
            <a:ext cx="964500" cy="964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5"/>
          <p:cNvSpPr/>
          <p:nvPr/>
        </p:nvSpPr>
        <p:spPr>
          <a:xfrm>
            <a:off x="4932950" y="2510865"/>
            <a:ext cx="964500" cy="964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5"/>
          <p:cNvSpPr txBox="1">
            <a:spLocks noGrp="1"/>
          </p:cNvSpPr>
          <p:nvPr>
            <p:ph type="title" idx="5"/>
          </p:nvPr>
        </p:nvSpPr>
        <p:spPr>
          <a:xfrm>
            <a:off x="709674" y="2627344"/>
            <a:ext cx="10482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2"/>
                </a:solidFill>
              </a:rPr>
              <a:t>03</a:t>
            </a:r>
            <a:endParaRPr dirty="0">
              <a:solidFill>
                <a:schemeClr val="lt2"/>
              </a:solidFill>
            </a:endParaRPr>
          </a:p>
        </p:txBody>
      </p:sp>
      <p:sp>
        <p:nvSpPr>
          <p:cNvPr id="538" name="Google Shape;538;p45"/>
          <p:cNvSpPr txBox="1">
            <a:spLocks noGrp="1"/>
          </p:cNvSpPr>
          <p:nvPr>
            <p:ph type="title"/>
          </p:nvPr>
        </p:nvSpPr>
        <p:spPr>
          <a:xfrm>
            <a:off x="705093" y="1513759"/>
            <a:ext cx="10482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2"/>
                </a:solidFill>
              </a:rPr>
              <a:t>01</a:t>
            </a:r>
            <a:endParaRPr dirty="0">
              <a:solidFill>
                <a:schemeClr val="lt2"/>
              </a:solidFill>
            </a:endParaRPr>
          </a:p>
        </p:txBody>
      </p:sp>
      <p:sp>
        <p:nvSpPr>
          <p:cNvPr id="539" name="Google Shape;539;p45"/>
          <p:cNvSpPr txBox="1">
            <a:spLocks noGrp="1"/>
          </p:cNvSpPr>
          <p:nvPr>
            <p:ph type="title" idx="6"/>
          </p:nvPr>
        </p:nvSpPr>
        <p:spPr>
          <a:xfrm>
            <a:off x="4811588" y="1543576"/>
            <a:ext cx="10482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2"/>
                </a:solidFill>
              </a:rPr>
              <a:t>02</a:t>
            </a:r>
            <a:endParaRPr dirty="0">
              <a:solidFill>
                <a:schemeClr val="lt2"/>
              </a:solidFill>
            </a:endParaRPr>
          </a:p>
        </p:txBody>
      </p:sp>
      <p:sp>
        <p:nvSpPr>
          <p:cNvPr id="540" name="Google Shape;540;p45"/>
          <p:cNvSpPr txBox="1">
            <a:spLocks noGrp="1"/>
          </p:cNvSpPr>
          <p:nvPr>
            <p:ph type="title" idx="7"/>
          </p:nvPr>
        </p:nvSpPr>
        <p:spPr>
          <a:xfrm>
            <a:off x="4881161" y="2630520"/>
            <a:ext cx="10482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2"/>
                </a:solidFill>
              </a:rPr>
              <a:t>04</a:t>
            </a:r>
            <a:endParaRPr dirty="0">
              <a:solidFill>
                <a:schemeClr val="lt2"/>
              </a:solidFill>
            </a:endParaRPr>
          </a:p>
        </p:txBody>
      </p:sp>
      <p:sp>
        <p:nvSpPr>
          <p:cNvPr id="541" name="Google Shape;541;p45"/>
          <p:cNvSpPr txBox="1">
            <a:spLocks noGrp="1"/>
          </p:cNvSpPr>
          <p:nvPr>
            <p:ph type="title" idx="8"/>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Komputasi Jaringan</a:t>
            </a:r>
            <a:endParaRPr dirty="0"/>
          </a:p>
        </p:txBody>
      </p:sp>
      <p:sp>
        <p:nvSpPr>
          <p:cNvPr id="542" name="Google Shape;542;p45"/>
          <p:cNvSpPr txBox="1">
            <a:spLocks noGrp="1"/>
          </p:cNvSpPr>
          <p:nvPr>
            <p:ph type="subTitle" idx="1"/>
          </p:nvPr>
        </p:nvSpPr>
        <p:spPr>
          <a:xfrm>
            <a:off x="1802082" y="1613404"/>
            <a:ext cx="2263023" cy="5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800" dirty="0"/>
              <a:t>Komputasi Jaringan</a:t>
            </a:r>
            <a:endParaRPr sz="1800" dirty="0"/>
          </a:p>
        </p:txBody>
      </p:sp>
      <p:sp>
        <p:nvSpPr>
          <p:cNvPr id="543" name="Google Shape;543;p45"/>
          <p:cNvSpPr txBox="1">
            <a:spLocks noGrp="1"/>
          </p:cNvSpPr>
          <p:nvPr>
            <p:ph type="subTitle" idx="2"/>
          </p:nvPr>
        </p:nvSpPr>
        <p:spPr>
          <a:xfrm>
            <a:off x="5835242" y="1583587"/>
            <a:ext cx="2120100" cy="5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800" dirty="0"/>
              <a:t>Penemuan</a:t>
            </a:r>
            <a:endParaRPr sz="1800" dirty="0"/>
          </a:p>
        </p:txBody>
      </p:sp>
      <p:sp>
        <p:nvSpPr>
          <p:cNvPr id="544" name="Google Shape;544;p45"/>
          <p:cNvSpPr txBox="1">
            <a:spLocks noGrp="1"/>
          </p:cNvSpPr>
          <p:nvPr>
            <p:ph type="subTitle" idx="3"/>
          </p:nvPr>
        </p:nvSpPr>
        <p:spPr>
          <a:xfrm>
            <a:off x="1832802" y="2637538"/>
            <a:ext cx="2113200" cy="5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800" dirty="0"/>
              <a:t>Komunikasi</a:t>
            </a:r>
            <a:endParaRPr sz="1800" dirty="0"/>
          </a:p>
        </p:txBody>
      </p:sp>
      <p:sp>
        <p:nvSpPr>
          <p:cNvPr id="545" name="Google Shape;545;p45"/>
          <p:cNvSpPr txBox="1">
            <a:spLocks noGrp="1"/>
          </p:cNvSpPr>
          <p:nvPr>
            <p:ph type="subTitle" idx="4"/>
          </p:nvPr>
        </p:nvSpPr>
        <p:spPr>
          <a:xfrm>
            <a:off x="5897450" y="2726989"/>
            <a:ext cx="2120100" cy="5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800" dirty="0"/>
              <a:t>Kolaborasi</a:t>
            </a:r>
            <a:endParaRPr sz="1800" dirty="0"/>
          </a:p>
        </p:txBody>
      </p:sp>
      <p:sp>
        <p:nvSpPr>
          <p:cNvPr id="21" name="Google Shape;530;p45"/>
          <p:cNvSpPr/>
          <p:nvPr/>
        </p:nvSpPr>
        <p:spPr>
          <a:xfrm>
            <a:off x="774666" y="3587483"/>
            <a:ext cx="964500" cy="964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7;p45"/>
          <p:cNvSpPr txBox="1">
            <a:spLocks/>
          </p:cNvSpPr>
          <p:nvPr/>
        </p:nvSpPr>
        <p:spPr>
          <a:xfrm>
            <a:off x="724971" y="3727825"/>
            <a:ext cx="1048200" cy="62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exend ExtraBold"/>
              <a:buNone/>
              <a:defRPr sz="3200" b="0" i="0" u="none" strike="noStrike" cap="none">
                <a:solidFill>
                  <a:schemeClr val="lt1"/>
                </a:solidFill>
                <a:latin typeface="Lexend ExtraBold"/>
                <a:ea typeface="Lexend ExtraBold"/>
                <a:cs typeface="Lexend ExtraBold"/>
                <a:sym typeface="Lexend ExtraBold"/>
              </a:defRPr>
            </a:lvl1pPr>
            <a:lvl2pPr marR="0" lvl="1"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2pPr>
            <a:lvl3pPr marR="0" lvl="2"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3pPr>
            <a:lvl4pPr marR="0" lvl="3"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4pPr>
            <a:lvl5pPr marR="0" lvl="4"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5pPr>
            <a:lvl6pPr marR="0" lvl="5"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6pPr>
            <a:lvl7pPr marR="0" lvl="6"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7pPr>
            <a:lvl8pPr marR="0" lvl="7"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8pPr>
            <a:lvl9pPr marR="0" lvl="8"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9pPr>
          </a:lstStyle>
          <a:p>
            <a:r>
              <a:rPr lang="en" dirty="0">
                <a:solidFill>
                  <a:schemeClr val="lt2"/>
                </a:solidFill>
              </a:rPr>
              <a:t>0</a:t>
            </a:r>
            <a:r>
              <a:rPr lang="id-ID" dirty="0">
                <a:solidFill>
                  <a:schemeClr val="lt2"/>
                </a:solidFill>
              </a:rPr>
              <a:t>5</a:t>
            </a:r>
            <a:endParaRPr lang="en" dirty="0">
              <a:solidFill>
                <a:schemeClr val="lt2"/>
              </a:solidFill>
            </a:endParaRPr>
          </a:p>
        </p:txBody>
      </p:sp>
      <p:sp>
        <p:nvSpPr>
          <p:cNvPr id="26" name="Google Shape;532;p45"/>
          <p:cNvSpPr/>
          <p:nvPr/>
        </p:nvSpPr>
        <p:spPr>
          <a:xfrm>
            <a:off x="4952828" y="3587483"/>
            <a:ext cx="964500" cy="964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0;p45"/>
          <p:cNvSpPr txBox="1">
            <a:spLocks/>
          </p:cNvSpPr>
          <p:nvPr/>
        </p:nvSpPr>
        <p:spPr>
          <a:xfrm>
            <a:off x="4911446" y="3727825"/>
            <a:ext cx="1048200" cy="62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exend ExtraBold"/>
              <a:buNone/>
              <a:defRPr sz="3200" b="0" i="0" u="none" strike="noStrike" cap="none">
                <a:solidFill>
                  <a:schemeClr val="lt1"/>
                </a:solidFill>
                <a:latin typeface="Lexend ExtraBold"/>
                <a:ea typeface="Lexend ExtraBold"/>
                <a:cs typeface="Lexend ExtraBold"/>
                <a:sym typeface="Lexend ExtraBold"/>
              </a:defRPr>
            </a:lvl1pPr>
            <a:lvl2pPr marR="0" lvl="1"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2pPr>
            <a:lvl3pPr marR="0" lvl="2"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3pPr>
            <a:lvl4pPr marR="0" lvl="3"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4pPr>
            <a:lvl5pPr marR="0" lvl="4"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5pPr>
            <a:lvl6pPr marR="0" lvl="5"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6pPr>
            <a:lvl7pPr marR="0" lvl="6"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7pPr>
            <a:lvl8pPr marR="0" lvl="7"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8pPr>
            <a:lvl9pPr marR="0" lvl="8" algn="ctr" rtl="0">
              <a:lnSpc>
                <a:spcPct val="100000"/>
              </a:lnSpc>
              <a:spcBef>
                <a:spcPts val="0"/>
              </a:spcBef>
              <a:spcAft>
                <a:spcPts val="0"/>
              </a:spcAft>
              <a:buClr>
                <a:schemeClr val="lt1"/>
              </a:buClr>
              <a:buSzPts val="6000"/>
              <a:buFont typeface="Lexend ExtraBold"/>
              <a:buNone/>
              <a:defRPr sz="6000" b="0" i="0" u="none" strike="noStrike" cap="none">
                <a:solidFill>
                  <a:schemeClr val="lt1"/>
                </a:solidFill>
                <a:latin typeface="Lexend ExtraBold"/>
                <a:ea typeface="Lexend ExtraBold"/>
                <a:cs typeface="Lexend ExtraBold"/>
                <a:sym typeface="Lexend ExtraBold"/>
              </a:defRPr>
            </a:lvl9pPr>
          </a:lstStyle>
          <a:p>
            <a:r>
              <a:rPr lang="en" dirty="0">
                <a:solidFill>
                  <a:schemeClr val="lt2"/>
                </a:solidFill>
              </a:rPr>
              <a:t>0</a:t>
            </a:r>
            <a:r>
              <a:rPr lang="id-ID" dirty="0">
                <a:solidFill>
                  <a:schemeClr val="lt2"/>
                </a:solidFill>
              </a:rPr>
              <a:t>6</a:t>
            </a:r>
            <a:endParaRPr lang="en" dirty="0">
              <a:solidFill>
                <a:schemeClr val="lt2"/>
              </a:solidFill>
            </a:endParaRPr>
          </a:p>
        </p:txBody>
      </p:sp>
      <p:sp>
        <p:nvSpPr>
          <p:cNvPr id="28" name="Google Shape;544;p45"/>
          <p:cNvSpPr txBox="1">
            <a:spLocks noGrp="1"/>
          </p:cNvSpPr>
          <p:nvPr>
            <p:ph type="subTitle" idx="3"/>
          </p:nvPr>
        </p:nvSpPr>
        <p:spPr>
          <a:xfrm>
            <a:off x="1812926" y="3569451"/>
            <a:ext cx="3098520" cy="5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800" dirty="0"/>
              <a:t>Alat pendukung kolaborasi dari aliran kerja (workflow) hingga ke grupware</a:t>
            </a:r>
            <a:endParaRPr sz="1800" dirty="0"/>
          </a:p>
        </p:txBody>
      </p:sp>
      <p:sp>
        <p:nvSpPr>
          <p:cNvPr id="29" name="Google Shape;545;p45"/>
          <p:cNvSpPr txBox="1">
            <a:spLocks noGrp="1"/>
          </p:cNvSpPr>
          <p:nvPr>
            <p:ph type="subTitle" idx="4"/>
          </p:nvPr>
        </p:nvSpPr>
        <p:spPr>
          <a:xfrm>
            <a:off x="5929828" y="3589329"/>
            <a:ext cx="3035267" cy="5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1800" dirty="0"/>
              <a:t>Elearning, Belajar jarak jauh dan bekerja jarak jauh (Telecommuting)</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8F33-FE98-401D-C9D3-3DFF90730915}"/>
              </a:ext>
            </a:extLst>
          </p:cNvPr>
          <p:cNvSpPr>
            <a:spLocks noGrp="1"/>
          </p:cNvSpPr>
          <p:nvPr>
            <p:ph type="title"/>
          </p:nvPr>
        </p:nvSpPr>
        <p:spPr/>
        <p:txBody>
          <a:bodyPr/>
          <a:lstStyle/>
          <a:p>
            <a:r>
              <a:rPr lang="en-ID" b="1" dirty="0" err="1">
                <a:effectLst/>
                <a:latin typeface="Roboto" panose="02000000000000000000" pitchFamily="2" charset="0"/>
              </a:rPr>
              <a:t>Manfaat</a:t>
            </a:r>
            <a:r>
              <a:rPr lang="en-ID" b="1" dirty="0">
                <a:effectLst/>
                <a:latin typeface="Roboto" panose="02000000000000000000" pitchFamily="2" charset="0"/>
              </a:rPr>
              <a:t> E-Learning</a:t>
            </a:r>
            <a:br>
              <a:rPr lang="en-ID" b="1" dirty="0">
                <a:effectLst/>
                <a:latin typeface="Roboto" panose="02000000000000000000" pitchFamily="2" charset="0"/>
              </a:rPr>
            </a:br>
            <a:endParaRPr lang="en-ID" dirty="0"/>
          </a:p>
        </p:txBody>
      </p:sp>
      <p:sp>
        <p:nvSpPr>
          <p:cNvPr id="3" name="Text Placeholder 2">
            <a:extLst>
              <a:ext uri="{FF2B5EF4-FFF2-40B4-BE49-F238E27FC236}">
                <a16:creationId xmlns:a16="http://schemas.microsoft.com/office/drawing/2014/main" id="{1E8FD5C9-25EB-DD1D-20BD-F3BD5E95F48B}"/>
              </a:ext>
            </a:extLst>
          </p:cNvPr>
          <p:cNvSpPr>
            <a:spLocks noGrp="1"/>
          </p:cNvSpPr>
          <p:nvPr>
            <p:ph type="body" idx="1"/>
          </p:nvPr>
        </p:nvSpPr>
        <p:spPr/>
        <p:txBody>
          <a:bodyPr/>
          <a:lstStyle/>
          <a:p>
            <a:endParaRPr lang="en-ID" sz="2000" dirty="0"/>
          </a:p>
          <a:p>
            <a:r>
              <a:rPr lang="en-ID" sz="2000" dirty="0">
                <a:solidFill>
                  <a:schemeClr val="bg2"/>
                </a:solidFill>
              </a:rPr>
              <a:t>1. </a:t>
            </a:r>
            <a:r>
              <a:rPr lang="en-ID" sz="2000" dirty="0" err="1">
                <a:solidFill>
                  <a:schemeClr val="bg2"/>
                </a:solidFill>
              </a:rPr>
              <a:t>Menghemat</a:t>
            </a:r>
            <a:r>
              <a:rPr lang="en-ID" sz="2000" dirty="0">
                <a:solidFill>
                  <a:schemeClr val="bg2"/>
                </a:solidFill>
              </a:rPr>
              <a:t> </a:t>
            </a:r>
            <a:r>
              <a:rPr lang="en-ID" sz="2000" dirty="0" err="1">
                <a:solidFill>
                  <a:schemeClr val="bg2"/>
                </a:solidFill>
              </a:rPr>
              <a:t>Biaya</a:t>
            </a:r>
            <a:endParaRPr lang="en-ID" sz="2000" dirty="0">
              <a:solidFill>
                <a:schemeClr val="bg2"/>
              </a:solidFill>
            </a:endParaRPr>
          </a:p>
          <a:p>
            <a:r>
              <a:rPr lang="en-ID" sz="2000" dirty="0">
                <a:solidFill>
                  <a:schemeClr val="bg2"/>
                </a:solidFill>
              </a:rPr>
              <a:t>2. Waktu </a:t>
            </a:r>
            <a:r>
              <a:rPr lang="en-ID" sz="2000" dirty="0" err="1">
                <a:solidFill>
                  <a:schemeClr val="bg2"/>
                </a:solidFill>
              </a:rPr>
              <a:t>Belajar</a:t>
            </a:r>
            <a:r>
              <a:rPr lang="en-ID" sz="2000" dirty="0">
                <a:solidFill>
                  <a:schemeClr val="bg2"/>
                </a:solidFill>
              </a:rPr>
              <a:t> </a:t>
            </a:r>
            <a:r>
              <a:rPr lang="en-ID" sz="2000" dirty="0" err="1">
                <a:solidFill>
                  <a:schemeClr val="bg2"/>
                </a:solidFill>
              </a:rPr>
              <a:t>Fleksibel</a:t>
            </a:r>
            <a:r>
              <a:rPr lang="en-ID" sz="2000" dirty="0">
                <a:solidFill>
                  <a:schemeClr val="bg2"/>
                </a:solidFill>
              </a:rPr>
              <a:t> dan </a:t>
            </a:r>
            <a:r>
              <a:rPr lang="en-ID" sz="2000" dirty="0" err="1">
                <a:solidFill>
                  <a:schemeClr val="bg2"/>
                </a:solidFill>
              </a:rPr>
              <a:t>Dapat</a:t>
            </a:r>
            <a:r>
              <a:rPr lang="en-ID" sz="2000" dirty="0">
                <a:solidFill>
                  <a:schemeClr val="bg2"/>
                </a:solidFill>
              </a:rPr>
              <a:t> </a:t>
            </a:r>
            <a:r>
              <a:rPr lang="en-ID" sz="2000" dirty="0" err="1">
                <a:solidFill>
                  <a:schemeClr val="bg2"/>
                </a:solidFill>
              </a:rPr>
              <a:t>Diatur</a:t>
            </a:r>
            <a:r>
              <a:rPr lang="en-ID" sz="2000" dirty="0">
                <a:solidFill>
                  <a:schemeClr val="bg2"/>
                </a:solidFill>
              </a:rPr>
              <a:t> </a:t>
            </a:r>
            <a:r>
              <a:rPr lang="en-ID" sz="2000" dirty="0" err="1">
                <a:solidFill>
                  <a:schemeClr val="bg2"/>
                </a:solidFill>
              </a:rPr>
              <a:t>Sendiri</a:t>
            </a:r>
            <a:endParaRPr lang="en-ID" sz="2000" dirty="0">
              <a:solidFill>
                <a:schemeClr val="bg2"/>
              </a:solidFill>
            </a:endParaRPr>
          </a:p>
          <a:p>
            <a:r>
              <a:rPr lang="en-ID" sz="2000" dirty="0">
                <a:solidFill>
                  <a:schemeClr val="bg2"/>
                </a:solidFill>
              </a:rPr>
              <a:t>3. </a:t>
            </a:r>
            <a:r>
              <a:rPr lang="en-ID" sz="2000" dirty="0" err="1">
                <a:solidFill>
                  <a:schemeClr val="bg2"/>
                </a:solidFill>
              </a:rPr>
              <a:t>Memungkinkan</a:t>
            </a:r>
            <a:r>
              <a:rPr lang="en-ID" sz="2000" dirty="0">
                <a:solidFill>
                  <a:schemeClr val="bg2"/>
                </a:solidFill>
              </a:rPr>
              <a:t> </a:t>
            </a:r>
            <a:r>
              <a:rPr lang="en-ID" sz="2000" dirty="0" err="1">
                <a:solidFill>
                  <a:schemeClr val="bg2"/>
                </a:solidFill>
              </a:rPr>
              <a:t>untuk</a:t>
            </a:r>
            <a:r>
              <a:rPr lang="en-ID" sz="2000" dirty="0">
                <a:solidFill>
                  <a:schemeClr val="bg2"/>
                </a:solidFill>
              </a:rPr>
              <a:t> </a:t>
            </a:r>
            <a:r>
              <a:rPr lang="en-ID" sz="2000" dirty="0" err="1">
                <a:solidFill>
                  <a:schemeClr val="bg2"/>
                </a:solidFill>
              </a:rPr>
              <a:t>Memantau</a:t>
            </a:r>
            <a:r>
              <a:rPr lang="en-ID" sz="2000" dirty="0">
                <a:solidFill>
                  <a:schemeClr val="bg2"/>
                </a:solidFill>
              </a:rPr>
              <a:t> Performa</a:t>
            </a:r>
          </a:p>
          <a:p>
            <a:r>
              <a:rPr lang="en-ID" sz="2000" dirty="0">
                <a:solidFill>
                  <a:schemeClr val="bg2"/>
                </a:solidFill>
              </a:rPr>
              <a:t>4. </a:t>
            </a:r>
            <a:r>
              <a:rPr lang="en-ID" sz="2000" dirty="0" err="1">
                <a:solidFill>
                  <a:schemeClr val="bg2"/>
                </a:solidFill>
              </a:rPr>
              <a:t>Meningkatkan</a:t>
            </a:r>
            <a:r>
              <a:rPr lang="en-ID" sz="2000" dirty="0">
                <a:solidFill>
                  <a:schemeClr val="bg2"/>
                </a:solidFill>
              </a:rPr>
              <a:t> </a:t>
            </a:r>
            <a:r>
              <a:rPr lang="en-ID" sz="2000" dirty="0" err="1">
                <a:solidFill>
                  <a:schemeClr val="bg2"/>
                </a:solidFill>
              </a:rPr>
              <a:t>Interaktivitas</a:t>
            </a:r>
            <a:r>
              <a:rPr lang="en-ID" sz="2000" dirty="0">
                <a:solidFill>
                  <a:schemeClr val="bg2"/>
                </a:solidFill>
              </a:rPr>
              <a:t> Antara </a:t>
            </a:r>
            <a:r>
              <a:rPr lang="en-ID" sz="2000" dirty="0" err="1">
                <a:solidFill>
                  <a:schemeClr val="bg2"/>
                </a:solidFill>
              </a:rPr>
              <a:t>Pendidik</a:t>
            </a:r>
            <a:r>
              <a:rPr lang="en-ID" sz="2000" dirty="0">
                <a:solidFill>
                  <a:schemeClr val="bg2"/>
                </a:solidFill>
              </a:rPr>
              <a:t> dan </a:t>
            </a:r>
            <a:r>
              <a:rPr lang="en-ID" sz="2000" dirty="0" err="1">
                <a:solidFill>
                  <a:schemeClr val="bg2"/>
                </a:solidFill>
              </a:rPr>
              <a:t>Peserta</a:t>
            </a:r>
            <a:r>
              <a:rPr lang="en-ID" sz="2000" dirty="0">
                <a:solidFill>
                  <a:schemeClr val="bg2"/>
                </a:solidFill>
              </a:rPr>
              <a:t> </a:t>
            </a:r>
            <a:r>
              <a:rPr lang="en-ID" sz="2000" dirty="0" err="1">
                <a:solidFill>
                  <a:schemeClr val="bg2"/>
                </a:solidFill>
              </a:rPr>
              <a:t>Didik</a:t>
            </a:r>
            <a:r>
              <a:rPr lang="en-ID" sz="2000" dirty="0">
                <a:solidFill>
                  <a:schemeClr val="bg2"/>
                </a:solidFill>
              </a:rPr>
              <a:t> Pada Proses </a:t>
            </a:r>
            <a:r>
              <a:rPr lang="en-ID" sz="2000" dirty="0" err="1">
                <a:solidFill>
                  <a:schemeClr val="bg2"/>
                </a:solidFill>
              </a:rPr>
              <a:t>Pembelajaran</a:t>
            </a:r>
            <a:r>
              <a:rPr lang="en-ID" sz="2000" dirty="0">
                <a:solidFill>
                  <a:schemeClr val="bg2"/>
                </a:solidFill>
              </a:rPr>
              <a:t>.</a:t>
            </a:r>
          </a:p>
          <a:p>
            <a:r>
              <a:rPr lang="en-ID" sz="2000" dirty="0">
                <a:solidFill>
                  <a:schemeClr val="bg2"/>
                </a:solidFill>
              </a:rPr>
              <a:t>5. </a:t>
            </a:r>
            <a:r>
              <a:rPr lang="en-ID" sz="2000" dirty="0" err="1">
                <a:solidFill>
                  <a:schemeClr val="bg2"/>
                </a:solidFill>
              </a:rPr>
              <a:t>Jangkauannya</a:t>
            </a:r>
            <a:r>
              <a:rPr lang="en-ID" sz="2000" dirty="0">
                <a:solidFill>
                  <a:schemeClr val="bg2"/>
                </a:solidFill>
              </a:rPr>
              <a:t> </a:t>
            </a:r>
            <a:r>
              <a:rPr lang="en-ID" sz="2000" dirty="0" err="1">
                <a:solidFill>
                  <a:schemeClr val="bg2"/>
                </a:solidFill>
              </a:rPr>
              <a:t>Lebih</a:t>
            </a:r>
            <a:r>
              <a:rPr lang="en-ID" sz="2000" dirty="0">
                <a:solidFill>
                  <a:schemeClr val="bg2"/>
                </a:solidFill>
              </a:rPr>
              <a:t> Luas .</a:t>
            </a:r>
          </a:p>
          <a:p>
            <a:r>
              <a:rPr lang="en-ID" sz="2000" dirty="0">
                <a:solidFill>
                  <a:schemeClr val="bg2"/>
                </a:solidFill>
              </a:rPr>
              <a:t>6. </a:t>
            </a:r>
            <a:r>
              <a:rPr lang="en-ID" sz="2000" dirty="0" err="1">
                <a:solidFill>
                  <a:schemeClr val="bg2"/>
                </a:solidFill>
              </a:rPr>
              <a:t>Penyimpanan</a:t>
            </a:r>
            <a:r>
              <a:rPr lang="en-ID" sz="2000" dirty="0">
                <a:solidFill>
                  <a:schemeClr val="bg2"/>
                </a:solidFill>
              </a:rPr>
              <a:t> dan </a:t>
            </a:r>
            <a:r>
              <a:rPr lang="en-ID" sz="2000" dirty="0" err="1">
                <a:solidFill>
                  <a:schemeClr val="bg2"/>
                </a:solidFill>
              </a:rPr>
              <a:t>Penyempurnaan</a:t>
            </a:r>
            <a:r>
              <a:rPr lang="en-ID" sz="2000" dirty="0">
                <a:solidFill>
                  <a:schemeClr val="bg2"/>
                </a:solidFill>
              </a:rPr>
              <a:t> </a:t>
            </a:r>
            <a:r>
              <a:rPr lang="en-ID" sz="2000" dirty="0" err="1">
                <a:solidFill>
                  <a:schemeClr val="bg2"/>
                </a:solidFill>
              </a:rPr>
              <a:t>Materi</a:t>
            </a:r>
            <a:r>
              <a:rPr lang="en-ID" sz="2000" dirty="0">
                <a:solidFill>
                  <a:schemeClr val="bg2"/>
                </a:solidFill>
              </a:rPr>
              <a:t> </a:t>
            </a:r>
            <a:r>
              <a:rPr lang="en-ID" sz="2000" dirty="0" err="1">
                <a:solidFill>
                  <a:schemeClr val="bg2"/>
                </a:solidFill>
              </a:rPr>
              <a:t>Pembelajaran</a:t>
            </a:r>
            <a:r>
              <a:rPr lang="en-ID" sz="2000" dirty="0">
                <a:solidFill>
                  <a:schemeClr val="bg2"/>
                </a:solidFill>
              </a:rPr>
              <a:t> </a:t>
            </a:r>
            <a:r>
              <a:rPr lang="en-ID" sz="2000" dirty="0" err="1">
                <a:solidFill>
                  <a:schemeClr val="bg2"/>
                </a:solidFill>
              </a:rPr>
              <a:t>Menjadi</a:t>
            </a:r>
            <a:r>
              <a:rPr lang="en-ID" sz="2000" dirty="0">
                <a:solidFill>
                  <a:schemeClr val="bg2"/>
                </a:solidFill>
              </a:rPr>
              <a:t> </a:t>
            </a:r>
            <a:r>
              <a:rPr lang="en-ID" sz="2000" dirty="0" err="1">
                <a:solidFill>
                  <a:schemeClr val="bg2"/>
                </a:solidFill>
              </a:rPr>
              <a:t>Lebih</a:t>
            </a:r>
            <a:r>
              <a:rPr lang="en-ID" sz="2000" dirty="0">
                <a:solidFill>
                  <a:schemeClr val="bg2"/>
                </a:solidFill>
              </a:rPr>
              <a:t> </a:t>
            </a:r>
            <a:r>
              <a:rPr lang="en-ID" sz="2000" dirty="0" err="1">
                <a:solidFill>
                  <a:schemeClr val="bg2"/>
                </a:solidFill>
              </a:rPr>
              <a:t>Mudah</a:t>
            </a:r>
            <a:r>
              <a:rPr lang="en-ID" sz="2000" dirty="0">
                <a:solidFill>
                  <a:schemeClr val="bg2"/>
                </a:solidFill>
              </a:rPr>
              <a:t>.</a:t>
            </a:r>
          </a:p>
          <a:p>
            <a:r>
              <a:rPr lang="en-ID" sz="2000" dirty="0">
                <a:solidFill>
                  <a:schemeClr val="bg2"/>
                </a:solidFill>
              </a:rPr>
              <a:t>7. </a:t>
            </a:r>
            <a:r>
              <a:rPr lang="en-ID" sz="2000" dirty="0" err="1">
                <a:solidFill>
                  <a:schemeClr val="bg2"/>
                </a:solidFill>
              </a:rPr>
              <a:t>Menambah</a:t>
            </a:r>
            <a:r>
              <a:rPr lang="en-ID" sz="2000" dirty="0">
                <a:solidFill>
                  <a:schemeClr val="bg2"/>
                </a:solidFill>
              </a:rPr>
              <a:t> </a:t>
            </a:r>
            <a:r>
              <a:rPr lang="en-ID" sz="2000" dirty="0" err="1">
                <a:solidFill>
                  <a:schemeClr val="bg2"/>
                </a:solidFill>
              </a:rPr>
              <a:t>Jaringan</a:t>
            </a:r>
            <a:endParaRPr lang="en-ID" sz="2000" dirty="0">
              <a:solidFill>
                <a:schemeClr val="bg2"/>
              </a:solidFill>
            </a:endParaRPr>
          </a:p>
        </p:txBody>
      </p:sp>
    </p:spTree>
    <p:extLst>
      <p:ext uri="{BB962C8B-B14F-4D97-AF65-F5344CB8AC3E}">
        <p14:creationId xmlns:p14="http://schemas.microsoft.com/office/powerpoint/2010/main" val="351364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671" y="1302029"/>
            <a:ext cx="6112566" cy="531900"/>
          </a:xfrm>
        </p:spPr>
        <p:txBody>
          <a:bodyPr/>
          <a:lstStyle/>
          <a:p>
            <a:pPr algn="l"/>
            <a:r>
              <a:rPr lang="en-US" sz="1600" b="1" dirty="0" err="1">
                <a:solidFill>
                  <a:srgbClr val="FFFF00"/>
                </a:solidFill>
                <a:latin typeface="+mn-lt"/>
              </a:rPr>
              <a:t>Ke</a:t>
            </a:r>
            <a:r>
              <a:rPr lang="en-US" sz="1600" b="1" dirty="0">
                <a:solidFill>
                  <a:srgbClr val="FFFF00"/>
                </a:solidFill>
                <a:latin typeface="+mn-lt"/>
              </a:rPr>
              <a:t> </a:t>
            </a:r>
            <a:r>
              <a:rPr lang="en-US" sz="1600" b="1" dirty="0" err="1">
                <a:solidFill>
                  <a:srgbClr val="FFFF00"/>
                </a:solidFill>
                <a:latin typeface="+mn-lt"/>
              </a:rPr>
              <a:t>arah</a:t>
            </a:r>
            <a:r>
              <a:rPr lang="en-US" sz="1600" b="1" dirty="0">
                <a:solidFill>
                  <a:srgbClr val="FFFF00"/>
                </a:solidFill>
                <a:latin typeface="+mn-lt"/>
              </a:rPr>
              <a:t> </a:t>
            </a:r>
            <a:r>
              <a:rPr lang="en-US" sz="1600" b="1" dirty="0" err="1">
                <a:solidFill>
                  <a:srgbClr val="FFFF00"/>
                </a:solidFill>
                <a:latin typeface="+mn-lt"/>
              </a:rPr>
              <a:t>pemasok</a:t>
            </a:r>
            <a:r>
              <a:rPr lang="en-US" sz="1600" dirty="0">
                <a:latin typeface="+mn-lt"/>
              </a:rPr>
              <a:t>, </a:t>
            </a:r>
            <a:r>
              <a:rPr lang="en-US" sz="1600" dirty="0" err="1">
                <a:latin typeface="+mn-lt"/>
              </a:rPr>
              <a:t>pembawa,aliansi</a:t>
            </a:r>
            <a:r>
              <a:rPr lang="en-US" sz="1600" dirty="0">
                <a:latin typeface="+mn-lt"/>
              </a:rPr>
              <a:t>, </a:t>
            </a:r>
            <a:r>
              <a:rPr lang="en-US" sz="1600" dirty="0" err="1">
                <a:latin typeface="+mn-lt"/>
              </a:rPr>
              <a:t>dan</a:t>
            </a:r>
            <a:r>
              <a:rPr lang="en-US" sz="1600" dirty="0">
                <a:latin typeface="+mn-lt"/>
              </a:rPr>
              <a:t> </a:t>
            </a:r>
            <a:r>
              <a:rPr lang="en-US" sz="1600" dirty="0" err="1">
                <a:latin typeface="+mn-lt"/>
              </a:rPr>
              <a:t>jasa</a:t>
            </a:r>
            <a:r>
              <a:rPr lang="en-US" sz="1600" dirty="0">
                <a:latin typeface="+mn-lt"/>
              </a:rPr>
              <a:t> </a:t>
            </a:r>
            <a:r>
              <a:rPr lang="en-US" sz="1600" dirty="0" err="1">
                <a:latin typeface="+mn-lt"/>
              </a:rPr>
              <a:t>jaringan</a:t>
            </a:r>
            <a:r>
              <a:rPr lang="en-US" sz="1600" dirty="0">
                <a:latin typeface="+mn-lt"/>
              </a:rPr>
              <a:t> yang </a:t>
            </a:r>
            <a:r>
              <a:rPr lang="en-US" sz="1600" dirty="0" err="1">
                <a:latin typeface="+mn-lt"/>
              </a:rPr>
              <a:t>lebih</a:t>
            </a:r>
            <a:r>
              <a:rPr lang="en-US" sz="1600" dirty="0">
                <a:latin typeface="+mn-lt"/>
              </a:rPr>
              <a:t> </a:t>
            </a:r>
            <a:r>
              <a:rPr lang="en-US" sz="1600" dirty="0" err="1">
                <a:latin typeface="+mn-lt"/>
              </a:rPr>
              <a:t>kompetitif</a:t>
            </a:r>
            <a:r>
              <a:rPr lang="en-US" sz="1600" dirty="0">
                <a:latin typeface="+mn-lt"/>
              </a:rPr>
              <a:t>, </a:t>
            </a:r>
            <a:r>
              <a:rPr lang="en-US" sz="1600" dirty="0" err="1">
                <a:latin typeface="+mn-lt"/>
              </a:rPr>
              <a:t>dipercepat</a:t>
            </a:r>
            <a:r>
              <a:rPr lang="en-US" sz="1600" dirty="0">
                <a:latin typeface="+mn-lt"/>
              </a:rPr>
              <a:t> </a:t>
            </a:r>
            <a:r>
              <a:rPr lang="en-US" sz="1600" dirty="0" err="1">
                <a:latin typeface="+mn-lt"/>
              </a:rPr>
              <a:t>oleh</a:t>
            </a:r>
            <a:r>
              <a:rPr lang="en-US" sz="1600" dirty="0">
                <a:latin typeface="+mn-lt"/>
              </a:rPr>
              <a:t> </a:t>
            </a:r>
            <a:r>
              <a:rPr lang="en-US" sz="1600" dirty="0" err="1">
                <a:latin typeface="+mn-lt"/>
              </a:rPr>
              <a:t>deregulasi</a:t>
            </a:r>
            <a:r>
              <a:rPr lang="en-US" sz="1600" dirty="0">
                <a:latin typeface="+mn-lt"/>
              </a:rPr>
              <a:t> </a:t>
            </a:r>
            <a:r>
              <a:rPr lang="en-US" sz="1600" dirty="0" err="1">
                <a:latin typeface="+mn-lt"/>
              </a:rPr>
              <a:t>dan</a:t>
            </a:r>
            <a:r>
              <a:rPr lang="en-US" sz="1600" dirty="0">
                <a:latin typeface="+mn-lt"/>
              </a:rPr>
              <a:t> </a:t>
            </a:r>
            <a:r>
              <a:rPr lang="en-US" sz="1600" dirty="0" err="1">
                <a:latin typeface="+mn-lt"/>
              </a:rPr>
              <a:t>pertumbuhan</a:t>
            </a:r>
            <a:r>
              <a:rPr lang="en-US" sz="1600" dirty="0">
                <a:latin typeface="+mn-lt"/>
              </a:rPr>
              <a:t> internet </a:t>
            </a:r>
            <a:r>
              <a:rPr lang="en-US" sz="1600" dirty="0" err="1">
                <a:latin typeface="+mn-lt"/>
              </a:rPr>
              <a:t>dan</a:t>
            </a:r>
            <a:r>
              <a:rPr lang="en-US" sz="1600" dirty="0">
                <a:latin typeface="+mn-lt"/>
              </a:rPr>
              <a:t> world wide web.</a:t>
            </a:r>
          </a:p>
        </p:txBody>
      </p:sp>
      <p:sp>
        <p:nvSpPr>
          <p:cNvPr id="3" name="Subtitle 2"/>
          <p:cNvSpPr>
            <a:spLocks noGrp="1"/>
          </p:cNvSpPr>
          <p:nvPr>
            <p:ph type="subTitle" idx="1"/>
          </p:nvPr>
        </p:nvSpPr>
        <p:spPr>
          <a:xfrm>
            <a:off x="765317" y="539340"/>
            <a:ext cx="7566072" cy="663295"/>
          </a:xfrm>
        </p:spPr>
        <p:txBody>
          <a:bodyPr/>
          <a:lstStyle/>
          <a:p>
            <a:r>
              <a:rPr lang="en-US" dirty="0"/>
              <a:t> </a:t>
            </a:r>
            <a:r>
              <a:rPr lang="en-US" b="1" dirty="0" err="1"/>
              <a:t>Tren</a:t>
            </a:r>
            <a:r>
              <a:rPr lang="en-US" b="1" dirty="0"/>
              <a:t> </a:t>
            </a:r>
            <a:r>
              <a:rPr lang="en-US" b="1" dirty="0" err="1"/>
              <a:t>Utama</a:t>
            </a:r>
            <a:r>
              <a:rPr lang="en-US" b="1" dirty="0"/>
              <a:t> </a:t>
            </a:r>
            <a:r>
              <a:rPr lang="en-US" b="1" dirty="0" err="1"/>
              <a:t>dalam</a:t>
            </a:r>
            <a:r>
              <a:rPr lang="en-US" b="1" dirty="0"/>
              <a:t> Telekomunikasi </a:t>
            </a:r>
            <a:r>
              <a:rPr lang="en-US" b="1" dirty="0" err="1"/>
              <a:t>Bisnis</a:t>
            </a:r>
            <a:endParaRPr lang="en-US" dirty="0"/>
          </a:p>
        </p:txBody>
      </p:sp>
      <p:sp>
        <p:nvSpPr>
          <p:cNvPr id="4" name="Rounded Rectangle 3"/>
          <p:cNvSpPr/>
          <p:nvPr/>
        </p:nvSpPr>
        <p:spPr>
          <a:xfrm>
            <a:off x="765317" y="1441175"/>
            <a:ext cx="1331843" cy="67586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a:t>Tren Industri</a:t>
            </a:r>
            <a:endParaRPr lang="en-US" dirty="0"/>
          </a:p>
        </p:txBody>
      </p:sp>
      <p:sp>
        <p:nvSpPr>
          <p:cNvPr id="5" name="Rounded Rectangle 4"/>
          <p:cNvSpPr/>
          <p:nvPr/>
        </p:nvSpPr>
        <p:spPr>
          <a:xfrm>
            <a:off x="735494" y="2396247"/>
            <a:ext cx="1331843" cy="67586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a:t>Tren Teknologi</a:t>
            </a:r>
            <a:endParaRPr lang="en-US" dirty="0"/>
          </a:p>
        </p:txBody>
      </p:sp>
      <p:sp>
        <p:nvSpPr>
          <p:cNvPr id="6" name="Rounded Rectangle 5"/>
          <p:cNvSpPr/>
          <p:nvPr/>
        </p:nvSpPr>
        <p:spPr>
          <a:xfrm>
            <a:off x="755376" y="3522669"/>
            <a:ext cx="1331843" cy="67586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dirty="0"/>
              <a:t>Tren Aplikasi</a:t>
            </a:r>
            <a:endParaRPr lang="en-US" dirty="0"/>
          </a:p>
        </p:txBody>
      </p:sp>
      <p:sp>
        <p:nvSpPr>
          <p:cNvPr id="7" name="Title 1"/>
          <p:cNvSpPr txBox="1">
            <a:spLocks/>
          </p:cNvSpPr>
          <p:nvPr/>
        </p:nvSpPr>
        <p:spPr>
          <a:xfrm>
            <a:off x="2216424" y="2218847"/>
            <a:ext cx="6440559"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Lexend ExtraBold"/>
              <a:buNone/>
              <a:defRPr sz="2200" b="0" i="0" u="none" strike="noStrike" cap="none">
                <a:solidFill>
                  <a:schemeClr val="dk2"/>
                </a:solidFill>
                <a:latin typeface="Lexend ExtraBold"/>
                <a:ea typeface="Lexend ExtraBold"/>
                <a:cs typeface="Lexend ExtraBold"/>
                <a:sym typeface="Lexend ExtraBold"/>
              </a:defRPr>
            </a:lvl1pPr>
            <a:lvl2pPr marR="0" lvl="1"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2pPr>
            <a:lvl3pPr marR="0" lvl="2"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3pPr>
            <a:lvl4pPr marR="0" lvl="3"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4pPr>
            <a:lvl5pPr marR="0" lvl="4"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5pPr>
            <a:lvl6pPr marR="0" lvl="5"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6pPr>
            <a:lvl7pPr marR="0" lvl="6"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7pPr>
            <a:lvl8pPr marR="0" lvl="7"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8pPr>
            <a:lvl9pPr marR="0" lvl="8"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9pPr>
          </a:lstStyle>
          <a:p>
            <a:pPr algn="l"/>
            <a:r>
              <a:rPr lang="en-US" sz="1600" b="1" dirty="0" err="1">
                <a:solidFill>
                  <a:srgbClr val="FFFF00"/>
                </a:solidFill>
                <a:latin typeface="+mn-lt"/>
              </a:rPr>
              <a:t>Ke</a:t>
            </a:r>
            <a:r>
              <a:rPr lang="en-US" sz="1600" b="1" dirty="0">
                <a:solidFill>
                  <a:srgbClr val="FFFF00"/>
                </a:solidFill>
                <a:latin typeface="+mn-lt"/>
              </a:rPr>
              <a:t> </a:t>
            </a:r>
            <a:r>
              <a:rPr lang="en-US" sz="1600" b="1" dirty="0" err="1">
                <a:solidFill>
                  <a:srgbClr val="FFFF00"/>
                </a:solidFill>
                <a:latin typeface="+mn-lt"/>
              </a:rPr>
              <a:t>arah</a:t>
            </a:r>
            <a:r>
              <a:rPr lang="en-US" sz="1600" b="1" dirty="0">
                <a:solidFill>
                  <a:srgbClr val="FFFF00"/>
                </a:solidFill>
                <a:latin typeface="+mn-lt"/>
              </a:rPr>
              <a:t> </a:t>
            </a:r>
            <a:r>
              <a:rPr lang="en-US" sz="1600" b="1" dirty="0" err="1">
                <a:solidFill>
                  <a:srgbClr val="FFFF00"/>
                </a:solidFill>
                <a:latin typeface="+mn-lt"/>
              </a:rPr>
              <a:t>penggunaan</a:t>
            </a:r>
            <a:r>
              <a:rPr lang="en-US" sz="1600" b="1" dirty="0">
                <a:solidFill>
                  <a:srgbClr val="FFFF00"/>
                </a:solidFill>
                <a:latin typeface="+mn-lt"/>
              </a:rPr>
              <a:t> </a:t>
            </a:r>
            <a:r>
              <a:rPr lang="en-US" sz="1600" dirty="0">
                <a:latin typeface="+mn-lt"/>
              </a:rPr>
              <a:t>yang </a:t>
            </a:r>
            <a:r>
              <a:rPr lang="en-US" sz="1600" dirty="0" err="1">
                <a:latin typeface="+mn-lt"/>
              </a:rPr>
              <a:t>lebih</a:t>
            </a:r>
            <a:r>
              <a:rPr lang="en-US" sz="1600" dirty="0">
                <a:latin typeface="+mn-lt"/>
              </a:rPr>
              <a:t> </a:t>
            </a:r>
            <a:r>
              <a:rPr lang="en-US" sz="1600" dirty="0" err="1">
                <a:latin typeface="+mn-lt"/>
              </a:rPr>
              <a:t>intensif</a:t>
            </a:r>
            <a:r>
              <a:rPr lang="en-US" sz="1600" dirty="0">
                <a:latin typeface="+mn-lt"/>
              </a:rPr>
              <a:t> </a:t>
            </a:r>
            <a:r>
              <a:rPr lang="en-US" sz="1600" dirty="0" err="1">
                <a:latin typeface="+mn-lt"/>
              </a:rPr>
              <a:t>dari</a:t>
            </a:r>
            <a:r>
              <a:rPr lang="en-US" sz="1600" dirty="0">
                <a:latin typeface="+mn-lt"/>
              </a:rPr>
              <a:t> internet, </a:t>
            </a:r>
            <a:r>
              <a:rPr lang="en-US" sz="1600" dirty="0" err="1">
                <a:latin typeface="+mn-lt"/>
              </a:rPr>
              <a:t>optik-serat</a:t>
            </a:r>
            <a:r>
              <a:rPr lang="en-US" sz="1600" dirty="0">
                <a:latin typeface="+mn-lt"/>
              </a:rPr>
              <a:t> digital, </a:t>
            </a:r>
            <a:r>
              <a:rPr lang="en-US" sz="1600" dirty="0" err="1">
                <a:latin typeface="+mn-lt"/>
              </a:rPr>
              <a:t>teknologi</a:t>
            </a:r>
            <a:r>
              <a:rPr lang="en-US" sz="1600" dirty="0">
                <a:latin typeface="+mn-lt"/>
              </a:rPr>
              <a:t> </a:t>
            </a:r>
            <a:r>
              <a:rPr lang="en-US" sz="1600" dirty="0" err="1">
                <a:latin typeface="+mn-lt"/>
              </a:rPr>
              <a:t>nirkabel</a:t>
            </a:r>
            <a:r>
              <a:rPr lang="en-US" sz="1600" dirty="0">
                <a:latin typeface="+mn-lt"/>
              </a:rPr>
              <a:t> </a:t>
            </a:r>
            <a:r>
              <a:rPr lang="en-US" sz="1600" dirty="0" err="1">
                <a:latin typeface="+mn-lt"/>
              </a:rPr>
              <a:t>untuk</a:t>
            </a:r>
            <a:r>
              <a:rPr lang="id-ID" sz="1600" dirty="0">
                <a:latin typeface="+mn-lt"/>
              </a:rPr>
              <a:t> </a:t>
            </a:r>
            <a:r>
              <a:rPr lang="en-US" sz="1600" dirty="0" err="1">
                <a:latin typeface="+mn-lt"/>
              </a:rPr>
              <a:t>menciptakan</a:t>
            </a:r>
            <a:r>
              <a:rPr lang="en-US" sz="1600" dirty="0">
                <a:latin typeface="+mn-lt"/>
              </a:rPr>
              <a:t> </a:t>
            </a:r>
            <a:r>
              <a:rPr lang="en-US" sz="1600" dirty="0" err="1">
                <a:latin typeface="+mn-lt"/>
              </a:rPr>
              <a:t>kerja</a:t>
            </a:r>
            <a:r>
              <a:rPr lang="en-US" sz="1600" dirty="0">
                <a:latin typeface="+mn-lt"/>
              </a:rPr>
              <a:t>-internet </a:t>
            </a:r>
            <a:r>
              <a:rPr lang="en-US" sz="1600" dirty="0" err="1">
                <a:latin typeface="+mn-lt"/>
              </a:rPr>
              <a:t>lokal</a:t>
            </a:r>
            <a:r>
              <a:rPr lang="en-US" sz="1600" dirty="0">
                <a:latin typeface="+mn-lt"/>
              </a:rPr>
              <a:t> </a:t>
            </a:r>
            <a:r>
              <a:rPr lang="en-US" sz="1600" dirty="0" err="1">
                <a:latin typeface="+mn-lt"/>
              </a:rPr>
              <a:t>dan</a:t>
            </a:r>
            <a:r>
              <a:rPr lang="en-US" sz="1600" dirty="0">
                <a:latin typeface="+mn-lt"/>
              </a:rPr>
              <a:t> global yang </a:t>
            </a:r>
            <a:r>
              <a:rPr lang="en-US" sz="1600" dirty="0" err="1">
                <a:latin typeface="+mn-lt"/>
              </a:rPr>
              <a:t>berkecepatan</a:t>
            </a:r>
            <a:r>
              <a:rPr lang="en-US" sz="1600" dirty="0">
                <a:latin typeface="+mn-lt"/>
              </a:rPr>
              <a:t> </a:t>
            </a:r>
            <a:r>
              <a:rPr lang="en-US" sz="1600" dirty="0" err="1">
                <a:latin typeface="+mn-lt"/>
              </a:rPr>
              <a:t>tinggi</a:t>
            </a:r>
            <a:r>
              <a:rPr lang="en-US" sz="1600" dirty="0">
                <a:latin typeface="+mn-lt"/>
              </a:rPr>
              <a:t> </a:t>
            </a:r>
            <a:r>
              <a:rPr lang="en-US" sz="1600" dirty="0" err="1">
                <a:latin typeface="+mn-lt"/>
              </a:rPr>
              <a:t>untuk</a:t>
            </a:r>
            <a:r>
              <a:rPr lang="en-US" sz="1600" dirty="0">
                <a:latin typeface="+mn-lt"/>
              </a:rPr>
              <a:t> </a:t>
            </a:r>
            <a:r>
              <a:rPr lang="en-US" sz="1600" dirty="0" err="1">
                <a:latin typeface="+mn-lt"/>
              </a:rPr>
              <a:t>suara</a:t>
            </a:r>
            <a:r>
              <a:rPr lang="en-US" sz="1600" dirty="0">
                <a:latin typeface="+mn-lt"/>
              </a:rPr>
              <a:t>, data, </a:t>
            </a:r>
            <a:r>
              <a:rPr lang="en-US" sz="1600" dirty="0" err="1">
                <a:latin typeface="+mn-lt"/>
              </a:rPr>
              <a:t>gambar</a:t>
            </a:r>
            <a:r>
              <a:rPr lang="en-US" sz="1600" dirty="0">
                <a:latin typeface="+mn-lt"/>
              </a:rPr>
              <a:t>, audio </a:t>
            </a:r>
            <a:r>
              <a:rPr lang="en-US" sz="1600" dirty="0" err="1">
                <a:latin typeface="+mn-lt"/>
              </a:rPr>
              <a:t>dan</a:t>
            </a:r>
            <a:r>
              <a:rPr lang="en-US" sz="1600" dirty="0">
                <a:latin typeface="+mn-lt"/>
              </a:rPr>
              <a:t> video.</a:t>
            </a:r>
          </a:p>
        </p:txBody>
      </p:sp>
      <p:sp>
        <p:nvSpPr>
          <p:cNvPr id="8" name="Title 1"/>
          <p:cNvSpPr txBox="1">
            <a:spLocks/>
          </p:cNvSpPr>
          <p:nvPr/>
        </p:nvSpPr>
        <p:spPr>
          <a:xfrm>
            <a:off x="2216424" y="3357017"/>
            <a:ext cx="6748673"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Lexend ExtraBold"/>
              <a:buNone/>
              <a:defRPr sz="2200" b="0" i="0" u="none" strike="noStrike" cap="none">
                <a:solidFill>
                  <a:schemeClr val="dk2"/>
                </a:solidFill>
                <a:latin typeface="Lexend ExtraBold"/>
                <a:ea typeface="Lexend ExtraBold"/>
                <a:cs typeface="Lexend ExtraBold"/>
                <a:sym typeface="Lexend ExtraBold"/>
              </a:defRPr>
            </a:lvl1pPr>
            <a:lvl2pPr marR="0" lvl="1"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2pPr>
            <a:lvl3pPr marR="0" lvl="2"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3pPr>
            <a:lvl4pPr marR="0" lvl="3"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4pPr>
            <a:lvl5pPr marR="0" lvl="4"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5pPr>
            <a:lvl6pPr marR="0" lvl="5"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6pPr>
            <a:lvl7pPr marR="0" lvl="6"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7pPr>
            <a:lvl8pPr marR="0" lvl="7"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8pPr>
            <a:lvl9pPr marR="0" lvl="8" algn="ctr" rtl="0">
              <a:lnSpc>
                <a:spcPct val="100000"/>
              </a:lnSpc>
              <a:spcBef>
                <a:spcPts val="0"/>
              </a:spcBef>
              <a:spcAft>
                <a:spcPts val="0"/>
              </a:spcAft>
              <a:buClr>
                <a:schemeClr val="dk2"/>
              </a:buClr>
              <a:buSzPts val="1800"/>
              <a:buFont typeface="Lexend ExtraBold"/>
              <a:buNone/>
              <a:defRPr sz="1800" b="0" i="0" u="none" strike="noStrike" cap="none">
                <a:solidFill>
                  <a:schemeClr val="dk2"/>
                </a:solidFill>
                <a:latin typeface="Lexend ExtraBold"/>
                <a:ea typeface="Lexend ExtraBold"/>
                <a:cs typeface="Lexend ExtraBold"/>
                <a:sym typeface="Lexend ExtraBold"/>
              </a:defRPr>
            </a:lvl9pPr>
          </a:lstStyle>
          <a:p>
            <a:pPr algn="l"/>
            <a:r>
              <a:rPr lang="en-US" sz="1600" b="1" dirty="0" err="1">
                <a:solidFill>
                  <a:srgbClr val="FFFF00"/>
                </a:solidFill>
                <a:latin typeface="+mn-lt"/>
              </a:rPr>
              <a:t>Ke</a:t>
            </a:r>
            <a:r>
              <a:rPr lang="en-US" sz="1600" b="1" dirty="0">
                <a:solidFill>
                  <a:srgbClr val="FFFF00"/>
                </a:solidFill>
                <a:latin typeface="+mn-lt"/>
              </a:rPr>
              <a:t> </a:t>
            </a:r>
            <a:r>
              <a:rPr lang="en-US" sz="1600" b="1" dirty="0" err="1">
                <a:solidFill>
                  <a:srgbClr val="FFFF00"/>
                </a:solidFill>
                <a:latin typeface="+mn-lt"/>
              </a:rPr>
              <a:t>arah</a:t>
            </a:r>
            <a:r>
              <a:rPr lang="en-US" sz="1600" b="1" dirty="0">
                <a:solidFill>
                  <a:srgbClr val="FFFF00"/>
                </a:solidFill>
                <a:latin typeface="+mn-lt"/>
              </a:rPr>
              <a:t> </a:t>
            </a:r>
            <a:r>
              <a:rPr lang="en-US" sz="1600" b="1" dirty="0" err="1">
                <a:solidFill>
                  <a:srgbClr val="FFFF00"/>
                </a:solidFill>
                <a:latin typeface="+mn-lt"/>
              </a:rPr>
              <a:t>penyebaran</a:t>
            </a:r>
            <a:r>
              <a:rPr lang="en-US" sz="1600" b="1" dirty="0">
                <a:solidFill>
                  <a:srgbClr val="FFFF00"/>
                </a:solidFill>
                <a:latin typeface="+mn-lt"/>
              </a:rPr>
              <a:t> </a:t>
            </a:r>
            <a:r>
              <a:rPr lang="en-US" sz="1600" dirty="0" err="1">
                <a:latin typeface="+mn-lt"/>
              </a:rPr>
              <a:t>penggunaan</a:t>
            </a:r>
            <a:r>
              <a:rPr lang="en-US" sz="1600" dirty="0">
                <a:latin typeface="+mn-lt"/>
              </a:rPr>
              <a:t> internet, intranet </a:t>
            </a:r>
            <a:r>
              <a:rPr lang="en-US" sz="1600" dirty="0" err="1">
                <a:latin typeface="+mn-lt"/>
              </a:rPr>
              <a:t>perusahaan</a:t>
            </a:r>
            <a:r>
              <a:rPr lang="en-US" sz="1600" dirty="0">
                <a:latin typeface="+mn-lt"/>
              </a:rPr>
              <a:t>, </a:t>
            </a:r>
            <a:r>
              <a:rPr lang="en-US" sz="1600" dirty="0" err="1">
                <a:latin typeface="+mn-lt"/>
              </a:rPr>
              <a:t>dan</a:t>
            </a:r>
            <a:r>
              <a:rPr lang="en-US" sz="1600" dirty="0">
                <a:latin typeface="+mn-lt"/>
              </a:rPr>
              <a:t> </a:t>
            </a:r>
            <a:r>
              <a:rPr lang="en-US" sz="1600" dirty="0" err="1">
                <a:latin typeface="+mn-lt"/>
              </a:rPr>
              <a:t>ekstranet</a:t>
            </a:r>
            <a:r>
              <a:rPr lang="en-US" sz="1600" dirty="0">
                <a:latin typeface="+mn-lt"/>
              </a:rPr>
              <a:t> </a:t>
            </a:r>
            <a:r>
              <a:rPr lang="en-US" sz="1600" dirty="0" err="1">
                <a:latin typeface="+mn-lt"/>
              </a:rPr>
              <a:t>antarperusahaan</a:t>
            </a:r>
            <a:r>
              <a:rPr lang="en-US" sz="1600" dirty="0">
                <a:latin typeface="+mn-lt"/>
              </a:rPr>
              <a:t> </a:t>
            </a:r>
            <a:r>
              <a:rPr lang="en-US" sz="1600" dirty="0" err="1">
                <a:latin typeface="+mn-lt"/>
              </a:rPr>
              <a:t>untuk</a:t>
            </a:r>
            <a:r>
              <a:rPr lang="en-US" sz="1600" dirty="0">
                <a:latin typeface="+mn-lt"/>
              </a:rPr>
              <a:t> </a:t>
            </a:r>
            <a:r>
              <a:rPr lang="en-US" sz="1600" dirty="0" err="1">
                <a:latin typeface="+mn-lt"/>
              </a:rPr>
              <a:t>mendukung</a:t>
            </a:r>
            <a:r>
              <a:rPr lang="en-US" sz="1600" dirty="0">
                <a:latin typeface="+mn-lt"/>
              </a:rPr>
              <a:t> </a:t>
            </a:r>
            <a:r>
              <a:rPr lang="en-US" sz="1600" dirty="0" err="1">
                <a:latin typeface="+mn-lt"/>
              </a:rPr>
              <a:t>perdagangan</a:t>
            </a:r>
            <a:r>
              <a:rPr lang="en-US" sz="1600" dirty="0">
                <a:latin typeface="+mn-lt"/>
              </a:rPr>
              <a:t> </a:t>
            </a:r>
            <a:r>
              <a:rPr lang="en-US" sz="1600" dirty="0" err="1">
                <a:latin typeface="+mn-lt"/>
              </a:rPr>
              <a:t>dan</a:t>
            </a:r>
            <a:r>
              <a:rPr lang="en-US" sz="1600" dirty="0">
                <a:latin typeface="+mn-lt"/>
              </a:rPr>
              <a:t> </a:t>
            </a:r>
            <a:r>
              <a:rPr lang="en-US" sz="1600" dirty="0" err="1">
                <a:latin typeface="+mn-lt"/>
              </a:rPr>
              <a:t>bisnis</a:t>
            </a:r>
            <a:r>
              <a:rPr lang="en-US" sz="1600" dirty="0">
                <a:latin typeface="+mn-lt"/>
              </a:rPr>
              <a:t> </a:t>
            </a:r>
            <a:r>
              <a:rPr lang="en-US" sz="1600" dirty="0" err="1">
                <a:latin typeface="+mn-lt"/>
              </a:rPr>
              <a:t>secara</a:t>
            </a:r>
            <a:r>
              <a:rPr lang="en-US" sz="1600" dirty="0">
                <a:latin typeface="+mn-lt"/>
              </a:rPr>
              <a:t> </a:t>
            </a:r>
            <a:r>
              <a:rPr lang="en-US" sz="1600" dirty="0" err="1">
                <a:latin typeface="+mn-lt"/>
              </a:rPr>
              <a:t>elektronik</a:t>
            </a:r>
            <a:r>
              <a:rPr lang="en-US" sz="1600" dirty="0">
                <a:latin typeface="+mn-lt"/>
              </a:rPr>
              <a:t>, </a:t>
            </a:r>
            <a:r>
              <a:rPr lang="en-US" sz="1600" dirty="0" err="1">
                <a:latin typeface="+mn-lt"/>
              </a:rPr>
              <a:t>kerja</a:t>
            </a:r>
            <a:r>
              <a:rPr lang="en-US" sz="1600" dirty="0">
                <a:latin typeface="+mn-lt"/>
              </a:rPr>
              <a:t> </a:t>
            </a:r>
            <a:r>
              <a:rPr lang="en-US" sz="1600" dirty="0" err="1">
                <a:latin typeface="+mn-lt"/>
              </a:rPr>
              <a:t>sama</a:t>
            </a:r>
            <a:r>
              <a:rPr lang="en-US" sz="1600" dirty="0">
                <a:latin typeface="+mn-lt"/>
              </a:rPr>
              <a:t> </a:t>
            </a:r>
            <a:r>
              <a:rPr lang="en-US" sz="1600" dirty="0" err="1">
                <a:latin typeface="+mn-lt"/>
              </a:rPr>
              <a:t>perusahaan</a:t>
            </a:r>
            <a:r>
              <a:rPr lang="en-US" sz="1600" dirty="0">
                <a:latin typeface="+mn-lt"/>
              </a:rPr>
              <a:t> </a:t>
            </a:r>
            <a:r>
              <a:rPr lang="en-US" sz="1600" dirty="0" err="1">
                <a:latin typeface="+mn-lt"/>
              </a:rPr>
              <a:t>dan</a:t>
            </a:r>
            <a:r>
              <a:rPr lang="en-US" sz="1600" dirty="0">
                <a:latin typeface="+mn-lt"/>
              </a:rPr>
              <a:t> </a:t>
            </a:r>
            <a:r>
              <a:rPr lang="en-US" sz="1600" dirty="0" err="1">
                <a:latin typeface="+mn-lt"/>
              </a:rPr>
              <a:t>keuntungan</a:t>
            </a:r>
            <a:r>
              <a:rPr lang="en-US" sz="1600" dirty="0">
                <a:latin typeface="+mn-lt"/>
              </a:rPr>
              <a:t> </a:t>
            </a:r>
            <a:r>
              <a:rPr lang="en-US" sz="1600" dirty="0" err="1">
                <a:latin typeface="+mn-lt"/>
              </a:rPr>
              <a:t>strategis</a:t>
            </a:r>
            <a:r>
              <a:rPr lang="en-US" sz="1600" dirty="0">
                <a:latin typeface="+mn-lt"/>
              </a:rPr>
              <a:t> di </a:t>
            </a:r>
            <a:r>
              <a:rPr lang="en-US" sz="1600" dirty="0" err="1">
                <a:latin typeface="+mn-lt"/>
              </a:rPr>
              <a:t>pasar</a:t>
            </a:r>
            <a:r>
              <a:rPr lang="en-US" sz="1600" dirty="0">
                <a:latin typeface="+mn-lt"/>
              </a:rPr>
              <a:t> </a:t>
            </a:r>
            <a:r>
              <a:rPr lang="en-US" sz="1600" dirty="0" err="1">
                <a:latin typeface="+mn-lt"/>
              </a:rPr>
              <a:t>lokal</a:t>
            </a:r>
            <a:r>
              <a:rPr lang="en-US" sz="1600" dirty="0">
                <a:latin typeface="+mn-lt"/>
              </a:rPr>
              <a:t> </a:t>
            </a:r>
            <a:r>
              <a:rPr lang="en-US" sz="1600" dirty="0" err="1">
                <a:latin typeface="+mn-lt"/>
              </a:rPr>
              <a:t>dan</a:t>
            </a:r>
            <a:r>
              <a:rPr lang="en-US" sz="1600" dirty="0">
                <a:latin typeface="+mn-lt"/>
              </a:rPr>
              <a:t> global.</a:t>
            </a:r>
          </a:p>
        </p:txBody>
      </p:sp>
    </p:spTree>
    <p:extLst>
      <p:ext uri="{BB962C8B-B14F-4D97-AF65-F5344CB8AC3E}">
        <p14:creationId xmlns:p14="http://schemas.microsoft.com/office/powerpoint/2010/main" val="174687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35CC-C4E2-EE11-B576-A5B88C170CBB}"/>
              </a:ext>
            </a:extLst>
          </p:cNvPr>
          <p:cNvSpPr>
            <a:spLocks noGrp="1"/>
          </p:cNvSpPr>
          <p:nvPr>
            <p:ph type="title"/>
          </p:nvPr>
        </p:nvSpPr>
        <p:spPr/>
        <p:txBody>
          <a:bodyPr/>
          <a:lstStyle/>
          <a:p>
            <a:endParaRPr lang="en-ID"/>
          </a:p>
        </p:txBody>
      </p:sp>
      <p:sp>
        <p:nvSpPr>
          <p:cNvPr id="3" name="Subtitle 2">
            <a:extLst>
              <a:ext uri="{FF2B5EF4-FFF2-40B4-BE49-F238E27FC236}">
                <a16:creationId xmlns:a16="http://schemas.microsoft.com/office/drawing/2014/main" id="{68FD9BB9-637A-99F9-0B7A-23C69ACB0D9A}"/>
              </a:ext>
            </a:extLst>
          </p:cNvPr>
          <p:cNvSpPr>
            <a:spLocks noGrp="1"/>
          </p:cNvSpPr>
          <p:nvPr>
            <p:ph type="subTitle" idx="1"/>
          </p:nvPr>
        </p:nvSpPr>
        <p:spPr/>
        <p:txBody>
          <a:bodyPr/>
          <a:lstStyle/>
          <a:p>
            <a:r>
              <a:rPr lang="en-US" sz="6000" b="1" dirty="0">
                <a:solidFill>
                  <a:srgbClr val="FFFF00"/>
                </a:solidFill>
              </a:rPr>
              <a:t>SELESAI</a:t>
            </a:r>
            <a:endParaRPr lang="en-ID" sz="6000" b="1" dirty="0">
              <a:solidFill>
                <a:srgbClr val="FFFF00"/>
              </a:solidFill>
            </a:endParaRPr>
          </a:p>
        </p:txBody>
      </p:sp>
    </p:spTree>
    <p:extLst>
      <p:ext uri="{BB962C8B-B14F-4D97-AF65-F5344CB8AC3E}">
        <p14:creationId xmlns:p14="http://schemas.microsoft.com/office/powerpoint/2010/main" val="252815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Google Shape;551;p46"/>
          <p:cNvSpPr txBox="1">
            <a:spLocks noGrp="1"/>
          </p:cNvSpPr>
          <p:nvPr>
            <p:ph type="subTitle" idx="1"/>
          </p:nvPr>
        </p:nvSpPr>
        <p:spPr>
          <a:xfrm>
            <a:off x="752981" y="877269"/>
            <a:ext cx="7764854" cy="1578600"/>
          </a:xfrm>
          <a:prstGeom prst="rect">
            <a:avLst/>
          </a:prstGeom>
        </p:spPr>
        <p:txBody>
          <a:bodyPr spcFirstLastPara="1" wrap="square" lIns="91425" tIns="91425" rIns="91425" bIns="91425" anchor="t" anchorCtr="0">
            <a:noAutofit/>
          </a:bodyPr>
          <a:lstStyle/>
          <a:p>
            <a:pPr marL="0" lvl="0" indent="0" algn="just"/>
            <a:r>
              <a:rPr lang="en-US" sz="2000" dirty="0"/>
              <a:t> </a:t>
            </a:r>
            <a:r>
              <a:rPr lang="en-US" sz="2000" b="1" dirty="0">
                <a:solidFill>
                  <a:srgbClr val="FFFF00"/>
                </a:solidFill>
              </a:rPr>
              <a:t>Internet</a:t>
            </a:r>
            <a:r>
              <a:rPr lang="id-ID" sz="2000" b="1" dirty="0">
                <a:solidFill>
                  <a:srgbClr val="FFFF00"/>
                </a:solidFill>
              </a:rPr>
              <a:t> merupakan </a:t>
            </a:r>
            <a:r>
              <a:rPr lang="en-US" sz="2000" u="sng" dirty="0" err="1"/>
              <a:t>kumpulan</a:t>
            </a:r>
            <a:r>
              <a:rPr lang="en-US" sz="2000" u="sng" dirty="0"/>
              <a:t> </a:t>
            </a:r>
            <a:r>
              <a:rPr lang="en-US" sz="2000" u="sng" dirty="0" err="1"/>
              <a:t>dari</a:t>
            </a:r>
            <a:r>
              <a:rPr lang="en-US" sz="2000" u="sng" dirty="0"/>
              <a:t> </a:t>
            </a:r>
            <a:r>
              <a:rPr lang="en-US" sz="2000" u="sng" dirty="0" err="1"/>
              <a:t>berbagai</a:t>
            </a:r>
            <a:r>
              <a:rPr lang="en-US" sz="2000" u="sng" dirty="0"/>
              <a:t> </a:t>
            </a:r>
            <a:r>
              <a:rPr lang="en-US" sz="2000" u="sng" dirty="0" err="1"/>
              <a:t>jaringan</a:t>
            </a:r>
            <a:r>
              <a:rPr lang="en-US" sz="2000" u="sng" dirty="0"/>
              <a:t> </a:t>
            </a:r>
            <a:r>
              <a:rPr lang="en-US" sz="2000" u="sng" dirty="0" err="1"/>
              <a:t>komputer</a:t>
            </a:r>
            <a:r>
              <a:rPr lang="en-US" sz="2000" u="sng" dirty="0"/>
              <a:t> yang </a:t>
            </a:r>
            <a:r>
              <a:rPr lang="en-US" sz="2000" u="sng" dirty="0" err="1"/>
              <a:t>saling</a:t>
            </a:r>
            <a:r>
              <a:rPr lang="en-US" sz="2000" u="sng" dirty="0"/>
              <a:t> </a:t>
            </a:r>
            <a:r>
              <a:rPr lang="en-US" sz="2000" u="sng" dirty="0" err="1"/>
              <a:t>interkoneksi</a:t>
            </a:r>
            <a:r>
              <a:rPr lang="en-US" sz="2000" u="sng" dirty="0"/>
              <a:t> yang </a:t>
            </a:r>
            <a:r>
              <a:rPr lang="en-US" sz="2000" u="sng" dirty="0" err="1"/>
              <a:t>mencakup</a:t>
            </a:r>
            <a:r>
              <a:rPr lang="en-US" sz="2000" u="sng" dirty="0"/>
              <a:t> </a:t>
            </a:r>
            <a:r>
              <a:rPr lang="en-US" sz="2000" u="sng" dirty="0" err="1"/>
              <a:t>seluruh</a:t>
            </a:r>
            <a:r>
              <a:rPr lang="en-US" sz="2000" u="sng" dirty="0"/>
              <a:t> dunia (</a:t>
            </a:r>
            <a:r>
              <a:rPr lang="en-US" sz="2000" u="sng" dirty="0" err="1"/>
              <a:t>jaringan</a:t>
            </a:r>
            <a:r>
              <a:rPr lang="en-US" sz="2000" u="sng" dirty="0"/>
              <a:t> global) </a:t>
            </a:r>
            <a:r>
              <a:rPr lang="en-US" sz="2000" u="sng" dirty="0" err="1"/>
              <a:t>dengan</a:t>
            </a:r>
            <a:r>
              <a:rPr lang="en-US" sz="2000" u="sng" dirty="0"/>
              <a:t> </a:t>
            </a:r>
            <a:r>
              <a:rPr lang="en-US" sz="2000" u="sng" dirty="0" err="1"/>
              <a:t>melalui</a:t>
            </a:r>
            <a:r>
              <a:rPr lang="en-US" sz="2000" u="sng" dirty="0"/>
              <a:t> </a:t>
            </a:r>
            <a:r>
              <a:rPr lang="en-US" sz="2000" u="sng" dirty="0" err="1"/>
              <a:t>jalur</a:t>
            </a:r>
            <a:r>
              <a:rPr lang="en-US" sz="2000" u="sng" dirty="0"/>
              <a:t> </a:t>
            </a:r>
            <a:r>
              <a:rPr lang="en-US" sz="2000" u="sng" dirty="0" err="1"/>
              <a:t>telekomunikasi</a:t>
            </a:r>
            <a:r>
              <a:rPr lang="en-US" sz="2000" u="sng" dirty="0"/>
              <a:t> </a:t>
            </a:r>
            <a:r>
              <a:rPr lang="en-US" sz="2000" u="sng" dirty="0" err="1"/>
              <a:t>seperti</a:t>
            </a:r>
            <a:r>
              <a:rPr lang="en-US" sz="2000" u="sng" dirty="0"/>
              <a:t> </a:t>
            </a:r>
            <a:r>
              <a:rPr lang="en-US" sz="2000" u="sng" dirty="0" err="1"/>
              <a:t>telepon</a:t>
            </a:r>
            <a:r>
              <a:rPr lang="en-US" sz="2000" u="sng" dirty="0"/>
              <a:t>, fiber-optic, wireless dan </a:t>
            </a:r>
            <a:r>
              <a:rPr lang="en-US" sz="2000" u="sng" dirty="0" err="1"/>
              <a:t>lainnya</a:t>
            </a:r>
            <a:r>
              <a:rPr lang="en-US" sz="2000" u="sng" dirty="0"/>
              <a:t>.</a:t>
            </a:r>
          </a:p>
          <a:p>
            <a:pPr marL="0" lvl="0" indent="0" algn="just"/>
            <a:endParaRPr sz="2000" u="sng" dirty="0"/>
          </a:p>
        </p:txBody>
      </p:sp>
      <p:sp>
        <p:nvSpPr>
          <p:cNvPr id="3" name="Rectangle 2"/>
          <p:cNvSpPr/>
          <p:nvPr/>
        </p:nvSpPr>
        <p:spPr>
          <a:xfrm>
            <a:off x="760224" y="2420177"/>
            <a:ext cx="7727793" cy="1631216"/>
          </a:xfrm>
          <a:prstGeom prst="rect">
            <a:avLst/>
          </a:prstGeom>
        </p:spPr>
        <p:txBody>
          <a:bodyPr wrap="square">
            <a:spAutoFit/>
          </a:bodyPr>
          <a:lstStyle/>
          <a:p>
            <a:pPr algn="just"/>
            <a:r>
              <a:rPr lang="en-US" sz="2000" b="1" dirty="0">
                <a:solidFill>
                  <a:srgbClr val="FFFF00"/>
                </a:solidFill>
                <a:latin typeface="Cabin" charset="0"/>
              </a:rPr>
              <a:t>WWW (World Wide Web)</a:t>
            </a:r>
            <a:r>
              <a:rPr lang="id-ID" sz="2000" b="1" dirty="0">
                <a:solidFill>
                  <a:srgbClr val="FFFF00"/>
                </a:solidFill>
                <a:latin typeface="Cabin" charset="0"/>
              </a:rPr>
              <a:t> </a:t>
            </a:r>
            <a:r>
              <a:rPr lang="en-US" sz="2000" b="1" dirty="0" err="1">
                <a:solidFill>
                  <a:srgbClr val="FFFF00"/>
                </a:solidFill>
                <a:latin typeface="Cabin" charset="0"/>
              </a:rPr>
              <a:t>Adalah</a:t>
            </a:r>
            <a:r>
              <a:rPr lang="en-US" sz="2000" b="1" dirty="0">
                <a:solidFill>
                  <a:srgbClr val="FFFF00"/>
                </a:solidFill>
                <a:latin typeface="Cabin" charset="0"/>
              </a:rPr>
              <a:t> </a:t>
            </a:r>
            <a:r>
              <a:rPr lang="en-US" sz="2000" dirty="0" err="1">
                <a:solidFill>
                  <a:schemeClr val="accent1"/>
                </a:solidFill>
                <a:latin typeface="Cabin" charset="0"/>
              </a:rPr>
              <a:t>salah</a:t>
            </a:r>
            <a:r>
              <a:rPr lang="en-US" sz="2000" dirty="0">
                <a:solidFill>
                  <a:schemeClr val="accent1"/>
                </a:solidFill>
                <a:latin typeface="Cabin" charset="0"/>
              </a:rPr>
              <a:t> </a:t>
            </a:r>
            <a:r>
              <a:rPr lang="en-US" sz="2000" dirty="0" err="1">
                <a:solidFill>
                  <a:schemeClr val="accent1"/>
                </a:solidFill>
                <a:latin typeface="Cabin" charset="0"/>
              </a:rPr>
              <a:t>satu</a:t>
            </a:r>
            <a:r>
              <a:rPr lang="en-US" sz="2000" dirty="0">
                <a:solidFill>
                  <a:schemeClr val="accent1"/>
                </a:solidFill>
                <a:latin typeface="Cabin" charset="0"/>
              </a:rPr>
              <a:t> </a:t>
            </a:r>
            <a:r>
              <a:rPr lang="en-US" sz="2000" dirty="0" err="1">
                <a:solidFill>
                  <a:schemeClr val="accent1"/>
                </a:solidFill>
                <a:latin typeface="Cabin" charset="0"/>
              </a:rPr>
              <a:t>bentuk</a:t>
            </a:r>
            <a:r>
              <a:rPr lang="en-US" sz="2000" dirty="0">
                <a:solidFill>
                  <a:schemeClr val="accent1"/>
                </a:solidFill>
                <a:latin typeface="Cabin" charset="0"/>
              </a:rPr>
              <a:t> </a:t>
            </a:r>
            <a:r>
              <a:rPr lang="en-US" sz="2000" dirty="0" err="1">
                <a:solidFill>
                  <a:schemeClr val="accent1"/>
                </a:solidFill>
                <a:latin typeface="Cabin" charset="0"/>
              </a:rPr>
              <a:t>layanan</a:t>
            </a:r>
            <a:r>
              <a:rPr lang="en-US" sz="2000" dirty="0">
                <a:solidFill>
                  <a:schemeClr val="accent1"/>
                </a:solidFill>
                <a:latin typeface="Cabin" charset="0"/>
              </a:rPr>
              <a:t> yang </a:t>
            </a:r>
            <a:endParaRPr lang="id-ID" sz="2000" dirty="0">
              <a:solidFill>
                <a:schemeClr val="accent1"/>
              </a:solidFill>
              <a:latin typeface="Cabin" charset="0"/>
            </a:endParaRPr>
          </a:p>
          <a:p>
            <a:pPr algn="just"/>
            <a:r>
              <a:rPr lang="en-US" sz="2000" dirty="0" err="1">
                <a:solidFill>
                  <a:schemeClr val="accent1"/>
                </a:solidFill>
                <a:latin typeface="Cabin" charset="0"/>
              </a:rPr>
              <a:t>dapat</a:t>
            </a:r>
            <a:r>
              <a:rPr lang="en-US" sz="2000" dirty="0">
                <a:solidFill>
                  <a:schemeClr val="accent1"/>
                </a:solidFill>
                <a:latin typeface="Cabin" charset="0"/>
              </a:rPr>
              <a:t> </a:t>
            </a:r>
            <a:r>
              <a:rPr lang="en-US" sz="2000" dirty="0" err="1">
                <a:solidFill>
                  <a:schemeClr val="accent1"/>
                </a:solidFill>
                <a:latin typeface="Cabin" charset="0"/>
              </a:rPr>
              <a:t>diakses</a:t>
            </a:r>
            <a:r>
              <a:rPr lang="en-US" sz="2000" dirty="0">
                <a:solidFill>
                  <a:schemeClr val="accent1"/>
                </a:solidFill>
                <a:latin typeface="Cabin" charset="0"/>
              </a:rPr>
              <a:t> </a:t>
            </a:r>
            <a:r>
              <a:rPr lang="en-US" sz="2000" dirty="0" err="1">
                <a:solidFill>
                  <a:schemeClr val="accent1"/>
                </a:solidFill>
                <a:latin typeface="Cabin" charset="0"/>
              </a:rPr>
              <a:t>melalui</a:t>
            </a:r>
            <a:r>
              <a:rPr lang="en-US" sz="2000" dirty="0">
                <a:solidFill>
                  <a:schemeClr val="accent1"/>
                </a:solidFill>
                <a:latin typeface="Cabin" charset="0"/>
              </a:rPr>
              <a:t> internet.</a:t>
            </a:r>
            <a:r>
              <a:rPr lang="id-ID" sz="2000" dirty="0">
                <a:solidFill>
                  <a:schemeClr val="accent1"/>
                </a:solidFill>
                <a:latin typeface="Cabin" charset="0"/>
              </a:rPr>
              <a:t>  </a:t>
            </a:r>
            <a:r>
              <a:rPr lang="en-US" sz="2000" dirty="0" err="1">
                <a:solidFill>
                  <a:schemeClr val="accent1"/>
                </a:solidFill>
                <a:latin typeface="Cabin" charset="0"/>
              </a:rPr>
              <a:t>Biasa</a:t>
            </a:r>
            <a:r>
              <a:rPr lang="en-US" sz="2000" dirty="0">
                <a:solidFill>
                  <a:schemeClr val="accent1"/>
                </a:solidFill>
                <a:latin typeface="Cabin" charset="0"/>
              </a:rPr>
              <a:t> </a:t>
            </a:r>
            <a:r>
              <a:rPr lang="en-US" sz="2000" dirty="0" err="1">
                <a:solidFill>
                  <a:schemeClr val="accent1"/>
                </a:solidFill>
                <a:latin typeface="Cabin" charset="0"/>
              </a:rPr>
              <a:t>disingkat</a:t>
            </a:r>
            <a:r>
              <a:rPr lang="en-US" sz="2000" dirty="0">
                <a:solidFill>
                  <a:schemeClr val="accent1"/>
                </a:solidFill>
                <a:latin typeface="Cabin" charset="0"/>
              </a:rPr>
              <a:t> </a:t>
            </a:r>
            <a:r>
              <a:rPr lang="en-US" sz="2000" dirty="0" err="1">
                <a:solidFill>
                  <a:schemeClr val="accent1"/>
                </a:solidFill>
                <a:latin typeface="Cabin" charset="0"/>
              </a:rPr>
              <a:t>sebagai</a:t>
            </a:r>
            <a:r>
              <a:rPr lang="en-US" sz="2000" dirty="0">
                <a:solidFill>
                  <a:schemeClr val="accent1"/>
                </a:solidFill>
                <a:latin typeface="Cabin" charset="0"/>
              </a:rPr>
              <a:t> Web.</a:t>
            </a:r>
            <a:r>
              <a:rPr lang="id-ID" sz="2000" dirty="0">
                <a:solidFill>
                  <a:schemeClr val="accent1"/>
                </a:solidFill>
                <a:latin typeface="Cabin" charset="0"/>
              </a:rPr>
              <a:t> </a:t>
            </a:r>
            <a:r>
              <a:rPr lang="en-US" sz="2000" dirty="0" err="1">
                <a:solidFill>
                  <a:schemeClr val="accent1"/>
                </a:solidFill>
                <a:latin typeface="Cabin" charset="0"/>
              </a:rPr>
              <a:t>Merupakan</a:t>
            </a:r>
            <a:r>
              <a:rPr lang="en-US" sz="2000" dirty="0">
                <a:solidFill>
                  <a:schemeClr val="accent1"/>
                </a:solidFill>
                <a:latin typeface="Cabin" charset="0"/>
              </a:rPr>
              <a:t> </a:t>
            </a:r>
            <a:r>
              <a:rPr lang="en-US" sz="2000" dirty="0" err="1">
                <a:solidFill>
                  <a:schemeClr val="accent1"/>
                </a:solidFill>
                <a:latin typeface="Cabin" charset="0"/>
              </a:rPr>
              <a:t>sekumpulan</a:t>
            </a:r>
            <a:r>
              <a:rPr lang="en-US" sz="2000" dirty="0">
                <a:solidFill>
                  <a:schemeClr val="accent1"/>
                </a:solidFill>
                <a:latin typeface="Cabin" charset="0"/>
              </a:rPr>
              <a:t> </a:t>
            </a:r>
            <a:r>
              <a:rPr lang="en-US" sz="2000" dirty="0" err="1">
                <a:solidFill>
                  <a:schemeClr val="accent1"/>
                </a:solidFill>
                <a:latin typeface="Cabin" charset="0"/>
              </a:rPr>
              <a:t>dokumen</a:t>
            </a:r>
            <a:r>
              <a:rPr lang="en-US" sz="2000" dirty="0">
                <a:solidFill>
                  <a:schemeClr val="accent1"/>
                </a:solidFill>
                <a:latin typeface="Cabin" charset="0"/>
              </a:rPr>
              <a:t>, </a:t>
            </a:r>
            <a:r>
              <a:rPr lang="en-US" sz="2000" dirty="0" err="1">
                <a:solidFill>
                  <a:schemeClr val="accent1"/>
                </a:solidFill>
                <a:latin typeface="Cabin" charset="0"/>
              </a:rPr>
              <a:t>gambar-gambar,dan</a:t>
            </a:r>
            <a:r>
              <a:rPr lang="en-US" sz="2000" dirty="0">
                <a:solidFill>
                  <a:schemeClr val="accent1"/>
                </a:solidFill>
                <a:latin typeface="Cabin" charset="0"/>
              </a:rPr>
              <a:t> </a:t>
            </a:r>
            <a:r>
              <a:rPr lang="en-US" sz="2000" dirty="0" err="1">
                <a:solidFill>
                  <a:schemeClr val="accent1"/>
                </a:solidFill>
                <a:latin typeface="Cabin" charset="0"/>
              </a:rPr>
              <a:t>bentuk</a:t>
            </a:r>
            <a:r>
              <a:rPr lang="en-US" sz="2000" dirty="0">
                <a:solidFill>
                  <a:schemeClr val="accent1"/>
                </a:solidFill>
                <a:latin typeface="Cabin" charset="0"/>
              </a:rPr>
              <a:t> resources yang </a:t>
            </a:r>
            <a:r>
              <a:rPr lang="en-US" sz="2000" dirty="0" err="1">
                <a:solidFill>
                  <a:schemeClr val="accent1"/>
                </a:solidFill>
                <a:latin typeface="Cabin" charset="0"/>
              </a:rPr>
              <a:t>lainnya</a:t>
            </a:r>
            <a:r>
              <a:rPr lang="en-US" sz="2000" dirty="0">
                <a:solidFill>
                  <a:schemeClr val="accent1"/>
                </a:solidFill>
                <a:latin typeface="Cabin" charset="0"/>
              </a:rPr>
              <a:t> yang </a:t>
            </a:r>
            <a:r>
              <a:rPr lang="id-ID" sz="2000" dirty="0">
                <a:solidFill>
                  <a:schemeClr val="accent1"/>
                </a:solidFill>
                <a:latin typeface="Cabin" charset="0"/>
              </a:rPr>
              <a:t> </a:t>
            </a:r>
            <a:r>
              <a:rPr lang="en-US" sz="2000" dirty="0" err="1">
                <a:solidFill>
                  <a:schemeClr val="accent1"/>
                </a:solidFill>
                <a:latin typeface="Cabin" charset="0"/>
              </a:rPr>
              <a:t>dihubungkanmelalui</a:t>
            </a:r>
            <a:r>
              <a:rPr lang="en-US" sz="2000" dirty="0">
                <a:solidFill>
                  <a:schemeClr val="accent1"/>
                </a:solidFill>
                <a:latin typeface="Cabin" charset="0"/>
              </a:rPr>
              <a:t> hyperlinks </a:t>
            </a:r>
            <a:r>
              <a:rPr lang="en-US" sz="2000" dirty="0" err="1">
                <a:solidFill>
                  <a:schemeClr val="accent1"/>
                </a:solidFill>
                <a:latin typeface="Cabin" charset="0"/>
              </a:rPr>
              <a:t>dan</a:t>
            </a:r>
            <a:r>
              <a:rPr lang="en-US" sz="2000" dirty="0">
                <a:solidFill>
                  <a:schemeClr val="accent1"/>
                </a:solidFill>
                <a:latin typeface="Cabin" charset="0"/>
              </a:rPr>
              <a:t> URLs.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953" y="738121"/>
            <a:ext cx="8082907" cy="1578600"/>
          </a:xfrm>
        </p:spPr>
        <p:txBody>
          <a:bodyPr/>
          <a:lstStyle/>
          <a:p>
            <a:pPr algn="l"/>
            <a:r>
              <a:rPr lang="en-US" sz="2000" b="1" dirty="0" err="1">
                <a:solidFill>
                  <a:srgbClr val="FFFF00"/>
                </a:solidFill>
              </a:rPr>
              <a:t>Protokol</a:t>
            </a:r>
            <a:r>
              <a:rPr lang="en-US" sz="2000" b="1" dirty="0">
                <a:solidFill>
                  <a:srgbClr val="FFFF00"/>
                </a:solidFill>
              </a:rPr>
              <a:t> </a:t>
            </a:r>
            <a:r>
              <a:rPr lang="en-US" sz="2000" b="1" dirty="0" err="1">
                <a:solidFill>
                  <a:srgbClr val="FFFF00"/>
                </a:solidFill>
              </a:rPr>
              <a:t>Merupakan</a:t>
            </a:r>
            <a:r>
              <a:rPr lang="en-US" sz="2000" b="1" dirty="0">
                <a:solidFill>
                  <a:srgbClr val="FFFF00"/>
                </a:solidFill>
              </a:rPr>
              <a:t> </a:t>
            </a:r>
            <a:r>
              <a:rPr lang="en-US" sz="2000" b="1" dirty="0" err="1">
                <a:solidFill>
                  <a:srgbClr val="FFFF00"/>
                </a:solidFill>
              </a:rPr>
              <a:t>bahasa</a:t>
            </a:r>
            <a:r>
              <a:rPr lang="en-US" sz="2000" b="1" dirty="0">
                <a:solidFill>
                  <a:srgbClr val="FFFF00"/>
                </a:solidFill>
              </a:rPr>
              <a:t>/software </a:t>
            </a:r>
            <a:r>
              <a:rPr lang="en-US" sz="2000" b="1" dirty="0" err="1">
                <a:solidFill>
                  <a:srgbClr val="FFFF00"/>
                </a:solidFill>
              </a:rPr>
              <a:t>standar</a:t>
            </a:r>
            <a:r>
              <a:rPr lang="en-US" sz="2000" b="1" dirty="0">
                <a:solidFill>
                  <a:srgbClr val="FFFF00"/>
                </a:solidFill>
              </a:rPr>
              <a:t> </a:t>
            </a:r>
            <a:r>
              <a:rPr lang="en-US" sz="2000" b="1" dirty="0" err="1"/>
              <a:t>untuk</a:t>
            </a:r>
            <a:r>
              <a:rPr lang="en-US" sz="2000" b="1" dirty="0"/>
              <a:t> </a:t>
            </a:r>
            <a:r>
              <a:rPr lang="en-US" sz="2000" b="1" dirty="0" err="1"/>
              <a:t>mengatur</a:t>
            </a:r>
            <a:endParaRPr lang="id-ID" sz="2000" dirty="0"/>
          </a:p>
          <a:p>
            <a:pPr algn="l"/>
            <a:r>
              <a:rPr lang="en-US" sz="2000" dirty="0" err="1"/>
              <a:t>komunikasi</a:t>
            </a:r>
            <a:r>
              <a:rPr lang="en-US" sz="2000" dirty="0"/>
              <a:t> </a:t>
            </a:r>
            <a:r>
              <a:rPr lang="en-US" sz="2000" dirty="0" err="1"/>
              <a:t>jaringan</a:t>
            </a:r>
            <a:r>
              <a:rPr lang="en-US" sz="2000" dirty="0"/>
              <a:t> </a:t>
            </a:r>
            <a:r>
              <a:rPr lang="en-US" sz="2000" dirty="0" err="1"/>
              <a:t>komputer</a:t>
            </a:r>
            <a:r>
              <a:rPr lang="id-ID" sz="2000" dirty="0"/>
              <a:t> </a:t>
            </a:r>
            <a:r>
              <a:rPr lang="en-US" sz="2000" dirty="0"/>
              <a:t>TCP/IP (Transmission Control Protocol</a:t>
            </a:r>
            <a:endParaRPr lang="id-ID" sz="2000" dirty="0"/>
          </a:p>
          <a:p>
            <a:pPr algn="l"/>
            <a:r>
              <a:rPr lang="en-US" sz="2000" dirty="0"/>
              <a:t>Internet Protocol) </a:t>
            </a:r>
            <a:r>
              <a:rPr lang="en-US" sz="2000" dirty="0" err="1"/>
              <a:t>merupakan</a:t>
            </a:r>
            <a:r>
              <a:rPr lang="en-US" sz="2000" dirty="0"/>
              <a:t> </a:t>
            </a:r>
            <a:r>
              <a:rPr lang="en-US" sz="2000" dirty="0" err="1"/>
              <a:t>cara</a:t>
            </a:r>
            <a:r>
              <a:rPr lang="en-US" sz="2000" dirty="0"/>
              <a:t> </a:t>
            </a:r>
            <a:r>
              <a:rPr lang="en-US" sz="2000" dirty="0" err="1"/>
              <a:t>standar</a:t>
            </a:r>
            <a:r>
              <a:rPr lang="en-US" sz="2000" dirty="0"/>
              <a:t> </a:t>
            </a:r>
            <a:r>
              <a:rPr lang="en-US" sz="2000" dirty="0" err="1"/>
              <a:t>untuk</a:t>
            </a:r>
            <a:r>
              <a:rPr lang="en-US" sz="2000" dirty="0"/>
              <a:t> </a:t>
            </a:r>
            <a:r>
              <a:rPr lang="en-US" sz="2000" dirty="0" err="1"/>
              <a:t>mempaketkan</a:t>
            </a:r>
            <a:r>
              <a:rPr lang="en-US" sz="2000" dirty="0"/>
              <a:t> </a:t>
            </a:r>
            <a:r>
              <a:rPr lang="en-US" sz="2000" dirty="0" err="1"/>
              <a:t>dan</a:t>
            </a:r>
            <a:endParaRPr lang="id-ID" sz="2000" dirty="0"/>
          </a:p>
          <a:p>
            <a:pPr algn="l"/>
            <a:r>
              <a:rPr lang="en-US" sz="2000" dirty="0" err="1"/>
              <a:t>menyelamatkan</a:t>
            </a:r>
            <a:r>
              <a:rPr lang="en-US" sz="2000" dirty="0"/>
              <a:t> data </a:t>
            </a:r>
            <a:r>
              <a:rPr lang="en-US" sz="2000" dirty="0" err="1"/>
              <a:t>komputer</a:t>
            </a:r>
            <a:r>
              <a:rPr lang="en-US" sz="2000" dirty="0"/>
              <a:t> (</a:t>
            </a:r>
            <a:r>
              <a:rPr lang="en-US" sz="2000" dirty="0" err="1"/>
              <a:t>sinyal</a:t>
            </a:r>
            <a:r>
              <a:rPr lang="en-US" sz="2000" dirty="0"/>
              <a:t> </a:t>
            </a:r>
            <a:r>
              <a:rPr lang="en-US" sz="2000" dirty="0" err="1"/>
              <a:t>elektronik</a:t>
            </a:r>
            <a:r>
              <a:rPr lang="en-US" sz="2000" dirty="0"/>
              <a:t>)</a:t>
            </a:r>
            <a:r>
              <a:rPr lang="en-US" sz="2000" dirty="0" err="1"/>
              <a:t>sehingga</a:t>
            </a:r>
            <a:r>
              <a:rPr lang="en-US" sz="2000" dirty="0"/>
              <a:t> data</a:t>
            </a:r>
            <a:endParaRPr lang="id-ID" sz="2000" dirty="0"/>
          </a:p>
          <a:p>
            <a:pPr algn="l"/>
            <a:r>
              <a:rPr lang="en-US" sz="2000" dirty="0" err="1"/>
              <a:t>tersebut</a:t>
            </a:r>
            <a:r>
              <a:rPr lang="en-US" sz="2000" dirty="0"/>
              <a:t> </a:t>
            </a:r>
            <a:r>
              <a:rPr lang="en-US" sz="2000" dirty="0" err="1"/>
              <a:t>dapat</a:t>
            </a:r>
            <a:r>
              <a:rPr lang="en-US" sz="2000" dirty="0"/>
              <a:t> </a:t>
            </a:r>
            <a:r>
              <a:rPr lang="en-US" sz="2000" dirty="0" err="1"/>
              <a:t>dikirim</a:t>
            </a:r>
            <a:r>
              <a:rPr lang="en-US" sz="2000" dirty="0"/>
              <a:t> </a:t>
            </a:r>
            <a:r>
              <a:rPr lang="en-US" sz="2000" dirty="0" err="1"/>
              <a:t>ke</a:t>
            </a:r>
            <a:r>
              <a:rPr lang="en-US" sz="2000" dirty="0"/>
              <a:t> </a:t>
            </a:r>
            <a:r>
              <a:rPr lang="en-US" sz="2000" dirty="0" err="1"/>
              <a:t>komputer</a:t>
            </a:r>
            <a:r>
              <a:rPr lang="en-US" sz="2000" dirty="0"/>
              <a:t> yang</a:t>
            </a:r>
            <a:r>
              <a:rPr lang="id-ID" sz="2000" dirty="0"/>
              <a:t> </a:t>
            </a:r>
            <a:r>
              <a:rPr lang="en-US" sz="2000" dirty="0"/>
              <a:t>lain.</a:t>
            </a:r>
          </a:p>
          <a:p>
            <a:pPr algn="just"/>
            <a:endParaRPr lang="en-US" sz="2000" dirty="0"/>
          </a:p>
          <a:p>
            <a:pPr algn="l"/>
            <a:r>
              <a:rPr lang="en-US" dirty="0"/>
              <a:t> </a:t>
            </a:r>
            <a:r>
              <a:rPr lang="en-US" sz="2000" b="1" dirty="0">
                <a:solidFill>
                  <a:srgbClr val="FFC000"/>
                </a:solidFill>
              </a:rPr>
              <a:t>HTTP (Hypertext Transfer Protocol)</a:t>
            </a:r>
            <a:endParaRPr lang="id-ID" sz="2000" dirty="0">
              <a:solidFill>
                <a:srgbClr val="FFC000"/>
              </a:solidFill>
            </a:endParaRPr>
          </a:p>
          <a:p>
            <a:pPr algn="l"/>
            <a:r>
              <a:rPr lang="en-US" sz="2000" dirty="0" err="1"/>
              <a:t>Adalah</a:t>
            </a:r>
            <a:r>
              <a:rPr lang="en-US" sz="2000" dirty="0"/>
              <a:t> </a:t>
            </a:r>
            <a:r>
              <a:rPr lang="en-US" sz="2000" dirty="0" err="1">
                <a:solidFill>
                  <a:srgbClr val="FFFF00"/>
                </a:solidFill>
              </a:rPr>
              <a:t>protokol</a:t>
            </a:r>
            <a:r>
              <a:rPr lang="en-US" sz="2000" dirty="0">
                <a:solidFill>
                  <a:srgbClr val="FFFF00"/>
                </a:solidFill>
              </a:rPr>
              <a:t> yang </a:t>
            </a:r>
            <a:r>
              <a:rPr lang="en-US" sz="2000" dirty="0" err="1">
                <a:solidFill>
                  <a:srgbClr val="FFFF00"/>
                </a:solidFill>
              </a:rPr>
              <a:t>menentukan</a:t>
            </a:r>
            <a:r>
              <a:rPr lang="en-US" sz="2000" dirty="0">
                <a:solidFill>
                  <a:srgbClr val="FFFF00"/>
                </a:solidFill>
              </a:rPr>
              <a:t> </a:t>
            </a:r>
            <a:r>
              <a:rPr lang="en-US" sz="2000" dirty="0" err="1"/>
              <a:t>aturan</a:t>
            </a:r>
            <a:r>
              <a:rPr lang="en-US" sz="2000" dirty="0"/>
              <a:t> yang </a:t>
            </a:r>
            <a:r>
              <a:rPr lang="en-US" sz="2000" dirty="0" err="1"/>
              <a:t>perludiikuti</a:t>
            </a:r>
            <a:r>
              <a:rPr lang="en-US" sz="2000" dirty="0"/>
              <a:t> </a:t>
            </a:r>
            <a:r>
              <a:rPr lang="en-US" sz="2000" dirty="0" err="1"/>
              <a:t>oleh</a:t>
            </a:r>
            <a:r>
              <a:rPr lang="en-US" sz="2000" dirty="0"/>
              <a:t> web</a:t>
            </a:r>
            <a:endParaRPr lang="id-ID" sz="2000" dirty="0"/>
          </a:p>
          <a:p>
            <a:pPr algn="l"/>
            <a:r>
              <a:rPr lang="en-US" sz="2000" dirty="0"/>
              <a:t>browser </a:t>
            </a:r>
            <a:r>
              <a:rPr lang="en-US" sz="2000" dirty="0" err="1"/>
              <a:t>dalam</a:t>
            </a:r>
            <a:r>
              <a:rPr lang="en-US" sz="2000" dirty="0"/>
              <a:t> </a:t>
            </a:r>
            <a:r>
              <a:rPr lang="en-US" sz="2000" dirty="0" err="1"/>
              <a:t>meminta</a:t>
            </a:r>
            <a:r>
              <a:rPr lang="en-US" sz="2000" dirty="0"/>
              <a:t> dan </a:t>
            </a:r>
            <a:r>
              <a:rPr lang="en-US" sz="2000" dirty="0" err="1"/>
              <a:t>mengambil</a:t>
            </a:r>
            <a:r>
              <a:rPr lang="en-US" sz="2000" dirty="0"/>
              <a:t> </a:t>
            </a:r>
            <a:r>
              <a:rPr lang="en-US" sz="2000" dirty="0" err="1"/>
              <a:t>suatu</a:t>
            </a:r>
            <a:r>
              <a:rPr lang="en-US" sz="2000" dirty="0"/>
              <a:t> </a:t>
            </a:r>
            <a:r>
              <a:rPr lang="en-US" sz="2000" dirty="0" err="1"/>
              <a:t>dokumen</a:t>
            </a:r>
            <a:r>
              <a:rPr lang="en-US" sz="2000" dirty="0"/>
              <a:t> dan oleh web</a:t>
            </a:r>
            <a:endParaRPr lang="id-ID" sz="2000" dirty="0"/>
          </a:p>
          <a:p>
            <a:pPr algn="l"/>
            <a:r>
              <a:rPr lang="en-US" sz="2000" dirty="0"/>
              <a:t>server </a:t>
            </a:r>
            <a:r>
              <a:rPr lang="en-US" sz="2000" dirty="0" err="1"/>
              <a:t>dalam</a:t>
            </a:r>
            <a:r>
              <a:rPr lang="en-US" sz="2000" dirty="0"/>
              <a:t> </a:t>
            </a:r>
            <a:r>
              <a:rPr lang="en-US" sz="2000" dirty="0" err="1"/>
              <a:t>menyediakan</a:t>
            </a:r>
            <a:r>
              <a:rPr lang="en-US" sz="2000" dirty="0"/>
              <a:t> </a:t>
            </a:r>
            <a:r>
              <a:rPr lang="en-US" sz="2000" dirty="0" err="1"/>
              <a:t>dokumen</a:t>
            </a:r>
            <a:r>
              <a:rPr lang="en-US" sz="2000" dirty="0"/>
              <a:t> yang </a:t>
            </a:r>
            <a:r>
              <a:rPr lang="en-US" sz="2000" dirty="0" err="1"/>
              <a:t>diminta</a:t>
            </a:r>
            <a:r>
              <a:rPr lang="en-US" sz="2000" dirty="0"/>
              <a:t> web</a:t>
            </a:r>
            <a:r>
              <a:rPr lang="id-ID" sz="2000" dirty="0"/>
              <a:t> </a:t>
            </a:r>
            <a:r>
              <a:rPr lang="en-US" sz="2000" dirty="0"/>
              <a:t>browser.</a:t>
            </a:r>
            <a:endParaRPr lang="id-ID" sz="2000" dirty="0"/>
          </a:p>
          <a:p>
            <a:pPr algn="l"/>
            <a:r>
              <a:rPr lang="en-US" sz="2000" dirty="0" err="1"/>
              <a:t>Protokol</a:t>
            </a:r>
            <a:r>
              <a:rPr lang="en-US" sz="2000" dirty="0"/>
              <a:t> </a:t>
            </a:r>
            <a:r>
              <a:rPr lang="en-US" sz="2000" dirty="0" err="1"/>
              <a:t>ini</a:t>
            </a:r>
            <a:r>
              <a:rPr lang="en-US" sz="2000" dirty="0"/>
              <a:t> </a:t>
            </a:r>
            <a:r>
              <a:rPr lang="en-US" sz="2000" dirty="0" err="1"/>
              <a:t>merupakan</a:t>
            </a:r>
            <a:r>
              <a:rPr lang="en-US" sz="2000" dirty="0"/>
              <a:t> </a:t>
            </a:r>
            <a:r>
              <a:rPr lang="en-US" sz="2000" dirty="0" err="1"/>
              <a:t>protokol</a:t>
            </a:r>
            <a:r>
              <a:rPr lang="en-US" sz="2000" dirty="0"/>
              <a:t> </a:t>
            </a:r>
            <a:r>
              <a:rPr lang="en-US" sz="2000" dirty="0" err="1"/>
              <a:t>standar</a:t>
            </a:r>
            <a:r>
              <a:rPr lang="en-US" sz="2000" dirty="0"/>
              <a:t> yang</a:t>
            </a:r>
            <a:r>
              <a:rPr lang="id-ID" sz="2000" dirty="0"/>
              <a:t> </a:t>
            </a:r>
            <a:r>
              <a:rPr lang="en-US" sz="2000" dirty="0" err="1"/>
              <a:t>digunakanuntuk</a:t>
            </a:r>
            <a:endParaRPr lang="id-ID" sz="2000" dirty="0"/>
          </a:p>
          <a:p>
            <a:pPr algn="l"/>
            <a:r>
              <a:rPr lang="en-US" sz="2000" dirty="0" err="1"/>
              <a:t>mengakses</a:t>
            </a:r>
            <a:r>
              <a:rPr lang="en-US" sz="2000" dirty="0"/>
              <a:t> </a:t>
            </a:r>
            <a:r>
              <a:rPr lang="en-US" sz="2000" dirty="0" err="1"/>
              <a:t>dokumen</a:t>
            </a:r>
            <a:r>
              <a:rPr lang="en-US" sz="2000" dirty="0"/>
              <a:t> HTML.</a:t>
            </a:r>
          </a:p>
        </p:txBody>
      </p:sp>
    </p:spTree>
    <p:extLst>
      <p:ext uri="{BB962C8B-B14F-4D97-AF65-F5344CB8AC3E}">
        <p14:creationId xmlns:p14="http://schemas.microsoft.com/office/powerpoint/2010/main" val="41820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sp>
        <p:nvSpPr>
          <p:cNvPr id="2755" name="Google Shape;2755;p79"/>
          <p:cNvSpPr txBox="1">
            <a:spLocks noGrp="1"/>
          </p:cNvSpPr>
          <p:nvPr>
            <p:ph type="body" idx="1"/>
          </p:nvPr>
        </p:nvSpPr>
        <p:spPr>
          <a:xfrm>
            <a:off x="640487" y="1436914"/>
            <a:ext cx="6788700" cy="35236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400" b="1" dirty="0">
                <a:solidFill>
                  <a:srgbClr val="FF0000"/>
                </a:solidFill>
                <a:uFill>
                  <a:noFill/>
                </a:uFill>
              </a:rPr>
              <a:t>Intranet</a:t>
            </a:r>
            <a:endParaRPr lang="en-US" sz="3400" b="1" dirty="0">
              <a:solidFill>
                <a:srgbClr val="FF0000"/>
              </a:solidFill>
              <a:uFill>
                <a:noFill/>
              </a:uFill>
            </a:endParaRPr>
          </a:p>
          <a:p>
            <a:pPr marL="0" lvl="0" indent="0" algn="l" rtl="0">
              <a:spcBef>
                <a:spcPts val="0"/>
              </a:spcBef>
              <a:spcAft>
                <a:spcPts val="0"/>
              </a:spcAft>
              <a:buNone/>
            </a:pPr>
            <a:endParaRPr lang="en-US" sz="1000" b="1" dirty="0">
              <a:solidFill>
                <a:schemeClr val="hlink"/>
              </a:solidFill>
              <a:uFill>
                <a:noFill/>
              </a:uFill>
            </a:endParaRPr>
          </a:p>
          <a:p>
            <a:pPr marL="0" lvl="0" indent="0" algn="l" rtl="0">
              <a:spcBef>
                <a:spcPts val="0"/>
              </a:spcBef>
              <a:spcAft>
                <a:spcPts val="0"/>
              </a:spcAft>
              <a:buNone/>
            </a:pPr>
            <a:endParaRPr lang="en-US" sz="1000" b="1" dirty="0">
              <a:solidFill>
                <a:schemeClr val="hlink"/>
              </a:solidFill>
              <a:uFill>
                <a:noFill/>
              </a:uFill>
            </a:endParaRPr>
          </a:p>
          <a:p>
            <a:pPr marL="0" lvl="0" indent="0" algn="just" rtl="0">
              <a:spcBef>
                <a:spcPts val="0"/>
              </a:spcBef>
              <a:spcAft>
                <a:spcPts val="0"/>
              </a:spcAft>
              <a:buNone/>
            </a:pPr>
            <a:r>
              <a:rPr lang="en-ID" sz="1700" b="1" dirty="0" err="1">
                <a:solidFill>
                  <a:schemeClr val="accent2"/>
                </a:solidFill>
              </a:rPr>
              <a:t>Jhonsen</a:t>
            </a:r>
            <a:r>
              <a:rPr lang="en-ID" sz="1700" b="1" dirty="0">
                <a:solidFill>
                  <a:schemeClr val="accent2"/>
                </a:solidFill>
              </a:rPr>
              <a:t> </a:t>
            </a:r>
            <a:r>
              <a:rPr lang="en-ID" sz="1700" b="1" dirty="0" err="1">
                <a:solidFill>
                  <a:schemeClr val="accent2"/>
                </a:solidFill>
              </a:rPr>
              <a:t>dalam</a:t>
            </a:r>
            <a:r>
              <a:rPr lang="en-ID" sz="1700" b="1" dirty="0">
                <a:solidFill>
                  <a:schemeClr val="accent2"/>
                </a:solidFill>
              </a:rPr>
              <a:t> </a:t>
            </a:r>
            <a:r>
              <a:rPr lang="en-ID" sz="1700" b="1" dirty="0" err="1">
                <a:solidFill>
                  <a:schemeClr val="accent2"/>
                </a:solidFill>
              </a:rPr>
              <a:t>buku</a:t>
            </a:r>
            <a:r>
              <a:rPr lang="en-ID" sz="1700" b="1" dirty="0">
                <a:solidFill>
                  <a:schemeClr val="accent2"/>
                </a:solidFill>
              </a:rPr>
              <a:t> </a:t>
            </a:r>
            <a:r>
              <a:rPr lang="en-ID" sz="1700" b="1" dirty="0" err="1">
                <a:solidFill>
                  <a:schemeClr val="accent2"/>
                </a:solidFill>
              </a:rPr>
              <a:t>Membangun</a:t>
            </a:r>
            <a:r>
              <a:rPr lang="en-ID" sz="1700" b="1" dirty="0">
                <a:solidFill>
                  <a:schemeClr val="accent2"/>
                </a:solidFill>
              </a:rPr>
              <a:t> Portal Intranet </a:t>
            </a:r>
            <a:r>
              <a:rPr lang="en-ID" sz="1700" b="1" dirty="0" err="1">
                <a:solidFill>
                  <a:schemeClr val="accent2"/>
                </a:solidFill>
              </a:rPr>
              <a:t>dengan</a:t>
            </a:r>
            <a:r>
              <a:rPr lang="en-ID" sz="1700" b="1" dirty="0">
                <a:solidFill>
                  <a:schemeClr val="accent2"/>
                </a:solidFill>
              </a:rPr>
              <a:t> </a:t>
            </a:r>
            <a:r>
              <a:rPr lang="en-ID" sz="1700" b="1" dirty="0" err="1">
                <a:solidFill>
                  <a:schemeClr val="accent2"/>
                </a:solidFill>
              </a:rPr>
              <a:t>Aplikasi</a:t>
            </a:r>
            <a:r>
              <a:rPr lang="en-ID" sz="1700" b="1" dirty="0">
                <a:solidFill>
                  <a:schemeClr val="accent2"/>
                </a:solidFill>
              </a:rPr>
              <a:t> Open Source </a:t>
            </a:r>
            <a:r>
              <a:rPr lang="en-ID" sz="1700" b="1" dirty="0" err="1">
                <a:solidFill>
                  <a:schemeClr val="accent2"/>
                </a:solidFill>
              </a:rPr>
              <a:t>Moregroupware</a:t>
            </a:r>
            <a:r>
              <a:rPr lang="en-ID" sz="1700" b="1" dirty="0">
                <a:solidFill>
                  <a:schemeClr val="accent2"/>
                </a:solidFill>
              </a:rPr>
              <a:t> (2004) </a:t>
            </a:r>
            <a:r>
              <a:rPr lang="en-ID" sz="1700" b="1" dirty="0" err="1">
                <a:solidFill>
                  <a:schemeClr val="accent2"/>
                </a:solidFill>
              </a:rPr>
              <a:t>menjelaskan</a:t>
            </a:r>
            <a:r>
              <a:rPr lang="en-ID" sz="1700" b="1" dirty="0">
                <a:solidFill>
                  <a:schemeClr val="accent2"/>
                </a:solidFill>
              </a:rPr>
              <a:t> </a:t>
            </a:r>
            <a:r>
              <a:rPr lang="en-ID" sz="1700" b="1" dirty="0" err="1">
                <a:solidFill>
                  <a:schemeClr val="accent2"/>
                </a:solidFill>
              </a:rPr>
              <a:t>bahwa</a:t>
            </a:r>
            <a:r>
              <a:rPr lang="en-ID" sz="1700" b="1" dirty="0">
                <a:solidFill>
                  <a:schemeClr val="accent2"/>
                </a:solidFill>
              </a:rPr>
              <a:t> </a:t>
            </a:r>
            <a:r>
              <a:rPr lang="en-ID" sz="1700" b="1" dirty="0">
                <a:solidFill>
                  <a:srgbClr val="FFFF00"/>
                </a:solidFill>
              </a:rPr>
              <a:t>intranet </a:t>
            </a:r>
            <a:r>
              <a:rPr lang="en-ID" sz="1700" b="1" dirty="0" err="1">
                <a:solidFill>
                  <a:srgbClr val="FFFF00"/>
                </a:solidFill>
              </a:rPr>
              <a:t>adalah</a:t>
            </a:r>
            <a:r>
              <a:rPr lang="en-ID" sz="1700" b="1" dirty="0">
                <a:solidFill>
                  <a:srgbClr val="FFFF00"/>
                </a:solidFill>
              </a:rPr>
              <a:t> </a:t>
            </a:r>
            <a:r>
              <a:rPr lang="en-ID" sz="1700" b="1" dirty="0" err="1">
                <a:solidFill>
                  <a:schemeClr val="accent2"/>
                </a:solidFill>
              </a:rPr>
              <a:t>bentuk</a:t>
            </a:r>
            <a:r>
              <a:rPr lang="en-ID" sz="1700" b="1" dirty="0">
                <a:solidFill>
                  <a:schemeClr val="accent2"/>
                </a:solidFill>
              </a:rPr>
              <a:t> </a:t>
            </a:r>
            <a:r>
              <a:rPr lang="en-ID" sz="1700" b="1" dirty="0" err="1">
                <a:solidFill>
                  <a:schemeClr val="accent2"/>
                </a:solidFill>
              </a:rPr>
              <a:t>pemanfaatan</a:t>
            </a:r>
            <a:r>
              <a:rPr lang="en-ID" sz="1700" b="1" dirty="0">
                <a:solidFill>
                  <a:schemeClr val="accent2"/>
                </a:solidFill>
              </a:rPr>
              <a:t> </a:t>
            </a:r>
            <a:r>
              <a:rPr lang="en-ID" sz="1700" b="1" dirty="0" err="1">
                <a:solidFill>
                  <a:schemeClr val="accent2"/>
                </a:solidFill>
              </a:rPr>
              <a:t>teknologi</a:t>
            </a:r>
            <a:r>
              <a:rPr lang="en-ID" sz="1700" b="1" dirty="0">
                <a:solidFill>
                  <a:schemeClr val="accent2"/>
                </a:solidFill>
              </a:rPr>
              <a:t> </a:t>
            </a:r>
            <a:r>
              <a:rPr lang="en-ID" sz="1700" b="1" dirty="0" err="1">
                <a:solidFill>
                  <a:schemeClr val="accent2"/>
                </a:solidFill>
              </a:rPr>
              <a:t>dalam</a:t>
            </a:r>
            <a:r>
              <a:rPr lang="en-ID" sz="1700" b="1" dirty="0">
                <a:solidFill>
                  <a:schemeClr val="accent2"/>
                </a:solidFill>
              </a:rPr>
              <a:t> </a:t>
            </a:r>
            <a:r>
              <a:rPr lang="en-ID" sz="1700" b="1" dirty="0" err="1">
                <a:solidFill>
                  <a:schemeClr val="accent2"/>
                </a:solidFill>
              </a:rPr>
              <a:t>lingkup</a:t>
            </a:r>
            <a:r>
              <a:rPr lang="en-ID" sz="1700" b="1" dirty="0">
                <a:solidFill>
                  <a:schemeClr val="accent2"/>
                </a:solidFill>
              </a:rPr>
              <a:t> </a:t>
            </a:r>
            <a:r>
              <a:rPr lang="en-ID" sz="1700" b="1" dirty="0" err="1">
                <a:solidFill>
                  <a:schemeClr val="accent2"/>
                </a:solidFill>
              </a:rPr>
              <a:t>organisasi</a:t>
            </a:r>
            <a:r>
              <a:rPr lang="en-ID" sz="1700" b="1" dirty="0">
                <a:solidFill>
                  <a:schemeClr val="accent2"/>
                </a:solidFill>
              </a:rPr>
              <a:t> </a:t>
            </a:r>
            <a:r>
              <a:rPr lang="en-ID" sz="1700" b="1" dirty="0" err="1">
                <a:solidFill>
                  <a:schemeClr val="accent2"/>
                </a:solidFill>
              </a:rPr>
              <a:t>atau</a:t>
            </a:r>
            <a:r>
              <a:rPr lang="en-ID" sz="1700" b="1" dirty="0">
                <a:solidFill>
                  <a:schemeClr val="accent2"/>
                </a:solidFill>
              </a:rPr>
              <a:t> </a:t>
            </a:r>
            <a:r>
              <a:rPr lang="en-ID" sz="1700" b="1" dirty="0" err="1">
                <a:solidFill>
                  <a:schemeClr val="accent2"/>
                </a:solidFill>
              </a:rPr>
              <a:t>perusahaan</a:t>
            </a:r>
            <a:r>
              <a:rPr lang="en-ID" sz="1700" b="1" dirty="0">
                <a:solidFill>
                  <a:schemeClr val="accent2"/>
                </a:solidFill>
              </a:rPr>
              <a:t>.</a:t>
            </a:r>
          </a:p>
          <a:p>
            <a:pPr marL="0" lvl="0" indent="0" algn="just" rtl="0">
              <a:spcBef>
                <a:spcPts val="0"/>
              </a:spcBef>
              <a:spcAft>
                <a:spcPts val="0"/>
              </a:spcAft>
              <a:buNone/>
            </a:pPr>
            <a:endParaRPr lang="en-ID" sz="1700" b="1" dirty="0">
              <a:solidFill>
                <a:schemeClr val="accent2"/>
              </a:solidFill>
            </a:endParaRPr>
          </a:p>
          <a:p>
            <a:pPr marL="0" lvl="0" indent="0" algn="just" rtl="0">
              <a:spcBef>
                <a:spcPts val="0"/>
              </a:spcBef>
              <a:spcAft>
                <a:spcPts val="0"/>
              </a:spcAft>
              <a:buNone/>
            </a:pPr>
            <a:r>
              <a:rPr lang="en-ID" sz="1700" b="1" dirty="0">
                <a:solidFill>
                  <a:schemeClr val="accent2"/>
                </a:solidFill>
              </a:rPr>
              <a:t>Intranet </a:t>
            </a:r>
            <a:r>
              <a:rPr lang="en-ID" sz="1700" b="1" dirty="0" err="1">
                <a:solidFill>
                  <a:schemeClr val="accent2"/>
                </a:solidFill>
              </a:rPr>
              <a:t>digunakan</a:t>
            </a:r>
            <a:r>
              <a:rPr lang="en-ID" sz="1700" b="1" dirty="0">
                <a:solidFill>
                  <a:schemeClr val="accent2"/>
                </a:solidFill>
              </a:rPr>
              <a:t> </a:t>
            </a:r>
            <a:r>
              <a:rPr lang="en-ID" sz="1700" b="1" dirty="0" err="1">
                <a:solidFill>
                  <a:schemeClr val="accent2"/>
                </a:solidFill>
              </a:rPr>
              <a:t>untuk</a:t>
            </a:r>
            <a:r>
              <a:rPr lang="en-ID" sz="1700" b="1" dirty="0">
                <a:solidFill>
                  <a:schemeClr val="accent2"/>
                </a:solidFill>
              </a:rPr>
              <a:t> </a:t>
            </a:r>
            <a:r>
              <a:rPr lang="en-ID" sz="1700" b="1" dirty="0" err="1">
                <a:solidFill>
                  <a:schemeClr val="accent2"/>
                </a:solidFill>
              </a:rPr>
              <a:t>mempercepat</a:t>
            </a:r>
            <a:r>
              <a:rPr lang="en-ID" sz="1700" b="1" dirty="0">
                <a:solidFill>
                  <a:schemeClr val="accent2"/>
                </a:solidFill>
              </a:rPr>
              <a:t> proses </a:t>
            </a:r>
            <a:r>
              <a:rPr lang="en-ID" sz="1700" b="1" dirty="0" err="1">
                <a:solidFill>
                  <a:schemeClr val="accent2"/>
                </a:solidFill>
              </a:rPr>
              <a:t>pertukaran</a:t>
            </a:r>
            <a:r>
              <a:rPr lang="en-ID" sz="1700" b="1" dirty="0">
                <a:solidFill>
                  <a:schemeClr val="accent2"/>
                </a:solidFill>
              </a:rPr>
              <a:t> </a:t>
            </a:r>
            <a:r>
              <a:rPr lang="en-ID" sz="1700" b="1" dirty="0" err="1">
                <a:solidFill>
                  <a:schemeClr val="accent2"/>
                </a:solidFill>
              </a:rPr>
              <a:t>informasi</a:t>
            </a:r>
            <a:r>
              <a:rPr lang="en-ID" sz="1700" b="1" dirty="0">
                <a:solidFill>
                  <a:schemeClr val="accent2"/>
                </a:solidFill>
              </a:rPr>
              <a:t> </a:t>
            </a:r>
            <a:r>
              <a:rPr lang="en-ID" sz="1700" b="1" dirty="0" err="1">
                <a:solidFill>
                  <a:schemeClr val="accent2"/>
                </a:solidFill>
              </a:rPr>
              <a:t>atau</a:t>
            </a:r>
            <a:r>
              <a:rPr lang="en-ID" sz="1700" b="1" dirty="0">
                <a:solidFill>
                  <a:schemeClr val="accent2"/>
                </a:solidFill>
              </a:rPr>
              <a:t> data </a:t>
            </a:r>
            <a:r>
              <a:rPr lang="en-ID" sz="1700" b="1" dirty="0" err="1">
                <a:solidFill>
                  <a:schemeClr val="accent2"/>
                </a:solidFill>
              </a:rPr>
              <a:t>dalam</a:t>
            </a:r>
            <a:r>
              <a:rPr lang="en-ID" sz="1700" b="1" dirty="0">
                <a:solidFill>
                  <a:schemeClr val="accent2"/>
                </a:solidFill>
              </a:rPr>
              <a:t> </a:t>
            </a:r>
            <a:r>
              <a:rPr lang="en-ID" sz="1700" b="1" dirty="0" err="1">
                <a:solidFill>
                  <a:schemeClr val="accent2"/>
                </a:solidFill>
              </a:rPr>
              <a:t>perusahaan</a:t>
            </a:r>
            <a:r>
              <a:rPr lang="en-ID" sz="1700" b="1" dirty="0">
                <a:solidFill>
                  <a:schemeClr val="accent2"/>
                </a:solidFill>
              </a:rPr>
              <a:t> </a:t>
            </a:r>
            <a:r>
              <a:rPr lang="en-ID" sz="1700" b="1" dirty="0" err="1">
                <a:solidFill>
                  <a:schemeClr val="accent2"/>
                </a:solidFill>
              </a:rPr>
              <a:t>atau</a:t>
            </a:r>
            <a:r>
              <a:rPr lang="en-ID" sz="1700" b="1" dirty="0">
                <a:solidFill>
                  <a:schemeClr val="accent2"/>
                </a:solidFill>
              </a:rPr>
              <a:t> </a:t>
            </a:r>
            <a:r>
              <a:rPr lang="en-ID" sz="1700" b="1" dirty="0" err="1">
                <a:solidFill>
                  <a:schemeClr val="accent2"/>
                </a:solidFill>
              </a:rPr>
              <a:t>organisasi</a:t>
            </a:r>
            <a:r>
              <a:rPr lang="en-ID" sz="1700" b="1" dirty="0">
                <a:solidFill>
                  <a:schemeClr val="accent2"/>
                </a:solidFill>
              </a:rPr>
              <a:t>. </a:t>
            </a:r>
            <a:r>
              <a:rPr lang="en-ID" sz="1700" b="1" dirty="0" err="1">
                <a:solidFill>
                  <a:schemeClr val="accent2"/>
                </a:solidFill>
              </a:rPr>
              <a:t>Biasanya</a:t>
            </a:r>
            <a:r>
              <a:rPr lang="en-ID" sz="1700" b="1" dirty="0">
                <a:solidFill>
                  <a:schemeClr val="accent2"/>
                </a:solidFill>
              </a:rPr>
              <a:t> intranet </a:t>
            </a:r>
            <a:r>
              <a:rPr lang="en-ID" sz="1700" b="1" dirty="0" err="1">
                <a:solidFill>
                  <a:schemeClr val="accent2"/>
                </a:solidFill>
              </a:rPr>
              <a:t>dapat</a:t>
            </a:r>
            <a:r>
              <a:rPr lang="en-ID" sz="1700" b="1" dirty="0">
                <a:solidFill>
                  <a:schemeClr val="accent2"/>
                </a:solidFill>
              </a:rPr>
              <a:t> </a:t>
            </a:r>
            <a:r>
              <a:rPr lang="en-ID" sz="1700" b="1" dirty="0" err="1">
                <a:solidFill>
                  <a:schemeClr val="accent2"/>
                </a:solidFill>
              </a:rPr>
              <a:t>dioperasikan</a:t>
            </a:r>
            <a:r>
              <a:rPr lang="en-ID" sz="1700" b="1" dirty="0">
                <a:solidFill>
                  <a:schemeClr val="accent2"/>
                </a:solidFill>
              </a:rPr>
              <a:t> </a:t>
            </a:r>
            <a:r>
              <a:rPr lang="en-ID" sz="1700" b="1" dirty="0" err="1">
                <a:solidFill>
                  <a:schemeClr val="accent2"/>
                </a:solidFill>
              </a:rPr>
              <a:t>memakai</a:t>
            </a:r>
            <a:r>
              <a:rPr lang="en-ID" sz="1700" b="1" dirty="0">
                <a:solidFill>
                  <a:schemeClr val="accent2"/>
                </a:solidFill>
              </a:rPr>
              <a:t> LAN (Local Area Network) </a:t>
            </a:r>
            <a:r>
              <a:rPr lang="en-ID" sz="1700" b="1" dirty="0" err="1">
                <a:solidFill>
                  <a:schemeClr val="accent2"/>
                </a:solidFill>
              </a:rPr>
              <a:t>atau</a:t>
            </a:r>
            <a:r>
              <a:rPr lang="en-ID" sz="1700" b="1" dirty="0">
                <a:solidFill>
                  <a:schemeClr val="accent2"/>
                </a:solidFill>
              </a:rPr>
              <a:t> WAN (Wide Area Network).</a:t>
            </a:r>
          </a:p>
          <a:p>
            <a:pPr marL="0" lvl="0" indent="0" algn="l" rtl="0">
              <a:spcBef>
                <a:spcPts val="0"/>
              </a:spcBef>
              <a:spcAft>
                <a:spcPts val="0"/>
              </a:spcAft>
              <a:buNone/>
            </a:pPr>
            <a:endParaRPr sz="1000" b="1" dirty="0">
              <a:solidFill>
                <a:schemeClr val="lt1"/>
              </a:solidFill>
            </a:endParaRPr>
          </a:p>
        </p:txBody>
      </p:sp>
      <p:sp>
        <p:nvSpPr>
          <p:cNvPr id="2756" name="Google Shape;2756;p79"/>
          <p:cNvSpPr txBox="1">
            <a:spLocks noGrp="1"/>
          </p:cNvSpPr>
          <p:nvPr>
            <p:ph type="title"/>
          </p:nvPr>
        </p:nvSpPr>
        <p:spPr>
          <a:xfrm>
            <a:off x="546653" y="604858"/>
            <a:ext cx="8087772" cy="572700"/>
          </a:xfrm>
          <a:prstGeom prst="rect">
            <a:avLst/>
          </a:prstGeom>
        </p:spPr>
        <p:txBody>
          <a:bodyPr spcFirstLastPara="1" wrap="square" lIns="91425" tIns="91425" rIns="91425" bIns="91425" anchor="t" anchorCtr="0">
            <a:noAutofit/>
          </a:bodyPr>
          <a:lstStyle/>
          <a:p>
            <a:pPr marL="457200" lvl="0" indent="-317500"/>
            <a:r>
              <a:rPr lang="id-ID" sz="2800" dirty="0">
                <a:solidFill>
                  <a:schemeClr val="hlink"/>
                </a:solidFill>
                <a:uFill>
                  <a:noFill/>
                </a:uFill>
              </a:rPr>
              <a:t>Infrastruktur komputasi jaringan :</a:t>
            </a:r>
          </a:p>
        </p:txBody>
      </p:sp>
      <p:grpSp>
        <p:nvGrpSpPr>
          <p:cNvPr id="2757" name="Google Shape;2757;p79"/>
          <p:cNvGrpSpPr/>
          <p:nvPr/>
        </p:nvGrpSpPr>
        <p:grpSpPr>
          <a:xfrm>
            <a:off x="8568905" y="4435566"/>
            <a:ext cx="131041" cy="177300"/>
            <a:chOff x="-1097450" y="661075"/>
            <a:chExt cx="131041" cy="177300"/>
          </a:xfrm>
        </p:grpSpPr>
        <p:cxnSp>
          <p:nvCxnSpPr>
            <p:cNvPr id="2758" name="Google Shape;2758;p79"/>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2759" name="Google Shape;2759;p79"/>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txBody>
            <a:bodyPr/>
            <a:lstStyle/>
            <a:p>
              <a:endParaRPr lang="en-ID"/>
            </a:p>
          </p:txBody>
        </p:sp>
      </p:grpSp>
    </p:spTree>
    <p:extLst>
      <p:ext uri="{BB962C8B-B14F-4D97-AF65-F5344CB8AC3E}">
        <p14:creationId xmlns:p14="http://schemas.microsoft.com/office/powerpoint/2010/main" val="118721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sp>
        <p:nvSpPr>
          <p:cNvPr id="2755" name="Google Shape;2755;p79"/>
          <p:cNvSpPr txBox="1">
            <a:spLocks noGrp="1"/>
          </p:cNvSpPr>
          <p:nvPr>
            <p:ph type="body" idx="1"/>
          </p:nvPr>
        </p:nvSpPr>
        <p:spPr>
          <a:xfrm>
            <a:off x="640487" y="1663010"/>
            <a:ext cx="6788700" cy="3297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pen Sans"/>
              <a:buChar char="●"/>
            </a:pPr>
            <a:r>
              <a:rPr lang="en" sz="1600" dirty="0">
                <a:solidFill>
                  <a:srgbClr val="FFFF00"/>
                </a:solidFill>
                <a:uFill>
                  <a:noFill/>
                </a:uFill>
              </a:rPr>
              <a:t>I</a:t>
            </a:r>
            <a:r>
              <a:rPr lang="id-ID" sz="1600" dirty="0">
                <a:solidFill>
                  <a:srgbClr val="FFFF00"/>
                </a:solidFill>
                <a:uFill>
                  <a:noFill/>
                </a:uFill>
              </a:rPr>
              <a:t>ntranet </a:t>
            </a:r>
            <a:r>
              <a:rPr lang="id-ID" sz="1600" dirty="0">
                <a:solidFill>
                  <a:schemeClr val="hlink"/>
                </a:solidFill>
                <a:uFill>
                  <a:noFill/>
                </a:uFill>
              </a:rPr>
              <a:t>merupakan jaringan yang didesain untuk melayani kebutuhan informasi internal perusahaan.</a:t>
            </a:r>
          </a:p>
          <a:p>
            <a:pPr marL="457200" lvl="0" indent="-317500" algn="l" rtl="0">
              <a:spcBef>
                <a:spcPts val="0"/>
              </a:spcBef>
              <a:spcAft>
                <a:spcPts val="0"/>
              </a:spcAft>
              <a:buSzPts val="1400"/>
              <a:buFont typeface="Open Sans"/>
              <a:buChar char="●"/>
            </a:pPr>
            <a:r>
              <a:rPr lang="id-ID" sz="1600" dirty="0">
                <a:solidFill>
                  <a:schemeClr val="hlink"/>
                </a:solidFill>
                <a:uFill>
                  <a:noFill/>
                </a:uFill>
              </a:rPr>
              <a:t>Intranet mendukung komunikasi dan kolaborasi. Jaringan ini terhubung dengan internet sehingga memungkinkan perusahaan untuk dapat melakukan aktivitas E-Commerce.</a:t>
            </a:r>
          </a:p>
          <a:p>
            <a:pPr marL="457200" lvl="0" indent="-317500" algn="l" rtl="0">
              <a:spcBef>
                <a:spcPts val="0"/>
              </a:spcBef>
              <a:spcAft>
                <a:spcPts val="0"/>
              </a:spcAft>
              <a:buSzPts val="1400"/>
              <a:buFont typeface="Open Sans"/>
              <a:buChar char="●"/>
            </a:pPr>
            <a:r>
              <a:rPr lang="id-ID" sz="1600" dirty="0">
                <a:solidFill>
                  <a:schemeClr val="hlink"/>
                </a:solidFill>
                <a:uFill>
                  <a:noFill/>
                </a:uFill>
              </a:rPr>
              <a:t>Dengan menggunakan</a:t>
            </a:r>
            <a:r>
              <a:rPr lang="en-US" sz="1600" dirty="0">
                <a:solidFill>
                  <a:schemeClr val="hlink"/>
                </a:solidFill>
                <a:uFill>
                  <a:noFill/>
                </a:uFill>
              </a:rPr>
              <a:t> </a:t>
            </a:r>
            <a:r>
              <a:rPr lang="id-ID" sz="1600" dirty="0">
                <a:solidFill>
                  <a:schemeClr val="hlink"/>
                </a:solidFill>
                <a:uFill>
                  <a:noFill/>
                </a:uFill>
              </a:rPr>
              <a:t>sistem berbagai tampilan dan alat groupware lainnya, intranet memudahkan pekerjaan kelompok perusahaan juga mempubkasikan</a:t>
            </a:r>
          </a:p>
          <a:p>
            <a:pPr marL="457200" lvl="0" indent="-317500" algn="l" rtl="0">
              <a:spcBef>
                <a:spcPts val="0"/>
              </a:spcBef>
              <a:spcAft>
                <a:spcPts val="0"/>
              </a:spcAft>
              <a:buSzPts val="1400"/>
              <a:buFont typeface="Open Sans"/>
              <a:buChar char="●"/>
            </a:pPr>
            <a:r>
              <a:rPr lang="id-ID" sz="1600" dirty="0">
                <a:solidFill>
                  <a:schemeClr val="hlink"/>
                </a:solidFill>
                <a:uFill>
                  <a:noFill/>
                </a:uFill>
              </a:rPr>
              <a:t>newsletter dan mengirimkan berbagai berita kepara karyawan.</a:t>
            </a:r>
          </a:p>
          <a:p>
            <a:pPr marL="457200" lvl="0" indent="-317500" algn="l" rtl="0">
              <a:spcBef>
                <a:spcPts val="0"/>
              </a:spcBef>
              <a:spcAft>
                <a:spcPts val="0"/>
              </a:spcAft>
              <a:buSzPts val="1400"/>
              <a:buFont typeface="Open Sans"/>
              <a:buChar char="●"/>
            </a:pPr>
            <a:r>
              <a:rPr lang="id-ID" sz="1600" dirty="0">
                <a:solidFill>
                  <a:schemeClr val="hlink"/>
                </a:solidFill>
                <a:uFill>
                  <a:noFill/>
                </a:uFill>
              </a:rPr>
              <a:t>Intranet bisa mengubah struktur dan prosedur organisasional serta membantu merekayasa ulang perusahaan.   </a:t>
            </a:r>
            <a:endParaRPr sz="1600" dirty="0"/>
          </a:p>
          <a:p>
            <a:pPr marL="0" lvl="0" indent="0" algn="l" rtl="0">
              <a:spcBef>
                <a:spcPts val="0"/>
              </a:spcBef>
              <a:spcAft>
                <a:spcPts val="0"/>
              </a:spcAft>
              <a:buNone/>
            </a:pPr>
            <a:endParaRPr dirty="0">
              <a:solidFill>
                <a:schemeClr val="lt1"/>
              </a:solidFill>
            </a:endParaRPr>
          </a:p>
        </p:txBody>
      </p:sp>
      <p:sp>
        <p:nvSpPr>
          <p:cNvPr id="2756" name="Google Shape;2756;p79"/>
          <p:cNvSpPr txBox="1">
            <a:spLocks noGrp="1"/>
          </p:cNvSpPr>
          <p:nvPr>
            <p:ph type="title"/>
          </p:nvPr>
        </p:nvSpPr>
        <p:spPr>
          <a:xfrm>
            <a:off x="546653" y="604858"/>
            <a:ext cx="8087772" cy="572700"/>
          </a:xfrm>
          <a:prstGeom prst="rect">
            <a:avLst/>
          </a:prstGeom>
        </p:spPr>
        <p:txBody>
          <a:bodyPr spcFirstLastPara="1" wrap="square" lIns="91425" tIns="91425" rIns="91425" bIns="91425" anchor="t" anchorCtr="0">
            <a:noAutofit/>
          </a:bodyPr>
          <a:lstStyle/>
          <a:p>
            <a:pPr marL="457200" lvl="0" indent="-317500"/>
            <a:r>
              <a:rPr lang="id-ID" sz="2800" dirty="0">
                <a:solidFill>
                  <a:schemeClr val="hlink"/>
                </a:solidFill>
                <a:uFill>
                  <a:noFill/>
                </a:uFill>
              </a:rPr>
              <a:t>Infrastruktur komputasi jaringan :</a:t>
            </a:r>
          </a:p>
        </p:txBody>
      </p:sp>
      <p:grpSp>
        <p:nvGrpSpPr>
          <p:cNvPr id="2757" name="Google Shape;2757;p79"/>
          <p:cNvGrpSpPr/>
          <p:nvPr/>
        </p:nvGrpSpPr>
        <p:grpSpPr>
          <a:xfrm>
            <a:off x="8568905" y="4435566"/>
            <a:ext cx="131041" cy="177300"/>
            <a:chOff x="-1097450" y="661075"/>
            <a:chExt cx="131041" cy="177300"/>
          </a:xfrm>
        </p:grpSpPr>
        <p:cxnSp>
          <p:nvCxnSpPr>
            <p:cNvPr id="2758" name="Google Shape;2758;p79"/>
            <p:cNvCxnSpPr/>
            <p:nvPr/>
          </p:nvCxnSpPr>
          <p:spPr>
            <a:xfrm>
              <a:off x="-1031925" y="661075"/>
              <a:ext cx="0" cy="177300"/>
            </a:xfrm>
            <a:prstGeom prst="straightConnector1">
              <a:avLst/>
            </a:prstGeom>
            <a:noFill/>
            <a:ln w="9525" cap="flat" cmpd="sng">
              <a:solidFill>
                <a:schemeClr val="dk2"/>
              </a:solidFill>
              <a:prstDash val="solid"/>
              <a:round/>
              <a:headEnd type="none" w="med" len="med"/>
              <a:tailEnd type="none" w="med" len="med"/>
            </a:ln>
          </p:spPr>
        </p:cxnSp>
        <p:sp>
          <p:nvSpPr>
            <p:cNvPr id="2759" name="Google Shape;2759;p79"/>
            <p:cNvSpPr/>
            <p:nvPr/>
          </p:nvSpPr>
          <p:spPr>
            <a:xfrm>
              <a:off x="-1097450" y="774000"/>
              <a:ext cx="131041" cy="64373"/>
            </a:xfrm>
            <a:custGeom>
              <a:avLst/>
              <a:gdLst/>
              <a:ahLst/>
              <a:cxnLst/>
              <a:rect l="l" t="t" r="r" b="b"/>
              <a:pathLst>
                <a:path w="9191" h="4515" extrusionOk="0">
                  <a:moveTo>
                    <a:pt x="0" y="0"/>
                  </a:moveTo>
                  <a:lnTo>
                    <a:pt x="4515" y="4515"/>
                  </a:lnTo>
                  <a:lnTo>
                    <a:pt x="9191" y="0"/>
                  </a:lnTo>
                </a:path>
              </a:pathLst>
            </a:custGeom>
            <a:noFill/>
            <a:ln w="9525" cap="flat" cmpd="sng">
              <a:solidFill>
                <a:schemeClr val="dk2"/>
              </a:solidFill>
              <a:prstDash val="solid"/>
              <a:round/>
              <a:headEnd type="none" w="med" len="med"/>
              <a:tailEnd type="none" w="med" len="med"/>
            </a:ln>
          </p:spPr>
          <p:txBody>
            <a:bodyPr/>
            <a:lstStyle/>
            <a:p>
              <a:endParaRPr lang="en-ID"/>
            </a:p>
          </p:txBody>
        </p:sp>
      </p:grpSp>
    </p:spTree>
    <p:extLst>
      <p:ext uri="{BB962C8B-B14F-4D97-AF65-F5344CB8AC3E}">
        <p14:creationId xmlns:p14="http://schemas.microsoft.com/office/powerpoint/2010/main" val="267879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FB48-C1C8-0E60-DBB8-6C886D2A409E}"/>
              </a:ext>
            </a:extLst>
          </p:cNvPr>
          <p:cNvSpPr>
            <a:spLocks noGrp="1"/>
          </p:cNvSpPr>
          <p:nvPr>
            <p:ph type="title"/>
          </p:nvPr>
        </p:nvSpPr>
        <p:spPr/>
        <p:txBody>
          <a:bodyPr/>
          <a:lstStyle/>
          <a:p>
            <a:r>
              <a:rPr lang="en-US" dirty="0">
                <a:solidFill>
                  <a:srgbClr val="FF0000"/>
                </a:solidFill>
              </a:rPr>
              <a:t>Internet</a:t>
            </a:r>
            <a:br>
              <a:rPr lang="en-ID" dirty="0"/>
            </a:br>
            <a:endParaRPr lang="en-ID" dirty="0"/>
          </a:p>
        </p:txBody>
      </p:sp>
      <p:sp>
        <p:nvSpPr>
          <p:cNvPr id="3" name="Text Placeholder 2">
            <a:extLst>
              <a:ext uri="{FF2B5EF4-FFF2-40B4-BE49-F238E27FC236}">
                <a16:creationId xmlns:a16="http://schemas.microsoft.com/office/drawing/2014/main" id="{BC37E596-C0EE-A22B-E8A2-F85AD12AFCAD}"/>
              </a:ext>
            </a:extLst>
          </p:cNvPr>
          <p:cNvSpPr>
            <a:spLocks noGrp="1"/>
          </p:cNvSpPr>
          <p:nvPr>
            <p:ph type="body" idx="1"/>
          </p:nvPr>
        </p:nvSpPr>
        <p:spPr/>
        <p:txBody>
          <a:bodyPr/>
          <a:lstStyle/>
          <a:p>
            <a:pPr marL="139700" indent="0" algn="just">
              <a:buNone/>
            </a:pPr>
            <a:endParaRPr lang="en-ID" sz="2000" b="0" i="0" dirty="0">
              <a:solidFill>
                <a:schemeClr val="accent1"/>
              </a:solidFill>
              <a:effectLst/>
              <a:latin typeface="PT Sans" panose="020F0502020204030204" pitchFamily="34" charset="0"/>
            </a:endParaRPr>
          </a:p>
          <a:p>
            <a:pPr marL="139700" indent="0" algn="just">
              <a:buNone/>
            </a:pPr>
            <a:r>
              <a:rPr lang="en-ID" sz="2000" b="0" i="0" dirty="0">
                <a:solidFill>
                  <a:srgbClr val="FFFF00"/>
                </a:solidFill>
                <a:effectLst/>
                <a:latin typeface="PT Sans" panose="020F0502020204030204" pitchFamily="34" charset="0"/>
              </a:rPr>
              <a:t>Internet </a:t>
            </a:r>
            <a:r>
              <a:rPr lang="en-ID" sz="2000" b="0" i="0" dirty="0" err="1">
                <a:solidFill>
                  <a:schemeClr val="accent1"/>
                </a:solidFill>
                <a:effectLst/>
                <a:latin typeface="PT Sans" panose="020F0502020204030204" pitchFamily="34" charset="0"/>
              </a:rPr>
              <a:t>merupakan</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jaringan</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terluas</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dalam</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sistem</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teknologi</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informasi</a:t>
            </a:r>
            <a:r>
              <a:rPr lang="en-ID" sz="2000" b="0" i="0" dirty="0">
                <a:solidFill>
                  <a:schemeClr val="accent1"/>
                </a:solidFill>
                <a:effectLst/>
                <a:latin typeface="PT Sans" panose="020F0502020204030204" pitchFamily="34" charset="0"/>
              </a:rPr>
              <a:t> yang </a:t>
            </a:r>
            <a:r>
              <a:rPr lang="en-ID" sz="2000" b="0" i="0" dirty="0" err="1">
                <a:solidFill>
                  <a:schemeClr val="accent1"/>
                </a:solidFill>
                <a:effectLst/>
                <a:latin typeface="PT Sans" panose="020F0502020204030204" pitchFamily="34" charset="0"/>
              </a:rPr>
              <a:t>memungkinkan</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perangkat</a:t>
            </a:r>
            <a:r>
              <a:rPr lang="en-ID" sz="2000" b="0" i="0" dirty="0">
                <a:solidFill>
                  <a:schemeClr val="accent1"/>
                </a:solidFill>
                <a:effectLst/>
                <a:latin typeface="PT Sans" panose="020F0502020204030204" pitchFamily="34" charset="0"/>
              </a:rPr>
              <a:t> di </a:t>
            </a:r>
            <a:r>
              <a:rPr lang="en-ID" sz="2000" b="0" i="0" dirty="0" err="1">
                <a:solidFill>
                  <a:schemeClr val="accent1"/>
                </a:solidFill>
                <a:effectLst/>
                <a:latin typeface="PT Sans" panose="020F0502020204030204" pitchFamily="34" charset="0"/>
              </a:rPr>
              <a:t>seluruh</a:t>
            </a:r>
            <a:r>
              <a:rPr lang="en-ID" sz="2000" b="0" i="0" dirty="0">
                <a:solidFill>
                  <a:schemeClr val="accent1"/>
                </a:solidFill>
                <a:effectLst/>
                <a:latin typeface="PT Sans" panose="020F0502020204030204" pitchFamily="34" charset="0"/>
              </a:rPr>
              <a:t> dunia </a:t>
            </a:r>
            <a:r>
              <a:rPr lang="en-ID" sz="2000" b="0" i="0" dirty="0" err="1">
                <a:solidFill>
                  <a:schemeClr val="accent1"/>
                </a:solidFill>
                <a:effectLst/>
                <a:latin typeface="PT Sans" panose="020F0502020204030204" pitchFamily="34" charset="0"/>
              </a:rPr>
              <a:t>untuk</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saling</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terhubung</a:t>
            </a:r>
            <a:r>
              <a:rPr lang="en-ID" sz="2000" b="0" i="0" dirty="0">
                <a:solidFill>
                  <a:schemeClr val="accent1"/>
                </a:solidFill>
                <a:effectLst/>
                <a:latin typeface="PT Sans" panose="020F0502020204030204" pitchFamily="34" charset="0"/>
              </a:rPr>
              <a:t>.</a:t>
            </a:r>
          </a:p>
          <a:p>
            <a:pPr marL="139700" indent="0" algn="just">
              <a:buNone/>
            </a:pPr>
            <a:endParaRPr lang="en-ID" sz="2000" dirty="0">
              <a:solidFill>
                <a:schemeClr val="accent1"/>
              </a:solidFill>
              <a:latin typeface="PT Sans" panose="020F0502020204030204" pitchFamily="34" charset="0"/>
            </a:endParaRPr>
          </a:p>
          <a:p>
            <a:pPr marL="139700" indent="0" algn="just">
              <a:buNone/>
            </a:pPr>
            <a:r>
              <a:rPr lang="en-ID" sz="2000" b="0" i="0" dirty="0" err="1">
                <a:solidFill>
                  <a:schemeClr val="accent1"/>
                </a:solidFill>
                <a:effectLst/>
                <a:latin typeface="PT Sans" panose="020F0502020204030204" pitchFamily="34" charset="0"/>
              </a:rPr>
              <a:t>Jaringan</a:t>
            </a:r>
            <a:r>
              <a:rPr lang="en-ID" sz="2000" b="0" i="0" dirty="0">
                <a:solidFill>
                  <a:schemeClr val="accent1"/>
                </a:solidFill>
                <a:effectLst/>
                <a:latin typeface="PT Sans" panose="020F0502020204030204" pitchFamily="34" charset="0"/>
              </a:rPr>
              <a:t> internet </a:t>
            </a:r>
            <a:r>
              <a:rPr lang="en-ID" sz="2000" b="0" i="0" dirty="0" err="1">
                <a:solidFill>
                  <a:schemeClr val="accent1"/>
                </a:solidFill>
                <a:effectLst/>
                <a:latin typeface="PT Sans" panose="020F0502020204030204" pitchFamily="34" charset="0"/>
              </a:rPr>
              <a:t>dapat</a:t>
            </a:r>
            <a:r>
              <a:rPr lang="en-ID" sz="2000" b="0" i="0" dirty="0">
                <a:solidFill>
                  <a:schemeClr val="accent1"/>
                </a:solidFill>
                <a:effectLst/>
                <a:latin typeface="PT Sans" panose="020F0502020204030204" pitchFamily="34" charset="0"/>
              </a:rPr>
              <a:t> </a:t>
            </a:r>
            <a:r>
              <a:rPr lang="en-ID" sz="2000" b="0" i="0" dirty="0" err="1">
                <a:solidFill>
                  <a:srgbClr val="FFFF00"/>
                </a:solidFill>
                <a:effectLst/>
                <a:latin typeface="PT Sans" panose="020F0502020204030204" pitchFamily="34" charset="0"/>
              </a:rPr>
              <a:t>diakses</a:t>
            </a:r>
            <a:r>
              <a:rPr lang="en-ID" sz="2000" b="0" i="0" dirty="0">
                <a:solidFill>
                  <a:srgbClr val="FFFF00"/>
                </a:solidFill>
                <a:effectLst/>
                <a:latin typeface="PT Sans" panose="020F0502020204030204" pitchFamily="34" charset="0"/>
              </a:rPr>
              <a:t> </a:t>
            </a:r>
            <a:r>
              <a:rPr lang="en-ID" sz="2000" b="0" i="0" dirty="0" err="1">
                <a:solidFill>
                  <a:srgbClr val="FFFF00"/>
                </a:solidFill>
                <a:effectLst/>
                <a:latin typeface="PT Sans" panose="020F0502020204030204" pitchFamily="34" charset="0"/>
              </a:rPr>
              <a:t>publik</a:t>
            </a:r>
            <a:r>
              <a:rPr lang="en-ID" sz="2000" b="0" i="0" dirty="0">
                <a:solidFill>
                  <a:srgbClr val="FFFF00"/>
                </a:solidFill>
                <a:effectLst/>
                <a:latin typeface="PT Sans" panose="020F0502020204030204" pitchFamily="34" charset="0"/>
              </a:rPr>
              <a:t> </a:t>
            </a:r>
            <a:r>
              <a:rPr lang="en-ID" sz="2000" b="0" i="0" dirty="0">
                <a:solidFill>
                  <a:schemeClr val="accent1"/>
                </a:solidFill>
                <a:effectLst/>
                <a:latin typeface="PT Sans" panose="020F0502020204030204" pitchFamily="34" charset="0"/>
              </a:rPr>
              <a:t>yang </a:t>
            </a:r>
            <a:r>
              <a:rPr lang="en-ID" sz="2000" b="0" i="0" dirty="0" err="1">
                <a:solidFill>
                  <a:schemeClr val="accent1"/>
                </a:solidFill>
                <a:effectLst/>
                <a:latin typeface="PT Sans" panose="020F0502020204030204" pitchFamily="34" charset="0"/>
              </a:rPr>
              <a:t>mengirimkan</a:t>
            </a:r>
            <a:r>
              <a:rPr lang="en-ID" sz="2000" b="0" i="0" dirty="0">
                <a:solidFill>
                  <a:schemeClr val="accent1"/>
                </a:solidFill>
                <a:effectLst/>
                <a:latin typeface="PT Sans" panose="020F0502020204030204" pitchFamily="34" charset="0"/>
              </a:rPr>
              <a:t> data </a:t>
            </a:r>
            <a:r>
              <a:rPr lang="en-ID" sz="2000" b="0" i="0" dirty="0" err="1">
                <a:solidFill>
                  <a:schemeClr val="accent1"/>
                </a:solidFill>
                <a:effectLst/>
                <a:latin typeface="PT Sans" panose="020F0502020204030204" pitchFamily="34" charset="0"/>
              </a:rPr>
              <a:t>menggunakan</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standar</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Protokol</a:t>
            </a:r>
            <a:r>
              <a:rPr lang="en-ID" sz="2000" b="0" i="0" dirty="0">
                <a:solidFill>
                  <a:schemeClr val="accent1"/>
                </a:solidFill>
                <a:effectLst/>
                <a:latin typeface="PT Sans" panose="020F0502020204030204" pitchFamily="34" charset="0"/>
              </a:rPr>
              <a:t> Internet (IP). </a:t>
            </a:r>
            <a:r>
              <a:rPr lang="en-ID" sz="2000" b="0" i="0" dirty="0" err="1">
                <a:solidFill>
                  <a:schemeClr val="accent1"/>
                </a:solidFill>
                <a:effectLst/>
                <a:latin typeface="PT Sans" panose="020F0502020204030204" pitchFamily="34" charset="0"/>
              </a:rPr>
              <a:t>Informasi</a:t>
            </a:r>
            <a:r>
              <a:rPr lang="en-ID" sz="2000" b="0" i="0" dirty="0">
                <a:solidFill>
                  <a:schemeClr val="accent1"/>
                </a:solidFill>
                <a:effectLst/>
                <a:latin typeface="PT Sans" panose="020F0502020204030204" pitchFamily="34" charset="0"/>
              </a:rPr>
              <a:t> yang </a:t>
            </a:r>
            <a:r>
              <a:rPr lang="en-ID" sz="2000" b="0" i="0" dirty="0" err="1">
                <a:solidFill>
                  <a:schemeClr val="accent1"/>
                </a:solidFill>
                <a:effectLst/>
                <a:latin typeface="PT Sans" panose="020F0502020204030204" pitchFamily="34" charset="0"/>
              </a:rPr>
              <a:t>tersebar</a:t>
            </a:r>
            <a:r>
              <a:rPr lang="en-ID" sz="2000" b="0" i="0" dirty="0">
                <a:solidFill>
                  <a:schemeClr val="accent1"/>
                </a:solidFill>
                <a:effectLst/>
                <a:latin typeface="PT Sans" panose="020F0502020204030204" pitchFamily="34" charset="0"/>
              </a:rPr>
              <a:t> di internet </a:t>
            </a:r>
            <a:r>
              <a:rPr lang="en-ID" sz="2000" b="0" i="0" dirty="0" err="1">
                <a:solidFill>
                  <a:schemeClr val="accent1"/>
                </a:solidFill>
                <a:effectLst/>
                <a:latin typeface="PT Sans" panose="020F0502020204030204" pitchFamily="34" charset="0"/>
              </a:rPr>
              <a:t>dapat</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diakses</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melalui</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jaringan</a:t>
            </a:r>
            <a:r>
              <a:rPr lang="en-ID" sz="2000" b="0" i="0" dirty="0">
                <a:solidFill>
                  <a:schemeClr val="accent1"/>
                </a:solidFill>
                <a:effectLst/>
                <a:latin typeface="PT Sans" panose="020F0502020204030204" pitchFamily="34" charset="0"/>
              </a:rPr>
              <a:t> world wide web (www) </a:t>
            </a:r>
            <a:r>
              <a:rPr lang="en-ID" sz="2000" b="0" i="0" dirty="0" err="1">
                <a:solidFill>
                  <a:schemeClr val="accent1"/>
                </a:solidFill>
                <a:effectLst/>
                <a:latin typeface="PT Sans" panose="020F0502020204030204" pitchFamily="34" charset="0"/>
              </a:rPr>
              <a:t>baik</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dalam</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bentuk</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teks</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musik</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foto</a:t>
            </a:r>
            <a:r>
              <a:rPr lang="en-ID" sz="2000" b="0" i="0" dirty="0">
                <a:solidFill>
                  <a:schemeClr val="accent1"/>
                </a:solidFill>
                <a:effectLst/>
                <a:latin typeface="PT Sans" panose="020F0502020204030204" pitchFamily="34" charset="0"/>
              </a:rPr>
              <a:t>, video dan </a:t>
            </a:r>
            <a:r>
              <a:rPr lang="en-ID" sz="2000" b="0" i="0" dirty="0" err="1">
                <a:solidFill>
                  <a:schemeClr val="accent1"/>
                </a:solidFill>
                <a:effectLst/>
                <a:latin typeface="PT Sans" panose="020F0502020204030204" pitchFamily="34" charset="0"/>
              </a:rPr>
              <a:t>dalam</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bentuk</a:t>
            </a:r>
            <a:r>
              <a:rPr lang="en-ID" sz="2000" b="0" i="0" dirty="0">
                <a:solidFill>
                  <a:schemeClr val="accent1"/>
                </a:solidFill>
                <a:effectLst/>
                <a:latin typeface="PT Sans" panose="020F0502020204030204" pitchFamily="34" charset="0"/>
              </a:rPr>
              <a:t> </a:t>
            </a:r>
            <a:r>
              <a:rPr lang="en-ID" sz="2000" b="0" i="0" dirty="0" err="1">
                <a:solidFill>
                  <a:schemeClr val="accent1"/>
                </a:solidFill>
                <a:effectLst/>
                <a:latin typeface="PT Sans" panose="020F0502020204030204" pitchFamily="34" charset="0"/>
              </a:rPr>
              <a:t>apapun</a:t>
            </a:r>
            <a:r>
              <a:rPr lang="en-ID" sz="2000" b="0" i="0" dirty="0">
                <a:solidFill>
                  <a:schemeClr val="accent1"/>
                </a:solidFill>
                <a:effectLst/>
                <a:latin typeface="PT Sans" panose="020F0502020204030204" pitchFamily="34" charset="0"/>
              </a:rPr>
              <a:t>.</a:t>
            </a:r>
          </a:p>
          <a:p>
            <a:pPr marL="139700" indent="0" algn="just">
              <a:buNone/>
            </a:pPr>
            <a:br>
              <a:rPr lang="en-ID" sz="2000" dirty="0">
                <a:solidFill>
                  <a:schemeClr val="accent1"/>
                </a:solidFill>
              </a:rPr>
            </a:br>
            <a:endParaRPr lang="en-ID" sz="2000" dirty="0">
              <a:solidFill>
                <a:schemeClr val="accent1"/>
              </a:solidFill>
            </a:endParaRPr>
          </a:p>
        </p:txBody>
      </p:sp>
    </p:spTree>
    <p:extLst>
      <p:ext uri="{BB962C8B-B14F-4D97-AF65-F5344CB8AC3E}">
        <p14:creationId xmlns:p14="http://schemas.microsoft.com/office/powerpoint/2010/main" val="304818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E206-953F-24FB-8B27-9D290537B335}"/>
              </a:ext>
            </a:extLst>
          </p:cNvPr>
          <p:cNvSpPr>
            <a:spLocks noGrp="1"/>
          </p:cNvSpPr>
          <p:nvPr>
            <p:ph type="title"/>
          </p:nvPr>
        </p:nvSpPr>
        <p:spPr/>
        <p:txBody>
          <a:bodyPr/>
          <a:lstStyle/>
          <a:p>
            <a:r>
              <a:rPr lang="en-ID" sz="1800" dirty="0" err="1"/>
              <a:t>Berikut</a:t>
            </a:r>
            <a:r>
              <a:rPr lang="en-ID" sz="1800" dirty="0"/>
              <a:t> </a:t>
            </a:r>
            <a:r>
              <a:rPr lang="en-ID" sz="1800" dirty="0" err="1"/>
              <a:t>ini</a:t>
            </a:r>
            <a:r>
              <a:rPr lang="en-ID" sz="1800" dirty="0"/>
              <a:t> </a:t>
            </a:r>
            <a:r>
              <a:rPr lang="en-ID" sz="1800" dirty="0" err="1"/>
              <a:t>beberapa</a:t>
            </a:r>
            <a:r>
              <a:rPr lang="en-ID" sz="1800" dirty="0"/>
              <a:t> </a:t>
            </a:r>
            <a:r>
              <a:rPr lang="en-ID" sz="1800" dirty="0" err="1"/>
              <a:t>fungsi</a:t>
            </a:r>
            <a:r>
              <a:rPr lang="en-ID" sz="1800" dirty="0"/>
              <a:t> internet:</a:t>
            </a:r>
            <a:br>
              <a:rPr lang="en-ID" sz="1800" dirty="0"/>
            </a:br>
            <a:endParaRPr lang="en-ID" sz="1800" dirty="0"/>
          </a:p>
        </p:txBody>
      </p:sp>
      <p:sp>
        <p:nvSpPr>
          <p:cNvPr id="3" name="Text Placeholder 2">
            <a:extLst>
              <a:ext uri="{FF2B5EF4-FFF2-40B4-BE49-F238E27FC236}">
                <a16:creationId xmlns:a16="http://schemas.microsoft.com/office/drawing/2014/main" id="{2D6818AB-1AC6-8658-6A60-322EA035C851}"/>
              </a:ext>
            </a:extLst>
          </p:cNvPr>
          <p:cNvSpPr>
            <a:spLocks noGrp="1"/>
          </p:cNvSpPr>
          <p:nvPr>
            <p:ph type="body" idx="1"/>
          </p:nvPr>
        </p:nvSpPr>
        <p:spPr/>
        <p:txBody>
          <a:bodyPr/>
          <a:lstStyle/>
          <a:p>
            <a:r>
              <a:rPr lang="en-ID" sz="2200" dirty="0" err="1"/>
              <a:t>Mempermudah</a:t>
            </a:r>
            <a:r>
              <a:rPr lang="en-ID" sz="2200" dirty="0"/>
              <a:t> </a:t>
            </a:r>
            <a:r>
              <a:rPr lang="en-ID" sz="2200" dirty="0" err="1"/>
              <a:t>pencarian</a:t>
            </a:r>
            <a:r>
              <a:rPr lang="en-ID" sz="2200" dirty="0"/>
              <a:t> </a:t>
            </a:r>
            <a:r>
              <a:rPr lang="en-ID" sz="2200" dirty="0" err="1"/>
              <a:t>informasi</a:t>
            </a:r>
            <a:r>
              <a:rPr lang="en-ID" sz="2200" dirty="0"/>
              <a:t> </a:t>
            </a:r>
          </a:p>
          <a:p>
            <a:r>
              <a:rPr lang="en-ID" sz="2200" dirty="0" err="1"/>
              <a:t>Memudahkan</a:t>
            </a:r>
            <a:r>
              <a:rPr lang="en-ID" sz="2200" dirty="0"/>
              <a:t> </a:t>
            </a:r>
            <a:r>
              <a:rPr lang="en-ID" sz="2200" dirty="0" err="1"/>
              <a:t>pencarian</a:t>
            </a:r>
            <a:r>
              <a:rPr lang="en-ID" sz="2200" dirty="0"/>
              <a:t> </a:t>
            </a:r>
            <a:r>
              <a:rPr lang="en-ID" sz="2200" dirty="0" err="1"/>
              <a:t>ilmu</a:t>
            </a:r>
            <a:r>
              <a:rPr lang="en-ID" sz="2200" dirty="0"/>
              <a:t> </a:t>
            </a:r>
            <a:r>
              <a:rPr lang="en-ID" sz="2200" dirty="0" err="1"/>
              <a:t>pengetahuan</a:t>
            </a:r>
            <a:r>
              <a:rPr lang="en-ID" sz="2200" dirty="0"/>
              <a:t> </a:t>
            </a:r>
          </a:p>
          <a:p>
            <a:r>
              <a:rPr lang="en-ID" sz="2200" dirty="0" err="1"/>
              <a:t>Memudahkan</a:t>
            </a:r>
            <a:r>
              <a:rPr lang="en-ID" sz="2200" dirty="0"/>
              <a:t> </a:t>
            </a:r>
            <a:r>
              <a:rPr lang="en-ID" sz="2200" dirty="0" err="1"/>
              <a:t>pengiriman</a:t>
            </a:r>
            <a:r>
              <a:rPr lang="en-ID" sz="2200" dirty="0"/>
              <a:t> </a:t>
            </a:r>
            <a:r>
              <a:rPr lang="en-ID" sz="2200" dirty="0" err="1"/>
              <a:t>informasi</a:t>
            </a:r>
            <a:r>
              <a:rPr lang="en-ID" sz="2200" dirty="0"/>
              <a:t> </a:t>
            </a:r>
            <a:r>
              <a:rPr lang="en-ID" sz="2200" dirty="0" err="1"/>
              <a:t>ke</a:t>
            </a:r>
            <a:r>
              <a:rPr lang="en-ID" sz="2200" dirty="0"/>
              <a:t> </a:t>
            </a:r>
            <a:r>
              <a:rPr lang="en-ID" sz="2200" dirty="0" err="1"/>
              <a:t>berbagai</a:t>
            </a:r>
            <a:r>
              <a:rPr lang="en-ID" sz="2200" dirty="0"/>
              <a:t> media </a:t>
            </a:r>
            <a:r>
              <a:rPr lang="en-ID" sz="2200" dirty="0" err="1"/>
              <a:t>elektronik</a:t>
            </a:r>
            <a:r>
              <a:rPr lang="en-ID" sz="2200" dirty="0"/>
              <a:t> </a:t>
            </a:r>
          </a:p>
          <a:p>
            <a:r>
              <a:rPr lang="en-ID" sz="2200" dirty="0" err="1"/>
              <a:t>Mempermudah</a:t>
            </a:r>
            <a:r>
              <a:rPr lang="en-ID" sz="2200" dirty="0"/>
              <a:t> </a:t>
            </a:r>
            <a:r>
              <a:rPr lang="en-ID" sz="2200" dirty="0" err="1"/>
              <a:t>jalinan</a:t>
            </a:r>
            <a:r>
              <a:rPr lang="en-ID" sz="2200" dirty="0"/>
              <a:t> </a:t>
            </a:r>
            <a:r>
              <a:rPr lang="en-ID" sz="2200" dirty="0" err="1"/>
              <a:t>komunikasi</a:t>
            </a:r>
            <a:r>
              <a:rPr lang="en-ID" sz="2200" dirty="0"/>
              <a:t> </a:t>
            </a:r>
          </a:p>
          <a:p>
            <a:r>
              <a:rPr lang="en-ID" sz="2200" dirty="0" err="1"/>
              <a:t>Memudahkan</a:t>
            </a:r>
            <a:r>
              <a:rPr lang="en-ID" sz="2200" dirty="0"/>
              <a:t> </a:t>
            </a:r>
            <a:r>
              <a:rPr lang="en-ID" sz="2200" dirty="0" err="1"/>
              <a:t>akses</a:t>
            </a:r>
            <a:r>
              <a:rPr lang="en-ID" sz="2200" dirty="0"/>
              <a:t> </a:t>
            </a:r>
            <a:r>
              <a:rPr lang="en-ID" sz="2200" dirty="0" err="1"/>
              <a:t>hiburan</a:t>
            </a:r>
            <a:r>
              <a:rPr lang="en-ID" sz="2200" dirty="0"/>
              <a:t>, </a:t>
            </a:r>
            <a:r>
              <a:rPr lang="en-ID" sz="2200" dirty="0" err="1"/>
              <a:t>seperti</a:t>
            </a:r>
            <a:r>
              <a:rPr lang="en-ID" sz="2200" dirty="0"/>
              <a:t> </a:t>
            </a:r>
            <a:r>
              <a:rPr lang="en-ID" sz="2200" dirty="0" err="1"/>
              <a:t>musik</a:t>
            </a:r>
            <a:r>
              <a:rPr lang="en-ID" sz="2200" dirty="0"/>
              <a:t> dan film </a:t>
            </a:r>
          </a:p>
          <a:p>
            <a:r>
              <a:rPr lang="en-ID" sz="2200" dirty="0" err="1"/>
              <a:t>Mempermudah</a:t>
            </a:r>
            <a:r>
              <a:rPr lang="en-ID" sz="2200" dirty="0"/>
              <a:t> </a:t>
            </a:r>
            <a:r>
              <a:rPr lang="en-ID" sz="2200" dirty="0" err="1"/>
              <a:t>kegiatan</a:t>
            </a:r>
            <a:r>
              <a:rPr lang="en-ID" sz="2200" dirty="0"/>
              <a:t> </a:t>
            </a:r>
            <a:r>
              <a:rPr lang="en-ID" sz="2200" dirty="0" err="1"/>
              <a:t>bisnis</a:t>
            </a:r>
            <a:r>
              <a:rPr lang="en-ID" sz="2200" dirty="0"/>
              <a:t>, </a:t>
            </a:r>
            <a:r>
              <a:rPr lang="en-ID" sz="2200" dirty="0" err="1"/>
              <a:t>pendidikan</a:t>
            </a:r>
            <a:r>
              <a:rPr lang="en-ID" sz="2200" dirty="0"/>
              <a:t>, dan </a:t>
            </a:r>
            <a:r>
              <a:rPr lang="en-ID" sz="2200" dirty="0" err="1"/>
              <a:t>lainnya</a:t>
            </a:r>
            <a:endParaRPr lang="en-ID" sz="2200" dirty="0"/>
          </a:p>
        </p:txBody>
      </p:sp>
    </p:spTree>
    <p:extLst>
      <p:ext uri="{BB962C8B-B14F-4D97-AF65-F5344CB8AC3E}">
        <p14:creationId xmlns:p14="http://schemas.microsoft.com/office/powerpoint/2010/main" val="231136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21" y="485589"/>
            <a:ext cx="7758078" cy="572700"/>
          </a:xfrm>
        </p:spPr>
        <p:txBody>
          <a:bodyPr/>
          <a:lstStyle/>
          <a:p>
            <a:pPr lvl="0"/>
            <a:r>
              <a:rPr lang="id-ID" sz="3800" dirty="0">
                <a:solidFill>
                  <a:srgbClr val="FF0000"/>
                </a:solidFill>
                <a:uFill>
                  <a:noFill/>
                </a:uFill>
              </a:rPr>
              <a:t>Ekstranet</a:t>
            </a:r>
            <a:br>
              <a:rPr lang="id-ID" sz="2000" dirty="0">
                <a:solidFill>
                  <a:schemeClr val="hlink"/>
                </a:solidFill>
                <a:uFill>
                  <a:noFill/>
                </a:uFill>
              </a:rPr>
            </a:br>
            <a:endParaRPr lang="en-US" sz="2000" dirty="0"/>
          </a:p>
        </p:txBody>
      </p:sp>
      <p:sp>
        <p:nvSpPr>
          <p:cNvPr id="3" name="Text Placeholder 2"/>
          <p:cNvSpPr>
            <a:spLocks noGrp="1"/>
          </p:cNvSpPr>
          <p:nvPr>
            <p:ph type="body" idx="1"/>
          </p:nvPr>
        </p:nvSpPr>
        <p:spPr>
          <a:xfrm>
            <a:off x="729939" y="1434411"/>
            <a:ext cx="6788700" cy="3297600"/>
          </a:xfrm>
        </p:spPr>
        <p:txBody>
          <a:bodyPr/>
          <a:lstStyle/>
          <a:p>
            <a:pPr marL="139700" indent="0">
              <a:buNone/>
            </a:pPr>
            <a:r>
              <a:rPr lang="en-US" sz="2000" dirty="0" err="1"/>
              <a:t>Dalam</a:t>
            </a:r>
            <a:r>
              <a:rPr lang="en-US" sz="2000" dirty="0"/>
              <a:t> </a:t>
            </a:r>
            <a:r>
              <a:rPr lang="en-US" sz="2000" dirty="0" err="1"/>
              <a:t>buku</a:t>
            </a:r>
            <a:r>
              <a:rPr lang="en-US" sz="2000" dirty="0"/>
              <a:t> </a:t>
            </a:r>
            <a:r>
              <a:rPr lang="en-US" sz="2000" dirty="0" err="1"/>
              <a:t>Sistem</a:t>
            </a:r>
            <a:r>
              <a:rPr lang="en-US" sz="2000" dirty="0"/>
              <a:t> </a:t>
            </a:r>
            <a:r>
              <a:rPr lang="en-US" sz="2000" dirty="0" err="1"/>
              <a:t>Informasi</a:t>
            </a:r>
            <a:r>
              <a:rPr lang="en-US" sz="2000" dirty="0"/>
              <a:t> </a:t>
            </a:r>
            <a:r>
              <a:rPr lang="en-US" sz="2000" dirty="0" err="1"/>
              <a:t>Akuntansi</a:t>
            </a:r>
            <a:r>
              <a:rPr lang="en-US" sz="2000" dirty="0"/>
              <a:t> dan </a:t>
            </a:r>
            <a:r>
              <a:rPr lang="en-US" sz="2000" dirty="0" err="1"/>
              <a:t>Bisnis</a:t>
            </a:r>
            <a:r>
              <a:rPr lang="en-US" sz="2000" dirty="0"/>
              <a:t> (2021) </a:t>
            </a:r>
            <a:r>
              <a:rPr lang="en-US" sz="2000" dirty="0" err="1"/>
              <a:t>karya</a:t>
            </a:r>
            <a:r>
              <a:rPr lang="en-US" sz="2000" dirty="0"/>
              <a:t> </a:t>
            </a:r>
            <a:r>
              <a:rPr lang="en-US" sz="2000" dirty="0" err="1"/>
              <a:t>Mardia</a:t>
            </a:r>
            <a:r>
              <a:rPr lang="en-US" sz="2000" dirty="0"/>
              <a:t>, </a:t>
            </a:r>
            <a:r>
              <a:rPr lang="en-US" sz="2000" dirty="0" err="1"/>
              <a:t>dkk</a:t>
            </a:r>
            <a:r>
              <a:rPr lang="en-US" sz="2000" dirty="0"/>
              <a:t>, </a:t>
            </a:r>
            <a:r>
              <a:rPr lang="en-US" sz="2000" dirty="0" err="1"/>
              <a:t>dijelaskan</a:t>
            </a:r>
            <a:r>
              <a:rPr lang="en-US" sz="2000" dirty="0"/>
              <a:t> </a:t>
            </a:r>
            <a:r>
              <a:rPr lang="en-US" sz="2000" dirty="0" err="1"/>
              <a:t>bahwa</a:t>
            </a:r>
            <a:r>
              <a:rPr lang="en-US" sz="2000" dirty="0"/>
              <a:t> </a:t>
            </a:r>
            <a:r>
              <a:rPr lang="en-US" sz="2000" dirty="0" err="1">
                <a:solidFill>
                  <a:srgbClr val="FFFF00"/>
                </a:solidFill>
              </a:rPr>
              <a:t>ekstranet</a:t>
            </a:r>
            <a:r>
              <a:rPr lang="en-US" sz="2000" dirty="0">
                <a:solidFill>
                  <a:srgbClr val="FFFF00"/>
                </a:solidFill>
              </a:rPr>
              <a:t> </a:t>
            </a:r>
            <a:r>
              <a:rPr lang="en-US" sz="2000" dirty="0" err="1">
                <a:solidFill>
                  <a:srgbClr val="FFFF00"/>
                </a:solidFill>
              </a:rPr>
              <a:t>adalah</a:t>
            </a:r>
            <a:r>
              <a:rPr lang="en-US" sz="2000" dirty="0">
                <a:solidFill>
                  <a:srgbClr val="FFFF00"/>
                </a:solidFill>
              </a:rPr>
              <a:t> </a:t>
            </a:r>
            <a:r>
              <a:rPr lang="en-US" sz="2000" dirty="0" err="1"/>
              <a:t>gabungan</a:t>
            </a:r>
            <a:r>
              <a:rPr lang="en-US" sz="2000" dirty="0"/>
              <a:t> </a:t>
            </a:r>
            <a:r>
              <a:rPr lang="en-US" sz="2000" dirty="0" err="1"/>
              <a:t>beberapa</a:t>
            </a:r>
            <a:r>
              <a:rPr lang="en-US" sz="2000" dirty="0"/>
              <a:t> intranet </a:t>
            </a:r>
            <a:r>
              <a:rPr lang="en-US" sz="2000" dirty="0" err="1"/>
              <a:t>dalam</a:t>
            </a:r>
            <a:r>
              <a:rPr lang="en-US" sz="2000" dirty="0"/>
              <a:t> </a:t>
            </a:r>
            <a:r>
              <a:rPr lang="en-US" sz="2000" dirty="0" err="1"/>
              <a:t>perusahaan</a:t>
            </a:r>
            <a:r>
              <a:rPr lang="en-US" sz="2000" dirty="0"/>
              <a:t> </a:t>
            </a:r>
            <a:r>
              <a:rPr lang="en-US" sz="2000" dirty="0" err="1"/>
              <a:t>atau</a:t>
            </a:r>
            <a:r>
              <a:rPr lang="en-US" sz="2000" dirty="0"/>
              <a:t> </a:t>
            </a:r>
            <a:r>
              <a:rPr lang="en-US" sz="2000" dirty="0" err="1"/>
              <a:t>organisasi</a:t>
            </a:r>
            <a:r>
              <a:rPr lang="en-US" sz="2000" dirty="0"/>
              <a:t>.</a:t>
            </a:r>
          </a:p>
          <a:p>
            <a:pPr marL="139700" indent="0">
              <a:buNone/>
            </a:pPr>
            <a:endParaRPr lang="en-US" sz="2000" dirty="0"/>
          </a:p>
          <a:p>
            <a:pPr marL="139700" indent="0">
              <a:buNone/>
            </a:pPr>
            <a:r>
              <a:rPr lang="en-US" sz="2000" dirty="0" err="1"/>
              <a:t>Ekstranet</a:t>
            </a:r>
            <a:r>
              <a:rPr lang="en-US" sz="2000" dirty="0"/>
              <a:t> </a:t>
            </a:r>
            <a:r>
              <a:rPr lang="en-US" sz="2000" dirty="0" err="1"/>
              <a:t>biasanya</a:t>
            </a:r>
            <a:r>
              <a:rPr lang="en-US" sz="2000" dirty="0"/>
              <a:t> </a:t>
            </a:r>
            <a:r>
              <a:rPr lang="en-US" sz="2000" b="1" dirty="0" err="1">
                <a:solidFill>
                  <a:srgbClr val="FFFF00"/>
                </a:solidFill>
              </a:rPr>
              <a:t>menghubungkan</a:t>
            </a:r>
            <a:r>
              <a:rPr lang="en-US" sz="2000" dirty="0"/>
              <a:t> intranet </a:t>
            </a:r>
            <a:r>
              <a:rPr lang="en-US" sz="2000" dirty="0" err="1">
                <a:solidFill>
                  <a:srgbClr val="FFFF00"/>
                </a:solidFill>
              </a:rPr>
              <a:t>perusahaan</a:t>
            </a:r>
            <a:r>
              <a:rPr lang="en-US" sz="2000" dirty="0">
                <a:solidFill>
                  <a:srgbClr val="FFFF00"/>
                </a:solidFill>
              </a:rPr>
              <a:t> </a:t>
            </a:r>
            <a:r>
              <a:rPr lang="en-US" sz="2000" dirty="0" err="1">
                <a:solidFill>
                  <a:srgbClr val="FFFF00"/>
                </a:solidFill>
              </a:rPr>
              <a:t>induk</a:t>
            </a:r>
            <a:r>
              <a:rPr lang="en-US" sz="2000" dirty="0">
                <a:solidFill>
                  <a:srgbClr val="FFFF00"/>
                </a:solidFill>
              </a:rPr>
              <a:t> </a:t>
            </a:r>
            <a:r>
              <a:rPr lang="en-US" sz="2000" dirty="0" err="1"/>
              <a:t>dengan</a:t>
            </a:r>
            <a:r>
              <a:rPr lang="en-US" sz="2000" dirty="0"/>
              <a:t> intranet </a:t>
            </a:r>
            <a:r>
              <a:rPr lang="en-US" sz="2000" dirty="0" err="1">
                <a:solidFill>
                  <a:srgbClr val="FFFF00"/>
                </a:solidFill>
              </a:rPr>
              <a:t>pelanggan</a:t>
            </a:r>
            <a:r>
              <a:rPr lang="en-US" sz="2000" dirty="0">
                <a:solidFill>
                  <a:srgbClr val="FFFF00"/>
                </a:solidFill>
              </a:rPr>
              <a:t> </a:t>
            </a:r>
            <a:r>
              <a:rPr lang="en-US" sz="2000" dirty="0" err="1">
                <a:solidFill>
                  <a:srgbClr val="FFFF00"/>
                </a:solidFill>
              </a:rPr>
              <a:t>perusahaan</a:t>
            </a:r>
            <a:r>
              <a:rPr lang="en-US" sz="2000" dirty="0">
                <a:solidFill>
                  <a:srgbClr val="FFFF00"/>
                </a:solidFill>
              </a:rPr>
              <a:t> </a:t>
            </a:r>
            <a:r>
              <a:rPr lang="en-US" sz="2000" dirty="0" err="1"/>
              <a:t>tersebut</a:t>
            </a:r>
            <a:r>
              <a:rPr lang="en-US" sz="2000" dirty="0"/>
              <a:t>. </a:t>
            </a:r>
            <a:r>
              <a:rPr lang="en-US" sz="2000" dirty="0" err="1"/>
              <a:t>Sehingga</a:t>
            </a:r>
            <a:r>
              <a:rPr lang="en-US" sz="2000" dirty="0"/>
              <a:t> proses </a:t>
            </a:r>
            <a:r>
              <a:rPr lang="en-US" sz="2000" dirty="0" err="1"/>
              <a:t>komunikasi</a:t>
            </a:r>
            <a:r>
              <a:rPr lang="en-US" sz="2000" dirty="0"/>
              <a:t> dan </a:t>
            </a:r>
            <a:r>
              <a:rPr lang="en-US" sz="2000" dirty="0" err="1"/>
              <a:t>pengiriman</a:t>
            </a:r>
            <a:r>
              <a:rPr lang="en-US" sz="2000" dirty="0"/>
              <a:t> </a:t>
            </a:r>
            <a:r>
              <a:rPr lang="en-US" sz="2000" dirty="0" err="1"/>
              <a:t>informasi</a:t>
            </a:r>
            <a:r>
              <a:rPr lang="en-US" sz="2000" dirty="0"/>
              <a:t> </a:t>
            </a:r>
            <a:r>
              <a:rPr lang="en-US" sz="2000" dirty="0" err="1"/>
              <a:t>menjadi</a:t>
            </a:r>
            <a:r>
              <a:rPr lang="en-US" sz="2000" dirty="0"/>
              <a:t> </a:t>
            </a:r>
            <a:r>
              <a:rPr lang="en-US" sz="2000" dirty="0" err="1"/>
              <a:t>lebih</a:t>
            </a:r>
            <a:r>
              <a:rPr lang="en-US" sz="2000" dirty="0"/>
              <a:t> </a:t>
            </a:r>
            <a:r>
              <a:rPr lang="en-US" sz="2000" dirty="0" err="1"/>
              <a:t>mudah</a:t>
            </a:r>
            <a:r>
              <a:rPr lang="en-US" sz="2000" dirty="0"/>
              <a:t>.</a:t>
            </a:r>
          </a:p>
        </p:txBody>
      </p:sp>
    </p:spTree>
    <p:extLst>
      <p:ext uri="{BB962C8B-B14F-4D97-AF65-F5344CB8AC3E}">
        <p14:creationId xmlns:p14="http://schemas.microsoft.com/office/powerpoint/2010/main" val="3367384507"/>
      </p:ext>
    </p:extLst>
  </p:cSld>
  <p:clrMapOvr>
    <a:masterClrMapping/>
  </p:clrMapOvr>
</p:sld>
</file>

<file path=ppt/theme/theme1.xml><?xml version="1.0" encoding="utf-8"?>
<a:theme xmlns:a="http://schemas.openxmlformats.org/drawingml/2006/main" name="Faculty of Engineering and Physical Sciences: Satellite Communication Theme for College by Slidesgo">
  <a:themeElements>
    <a:clrScheme name="Simple Light">
      <a:dk1>
        <a:srgbClr val="1A1B19"/>
      </a:dk1>
      <a:lt1>
        <a:srgbClr val="EEEAD7"/>
      </a:lt1>
      <a:dk2>
        <a:srgbClr val="FFFFFF"/>
      </a:dk2>
      <a:lt2>
        <a:srgbClr val="31312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1219</Words>
  <Application>Microsoft Office PowerPoint</Application>
  <PresentationFormat>On-screen Show (16:9)</PresentationFormat>
  <Paragraphs>139</Paragraphs>
  <Slides>22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Lexend ExtraBold</vt:lpstr>
      <vt:lpstr>Roboto</vt:lpstr>
      <vt:lpstr>Leelawadee UI Semilight</vt:lpstr>
      <vt:lpstr>Open Sans</vt:lpstr>
      <vt:lpstr>Montserrat</vt:lpstr>
      <vt:lpstr>Cabin</vt:lpstr>
      <vt:lpstr>PT Sans</vt:lpstr>
      <vt:lpstr>Faculty of Engineering and Physical Sciences: Satellite Communication Theme for College by Slidesgo</vt:lpstr>
      <vt:lpstr>KOMPUTASI  JARINGAN</vt:lpstr>
      <vt:lpstr>03</vt:lpstr>
      <vt:lpstr>PowerPoint Presentation</vt:lpstr>
      <vt:lpstr>PowerPoint Presentation</vt:lpstr>
      <vt:lpstr>Infrastruktur komputasi jaringan :</vt:lpstr>
      <vt:lpstr>Infrastruktur komputasi jaringan :</vt:lpstr>
      <vt:lpstr>Internet </vt:lpstr>
      <vt:lpstr>Berikut ini beberapa fungsi internet: </vt:lpstr>
      <vt:lpstr>Ekstranet </vt:lpstr>
      <vt:lpstr>Fungsi ekstranet  </vt:lpstr>
      <vt:lpstr>Ekstranet </vt:lpstr>
      <vt:lpstr>Perbedaan internet, intranet, ekstranet</vt:lpstr>
      <vt:lpstr>Portal</vt:lpstr>
      <vt:lpstr>Komunikasi</vt:lpstr>
      <vt:lpstr>4 jenis teknologi komunikasi</vt:lpstr>
      <vt:lpstr>kolaborasi</vt:lpstr>
      <vt:lpstr>Alat pendukung kolaborasi : Dari workflow hingga kr Groupware</vt:lpstr>
      <vt:lpstr>PowerPoint Presentation</vt:lpstr>
      <vt:lpstr>E-learning</vt:lpstr>
      <vt:lpstr>Manfaat E-Learning </vt:lpstr>
      <vt:lpstr>Ke arah pemasok, pembawa,aliansi, dan jasa jaringan yang lebih kompetitif, dipercepat oleh deregulasi dan pertumbuhan internet dan world wide web.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KOMPUTASI JARINGAN</dc:title>
  <dc:creator>WDII</dc:creator>
  <cp:lastModifiedBy>Afdal Alfatih</cp:lastModifiedBy>
  <cp:revision>36</cp:revision>
  <dcterms:modified xsi:type="dcterms:W3CDTF">2023-10-29T23:51:40Z</dcterms:modified>
</cp:coreProperties>
</file>