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2" r:id="rId1"/>
  </p:sldMasterIdLst>
  <p:notesMasterIdLst>
    <p:notesMasterId r:id="rId13"/>
  </p:notesMasterIdLst>
  <p:sldIdLst>
    <p:sldId id="256" r:id="rId2"/>
    <p:sldId id="314" r:id="rId3"/>
    <p:sldId id="258" r:id="rId4"/>
    <p:sldId id="259" r:id="rId5"/>
    <p:sldId id="315" r:id="rId6"/>
    <p:sldId id="316" r:id="rId7"/>
    <p:sldId id="261" r:id="rId8"/>
    <p:sldId id="262" r:id="rId9"/>
    <p:sldId id="257" r:id="rId10"/>
    <p:sldId id="263" r:id="rId11"/>
    <p:sldId id="292" r:id="rId12"/>
  </p:sldIdLst>
  <p:sldSz cx="9144000" cy="5143500" type="screen16x9"/>
  <p:notesSz cx="6858000" cy="9144000"/>
  <p:embeddedFontLst>
    <p:embeddedFont>
      <p:font typeface="Barlow SemiBold" panose="00000700000000000000" pitchFamily="2" charset="0"/>
      <p:regular r:id="rId14"/>
      <p:bold r:id="rId15"/>
      <p:italic r:id="rId16"/>
      <p:boldItalic r:id="rId17"/>
    </p:embeddedFont>
    <p:embeddedFont>
      <p:font typeface="Comic Sans MS" panose="030F0702030302020204" pitchFamily="66" charset="0"/>
      <p:regular r:id="rId18"/>
      <p:bold r:id="rId19"/>
      <p:italic r:id="rId20"/>
      <p:boldItalic r:id="rId21"/>
    </p:embeddedFont>
    <p:embeddedFont>
      <p:font typeface="Commissioner" panose="020B0604020202020204" charset="0"/>
      <p:regular r:id="rId22"/>
      <p:bold r:id="rId23"/>
    </p:embeddedFont>
    <p:embeddedFont>
      <p:font typeface="Commissioner ExtraBold" panose="020B0604020202020204" charset="0"/>
      <p:bold r:id="rId24"/>
    </p:embeddedFont>
    <p:embeddedFont>
      <p:font typeface="Syne" panose="020B0604020202020204" charset="0"/>
      <p:regular r:id="rId25"/>
      <p:bold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B6CFD9E-1222-4249-B48D-57A569DF1DCF}">
  <a:tblStyle styleId="{BB6CFD9E-1222-4249-B48D-57A569DF1DC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6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font" Target="fonts/font13.fntdata"/><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font" Target="fonts/font12.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1.fntdata"/><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4" name="Google Shape;29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Google Shape;380;ge710ee6ade_0_1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1" name="Google Shape;381;ge710ee6ade_0_1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3"/>
        <p:cNvGrpSpPr/>
        <p:nvPr/>
      </p:nvGrpSpPr>
      <p:grpSpPr>
        <a:xfrm>
          <a:off x="0" y="0"/>
          <a:ext cx="0" cy="0"/>
          <a:chOff x="0" y="0"/>
          <a:chExt cx="0" cy="0"/>
        </a:xfrm>
      </p:grpSpPr>
      <p:sp>
        <p:nvSpPr>
          <p:cNvPr id="1074" name="Google Shape;1074;ge9f0d3c393_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5" name="Google Shape;1075;ge9f0d3c393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e710ee6ade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1" name="Google Shape;301;ge710ee6ade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49283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e710ee6ade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 name="Google Shape;307;ge710ee6ade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ge811cd5716_0_1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2" name="Google Shape;332;ge811cd5716_0_1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e710ee6ade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1" name="Google Shape;301;ge710ee6ade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8526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e710ee6ade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 name="Google Shape;307;ge710ee6ade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37386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Google Shape;357;ge710ee6ade_0_1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8" name="Google Shape;358;ge710ee6ade_0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ge710ee6ade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4" name="Google Shape;364;ge710ee6ade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e710ee6ade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1" name="Google Shape;301;ge710ee6ade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730625" y="4473225"/>
            <a:ext cx="4115987" cy="769394"/>
          </a:xfrm>
          <a:custGeom>
            <a:avLst/>
            <a:gdLst/>
            <a:ahLst/>
            <a:cxnLst/>
            <a:rect l="l" t="t" r="r" b="b"/>
            <a:pathLst>
              <a:path w="85129" h="15913" extrusionOk="0">
                <a:moveTo>
                  <a:pt x="81192" y="11976"/>
                </a:moveTo>
                <a:cubicBezTo>
                  <a:pt x="76022" y="6973"/>
                  <a:pt x="68016" y="4037"/>
                  <a:pt x="61511" y="7073"/>
                </a:cubicBezTo>
                <a:cubicBezTo>
                  <a:pt x="58643" y="8407"/>
                  <a:pt x="56207" y="10575"/>
                  <a:pt x="53005" y="11075"/>
                </a:cubicBezTo>
                <a:cubicBezTo>
                  <a:pt x="51437" y="11342"/>
                  <a:pt x="49803" y="11242"/>
                  <a:pt x="48202" y="10975"/>
                </a:cubicBezTo>
                <a:cubicBezTo>
                  <a:pt x="46434" y="10608"/>
                  <a:pt x="44666" y="10008"/>
                  <a:pt x="43031" y="9241"/>
                </a:cubicBezTo>
                <a:cubicBezTo>
                  <a:pt x="38795" y="7239"/>
                  <a:pt x="34992" y="4304"/>
                  <a:pt x="30689" y="2403"/>
                </a:cubicBezTo>
                <a:cubicBezTo>
                  <a:pt x="26353" y="568"/>
                  <a:pt x="21016" y="1"/>
                  <a:pt x="17180" y="2803"/>
                </a:cubicBezTo>
                <a:cubicBezTo>
                  <a:pt x="15745" y="3870"/>
                  <a:pt x="14611" y="5338"/>
                  <a:pt x="13143" y="6405"/>
                </a:cubicBezTo>
                <a:cubicBezTo>
                  <a:pt x="10942" y="8040"/>
                  <a:pt x="8140" y="8640"/>
                  <a:pt x="5671" y="9741"/>
                </a:cubicBezTo>
                <a:cubicBezTo>
                  <a:pt x="3336" y="10842"/>
                  <a:pt x="1335" y="13210"/>
                  <a:pt x="1" y="15912"/>
                </a:cubicBezTo>
                <a:lnTo>
                  <a:pt x="44032" y="15912"/>
                </a:lnTo>
                <a:lnTo>
                  <a:pt x="85128" y="15912"/>
                </a:lnTo>
                <a:cubicBezTo>
                  <a:pt x="83727" y="14678"/>
                  <a:pt x="82526" y="13244"/>
                  <a:pt x="81192" y="1197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6965275" y="-156625"/>
            <a:ext cx="2453450" cy="1580500"/>
          </a:xfrm>
          <a:custGeom>
            <a:avLst/>
            <a:gdLst/>
            <a:ahLst/>
            <a:cxnLst/>
            <a:rect l="l" t="t" r="r" b="b"/>
            <a:pathLst>
              <a:path w="98138" h="63220" extrusionOk="0">
                <a:moveTo>
                  <a:pt x="2536" y="0"/>
                </a:moveTo>
                <a:cubicBezTo>
                  <a:pt x="768" y="2535"/>
                  <a:pt x="1" y="5704"/>
                  <a:pt x="535" y="8740"/>
                </a:cubicBezTo>
                <a:cubicBezTo>
                  <a:pt x="2036" y="17146"/>
                  <a:pt x="12410" y="20982"/>
                  <a:pt x="15879" y="28721"/>
                </a:cubicBezTo>
                <a:cubicBezTo>
                  <a:pt x="17914" y="33257"/>
                  <a:pt x="17280" y="38561"/>
                  <a:pt x="16513" y="43465"/>
                </a:cubicBezTo>
                <a:cubicBezTo>
                  <a:pt x="16079" y="46100"/>
                  <a:pt x="15612" y="48869"/>
                  <a:pt x="16446" y="51437"/>
                </a:cubicBezTo>
                <a:cubicBezTo>
                  <a:pt x="17046" y="53238"/>
                  <a:pt x="18181" y="54739"/>
                  <a:pt x="19448" y="56107"/>
                </a:cubicBezTo>
                <a:cubicBezTo>
                  <a:pt x="23932" y="60782"/>
                  <a:pt x="30436" y="63219"/>
                  <a:pt x="36910" y="63219"/>
                </a:cubicBezTo>
                <a:cubicBezTo>
                  <a:pt x="41754" y="63219"/>
                  <a:pt x="46583" y="61855"/>
                  <a:pt x="50537" y="59042"/>
                </a:cubicBezTo>
                <a:cubicBezTo>
                  <a:pt x="56375" y="54873"/>
                  <a:pt x="60044" y="48301"/>
                  <a:pt x="65548" y="43732"/>
                </a:cubicBezTo>
                <a:cubicBezTo>
                  <a:pt x="70526" y="39593"/>
                  <a:pt x="76988" y="37341"/>
                  <a:pt x="83454" y="37341"/>
                </a:cubicBezTo>
                <a:cubicBezTo>
                  <a:pt x="84180" y="37341"/>
                  <a:pt x="84905" y="37370"/>
                  <a:pt x="85629" y="37427"/>
                </a:cubicBezTo>
                <a:cubicBezTo>
                  <a:pt x="89591" y="37744"/>
                  <a:pt x="93614" y="38905"/>
                  <a:pt x="97525" y="38905"/>
                </a:cubicBezTo>
                <a:cubicBezTo>
                  <a:pt x="97730" y="38905"/>
                  <a:pt x="97934" y="38901"/>
                  <a:pt x="98138" y="38895"/>
                </a:cubicBezTo>
                <a:lnTo>
                  <a:pt x="9813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6836925" y="-539850"/>
            <a:ext cx="3075550" cy="1928900"/>
          </a:xfrm>
          <a:custGeom>
            <a:avLst/>
            <a:gdLst/>
            <a:ahLst/>
            <a:cxnLst/>
            <a:rect l="l" t="t" r="r" b="b"/>
            <a:pathLst>
              <a:path w="123022" h="77156" extrusionOk="0">
                <a:moveTo>
                  <a:pt x="5338" y="334"/>
                </a:moveTo>
                <a:cubicBezTo>
                  <a:pt x="0" y="9707"/>
                  <a:pt x="4504" y="20548"/>
                  <a:pt x="12242" y="26986"/>
                </a:cubicBezTo>
                <a:cubicBezTo>
                  <a:pt x="16345" y="30355"/>
                  <a:pt x="21582" y="31990"/>
                  <a:pt x="25519" y="35626"/>
                </a:cubicBezTo>
                <a:cubicBezTo>
                  <a:pt x="30622" y="40363"/>
                  <a:pt x="29121" y="47801"/>
                  <a:pt x="27754" y="53806"/>
                </a:cubicBezTo>
                <a:cubicBezTo>
                  <a:pt x="26586" y="58876"/>
                  <a:pt x="25585" y="64380"/>
                  <a:pt x="28521" y="69083"/>
                </a:cubicBezTo>
                <a:cubicBezTo>
                  <a:pt x="31089" y="73253"/>
                  <a:pt x="36526" y="75421"/>
                  <a:pt x="41130" y="76088"/>
                </a:cubicBezTo>
                <a:cubicBezTo>
                  <a:pt x="46600" y="76889"/>
                  <a:pt x="51537" y="74254"/>
                  <a:pt x="55907" y="71351"/>
                </a:cubicBezTo>
                <a:cubicBezTo>
                  <a:pt x="60977" y="67982"/>
                  <a:pt x="65614" y="63913"/>
                  <a:pt x="71451" y="61845"/>
                </a:cubicBezTo>
                <a:cubicBezTo>
                  <a:pt x="76121" y="60177"/>
                  <a:pt x="81225" y="60143"/>
                  <a:pt x="86095" y="60577"/>
                </a:cubicBezTo>
                <a:cubicBezTo>
                  <a:pt x="91466" y="61077"/>
                  <a:pt x="97103" y="62145"/>
                  <a:pt x="102007" y="64413"/>
                </a:cubicBezTo>
                <a:cubicBezTo>
                  <a:pt x="109412" y="67849"/>
                  <a:pt x="114315" y="75221"/>
                  <a:pt x="122488" y="77056"/>
                </a:cubicBezTo>
                <a:cubicBezTo>
                  <a:pt x="122855" y="77156"/>
                  <a:pt x="123022" y="76555"/>
                  <a:pt x="122655" y="76488"/>
                </a:cubicBezTo>
                <a:cubicBezTo>
                  <a:pt x="117184" y="75254"/>
                  <a:pt x="113014" y="71418"/>
                  <a:pt x="108745" y="68082"/>
                </a:cubicBezTo>
                <a:cubicBezTo>
                  <a:pt x="104342" y="64680"/>
                  <a:pt x="99772" y="62545"/>
                  <a:pt x="94334" y="61344"/>
                </a:cubicBezTo>
                <a:cubicBezTo>
                  <a:pt x="88497" y="60043"/>
                  <a:pt x="82393" y="59343"/>
                  <a:pt x="76422" y="60077"/>
                </a:cubicBezTo>
                <a:cubicBezTo>
                  <a:pt x="70751" y="60811"/>
                  <a:pt x="65947" y="63546"/>
                  <a:pt x="61378" y="66748"/>
                </a:cubicBezTo>
                <a:cubicBezTo>
                  <a:pt x="56441" y="70217"/>
                  <a:pt x="51571" y="74354"/>
                  <a:pt x="45466" y="75488"/>
                </a:cubicBezTo>
                <a:cubicBezTo>
                  <a:pt x="39295" y="76655"/>
                  <a:pt x="31423" y="73320"/>
                  <a:pt x="28421" y="67716"/>
                </a:cubicBezTo>
                <a:cubicBezTo>
                  <a:pt x="25252" y="61811"/>
                  <a:pt x="28621" y="54239"/>
                  <a:pt x="29521" y="48168"/>
                </a:cubicBezTo>
                <a:cubicBezTo>
                  <a:pt x="30189" y="43398"/>
                  <a:pt x="29388" y="38695"/>
                  <a:pt x="25919" y="35192"/>
                </a:cubicBezTo>
                <a:cubicBezTo>
                  <a:pt x="23717" y="32991"/>
                  <a:pt x="20749" y="31556"/>
                  <a:pt x="18047" y="30122"/>
                </a:cubicBezTo>
                <a:cubicBezTo>
                  <a:pt x="14778" y="28321"/>
                  <a:pt x="11842" y="26152"/>
                  <a:pt x="9340" y="23384"/>
                </a:cubicBezTo>
                <a:cubicBezTo>
                  <a:pt x="3736" y="17313"/>
                  <a:pt x="1602" y="8106"/>
                  <a:pt x="5871" y="701"/>
                </a:cubicBezTo>
                <a:cubicBezTo>
                  <a:pt x="6071" y="301"/>
                  <a:pt x="5538" y="0"/>
                  <a:pt x="5338" y="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3995726">
            <a:off x="-130622" y="3655115"/>
            <a:ext cx="2199510" cy="1987525"/>
          </a:xfrm>
          <a:custGeom>
            <a:avLst/>
            <a:gdLst/>
            <a:ahLst/>
            <a:cxnLst/>
            <a:rect l="l" t="t" r="r" b="b"/>
            <a:pathLst>
              <a:path w="69217" h="62546" extrusionOk="0">
                <a:moveTo>
                  <a:pt x="68549" y="368"/>
                </a:moveTo>
                <a:cubicBezTo>
                  <a:pt x="68015" y="5004"/>
                  <a:pt x="65680" y="9007"/>
                  <a:pt x="62211" y="12043"/>
                </a:cubicBezTo>
                <a:cubicBezTo>
                  <a:pt x="58542" y="15312"/>
                  <a:pt x="54005" y="16446"/>
                  <a:pt x="49202" y="16313"/>
                </a:cubicBezTo>
                <a:cubicBezTo>
                  <a:pt x="44932" y="16179"/>
                  <a:pt x="41163" y="16413"/>
                  <a:pt x="38327" y="19948"/>
                </a:cubicBezTo>
                <a:cubicBezTo>
                  <a:pt x="35592" y="23284"/>
                  <a:pt x="35559" y="27821"/>
                  <a:pt x="35259" y="31857"/>
                </a:cubicBezTo>
                <a:cubicBezTo>
                  <a:pt x="34825" y="37328"/>
                  <a:pt x="32824" y="41564"/>
                  <a:pt x="27553" y="43766"/>
                </a:cubicBezTo>
                <a:cubicBezTo>
                  <a:pt x="23550" y="45433"/>
                  <a:pt x="19080" y="45433"/>
                  <a:pt x="14844" y="45667"/>
                </a:cubicBezTo>
                <a:cubicBezTo>
                  <a:pt x="11141" y="45867"/>
                  <a:pt x="7305" y="46501"/>
                  <a:pt x="4470" y="49136"/>
                </a:cubicBezTo>
                <a:cubicBezTo>
                  <a:pt x="1201" y="52172"/>
                  <a:pt x="467" y="57942"/>
                  <a:pt x="33" y="62145"/>
                </a:cubicBezTo>
                <a:cubicBezTo>
                  <a:pt x="0" y="62546"/>
                  <a:pt x="634" y="62546"/>
                  <a:pt x="667" y="62145"/>
                </a:cubicBezTo>
                <a:cubicBezTo>
                  <a:pt x="1234" y="56541"/>
                  <a:pt x="2469" y="49803"/>
                  <a:pt x="8239" y="47468"/>
                </a:cubicBezTo>
                <a:cubicBezTo>
                  <a:pt x="12342" y="45800"/>
                  <a:pt x="17079" y="46367"/>
                  <a:pt x="21382" y="45867"/>
                </a:cubicBezTo>
                <a:cubicBezTo>
                  <a:pt x="24751" y="45500"/>
                  <a:pt x="28520" y="44633"/>
                  <a:pt x="31222" y="42398"/>
                </a:cubicBezTo>
                <a:cubicBezTo>
                  <a:pt x="34525" y="39696"/>
                  <a:pt x="35492" y="35993"/>
                  <a:pt x="35859" y="31857"/>
                </a:cubicBezTo>
                <a:cubicBezTo>
                  <a:pt x="36326" y="26720"/>
                  <a:pt x="36493" y="21016"/>
                  <a:pt x="41396" y="17980"/>
                </a:cubicBezTo>
                <a:cubicBezTo>
                  <a:pt x="43698" y="16613"/>
                  <a:pt x="46667" y="16813"/>
                  <a:pt x="49202" y="16880"/>
                </a:cubicBezTo>
                <a:cubicBezTo>
                  <a:pt x="51337" y="16946"/>
                  <a:pt x="53372" y="16846"/>
                  <a:pt x="55440" y="16313"/>
                </a:cubicBezTo>
                <a:cubicBezTo>
                  <a:pt x="62745" y="14478"/>
                  <a:pt x="68349" y="7706"/>
                  <a:pt x="69183" y="334"/>
                </a:cubicBezTo>
                <a:cubicBezTo>
                  <a:pt x="69216" y="1"/>
                  <a:pt x="68582" y="1"/>
                  <a:pt x="68549" y="36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644234">
            <a:off x="6088289" y="3622766"/>
            <a:ext cx="3520410" cy="1799358"/>
          </a:xfrm>
          <a:custGeom>
            <a:avLst/>
            <a:gdLst/>
            <a:ahLst/>
            <a:cxnLst/>
            <a:rect l="l" t="t" r="r" b="b"/>
            <a:pathLst>
              <a:path w="48102" h="24585" extrusionOk="0">
                <a:moveTo>
                  <a:pt x="46834" y="4870"/>
                </a:moveTo>
                <a:cubicBezTo>
                  <a:pt x="45533" y="1835"/>
                  <a:pt x="41997" y="0"/>
                  <a:pt x="38762" y="601"/>
                </a:cubicBezTo>
                <a:cubicBezTo>
                  <a:pt x="35626" y="1168"/>
                  <a:pt x="33358" y="3536"/>
                  <a:pt x="31023" y="5838"/>
                </a:cubicBezTo>
                <a:cubicBezTo>
                  <a:pt x="29121" y="7706"/>
                  <a:pt x="27153" y="9540"/>
                  <a:pt x="24652" y="10308"/>
                </a:cubicBezTo>
                <a:cubicBezTo>
                  <a:pt x="19314" y="11875"/>
                  <a:pt x="13544" y="7939"/>
                  <a:pt x="8173" y="9273"/>
                </a:cubicBezTo>
                <a:cubicBezTo>
                  <a:pt x="4671" y="10141"/>
                  <a:pt x="2202" y="13043"/>
                  <a:pt x="968" y="16512"/>
                </a:cubicBezTo>
                <a:cubicBezTo>
                  <a:pt x="368" y="18146"/>
                  <a:pt x="34" y="19881"/>
                  <a:pt x="1" y="21582"/>
                </a:cubicBezTo>
                <a:cubicBezTo>
                  <a:pt x="1" y="22583"/>
                  <a:pt x="34" y="23584"/>
                  <a:pt x="268" y="24584"/>
                </a:cubicBezTo>
                <a:lnTo>
                  <a:pt x="7439" y="24584"/>
                </a:lnTo>
                <a:lnTo>
                  <a:pt x="37194" y="24584"/>
                </a:lnTo>
                <a:cubicBezTo>
                  <a:pt x="37928" y="23384"/>
                  <a:pt x="38795" y="22216"/>
                  <a:pt x="39696" y="21149"/>
                </a:cubicBezTo>
                <a:cubicBezTo>
                  <a:pt x="41764" y="18747"/>
                  <a:pt x="44032" y="16545"/>
                  <a:pt x="45667" y="13843"/>
                </a:cubicBezTo>
                <a:cubicBezTo>
                  <a:pt x="47268" y="11175"/>
                  <a:pt x="48102" y="7772"/>
                  <a:pt x="46834" y="4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798250" y="-738525"/>
            <a:ext cx="3075543" cy="2222829"/>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430479">
            <a:off x="48915" y="-222860"/>
            <a:ext cx="2155859" cy="1948081"/>
          </a:xfrm>
          <a:custGeom>
            <a:avLst/>
            <a:gdLst/>
            <a:ahLst/>
            <a:cxnLst/>
            <a:rect l="l" t="t" r="r" b="b"/>
            <a:pathLst>
              <a:path w="69217" h="62546" extrusionOk="0">
                <a:moveTo>
                  <a:pt x="68549" y="368"/>
                </a:moveTo>
                <a:cubicBezTo>
                  <a:pt x="68015" y="5004"/>
                  <a:pt x="65680" y="9007"/>
                  <a:pt x="62211" y="12043"/>
                </a:cubicBezTo>
                <a:cubicBezTo>
                  <a:pt x="58542" y="15312"/>
                  <a:pt x="54005" y="16446"/>
                  <a:pt x="49202" y="16313"/>
                </a:cubicBezTo>
                <a:cubicBezTo>
                  <a:pt x="44932" y="16179"/>
                  <a:pt x="41163" y="16413"/>
                  <a:pt x="38327" y="19948"/>
                </a:cubicBezTo>
                <a:cubicBezTo>
                  <a:pt x="35592" y="23284"/>
                  <a:pt x="35559" y="27821"/>
                  <a:pt x="35259" y="31857"/>
                </a:cubicBezTo>
                <a:cubicBezTo>
                  <a:pt x="34825" y="37328"/>
                  <a:pt x="32824" y="41564"/>
                  <a:pt x="27553" y="43766"/>
                </a:cubicBezTo>
                <a:cubicBezTo>
                  <a:pt x="23550" y="45433"/>
                  <a:pt x="19080" y="45433"/>
                  <a:pt x="14844" y="45667"/>
                </a:cubicBezTo>
                <a:cubicBezTo>
                  <a:pt x="11141" y="45867"/>
                  <a:pt x="7305" y="46501"/>
                  <a:pt x="4470" y="49136"/>
                </a:cubicBezTo>
                <a:cubicBezTo>
                  <a:pt x="1201" y="52172"/>
                  <a:pt x="467" y="57942"/>
                  <a:pt x="33" y="62145"/>
                </a:cubicBezTo>
                <a:cubicBezTo>
                  <a:pt x="0" y="62546"/>
                  <a:pt x="634" y="62546"/>
                  <a:pt x="667" y="62145"/>
                </a:cubicBezTo>
                <a:cubicBezTo>
                  <a:pt x="1234" y="56541"/>
                  <a:pt x="2469" y="49803"/>
                  <a:pt x="8239" y="47468"/>
                </a:cubicBezTo>
                <a:cubicBezTo>
                  <a:pt x="12342" y="45800"/>
                  <a:pt x="17079" y="46367"/>
                  <a:pt x="21382" y="45867"/>
                </a:cubicBezTo>
                <a:cubicBezTo>
                  <a:pt x="24751" y="45500"/>
                  <a:pt x="28520" y="44633"/>
                  <a:pt x="31222" y="42398"/>
                </a:cubicBezTo>
                <a:cubicBezTo>
                  <a:pt x="34525" y="39696"/>
                  <a:pt x="35492" y="35993"/>
                  <a:pt x="35859" y="31857"/>
                </a:cubicBezTo>
                <a:cubicBezTo>
                  <a:pt x="36326" y="26720"/>
                  <a:pt x="36493" y="21016"/>
                  <a:pt x="41396" y="17980"/>
                </a:cubicBezTo>
                <a:cubicBezTo>
                  <a:pt x="43698" y="16613"/>
                  <a:pt x="46667" y="16813"/>
                  <a:pt x="49202" y="16880"/>
                </a:cubicBezTo>
                <a:cubicBezTo>
                  <a:pt x="51337" y="16946"/>
                  <a:pt x="53372" y="16846"/>
                  <a:pt x="55440" y="16313"/>
                </a:cubicBezTo>
                <a:cubicBezTo>
                  <a:pt x="62745" y="14478"/>
                  <a:pt x="68349" y="7706"/>
                  <a:pt x="69183" y="334"/>
                </a:cubicBezTo>
                <a:cubicBezTo>
                  <a:pt x="69216" y="1"/>
                  <a:pt x="68582" y="1"/>
                  <a:pt x="68549" y="36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7098900" y="3115900"/>
            <a:ext cx="2290125" cy="2206451"/>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txBox="1">
            <a:spLocks noGrp="1"/>
          </p:cNvSpPr>
          <p:nvPr>
            <p:ph type="ctrTitle"/>
          </p:nvPr>
        </p:nvSpPr>
        <p:spPr>
          <a:xfrm>
            <a:off x="1597000" y="1369050"/>
            <a:ext cx="5115900" cy="1917600"/>
          </a:xfrm>
          <a:prstGeom prst="rect">
            <a:avLst/>
          </a:prstGeom>
        </p:spPr>
        <p:txBody>
          <a:bodyPr spcFirstLastPara="1" wrap="square" lIns="0" tIns="0" rIns="0" bIns="0" anchor="t" anchorCtr="0">
            <a:noAutofit/>
          </a:bodyPr>
          <a:lstStyle>
            <a:lvl1pPr marL="0" marR="0" lvl="0" indent="0" algn="l" rtl="0">
              <a:lnSpc>
                <a:spcPct val="90000"/>
              </a:lnSpc>
              <a:spcBef>
                <a:spcPts val="0"/>
              </a:spcBef>
              <a:spcAft>
                <a:spcPts val="0"/>
              </a:spcAft>
              <a:buSzPts val="5200"/>
              <a:buFont typeface="Commissioner"/>
              <a:buNone/>
              <a:defRPr sz="5000">
                <a:latin typeface="Commissioner ExtraBold"/>
                <a:ea typeface="Commissioner ExtraBold"/>
                <a:cs typeface="Commissioner ExtraBold"/>
                <a:sym typeface="Commissioner ExtraBold"/>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8" name="Google Shape;18;p2"/>
          <p:cNvSpPr txBox="1">
            <a:spLocks noGrp="1"/>
          </p:cNvSpPr>
          <p:nvPr>
            <p:ph type="subTitle" idx="1"/>
          </p:nvPr>
        </p:nvSpPr>
        <p:spPr>
          <a:xfrm>
            <a:off x="1762900" y="3607600"/>
            <a:ext cx="3563100" cy="294900"/>
          </a:xfrm>
          <a:prstGeom prst="rect">
            <a:avLst/>
          </a:prstGeom>
        </p:spPr>
        <p:txBody>
          <a:bodyPr spcFirstLastPara="1" wrap="square" lIns="0" tIns="0" rIns="0" bIns="0" anchor="t" anchorCtr="0">
            <a:noAutofit/>
          </a:bodyPr>
          <a:lstStyle>
            <a:lvl1pPr lvl="0">
              <a:lnSpc>
                <a:spcPct val="100000"/>
              </a:lnSpc>
              <a:spcBef>
                <a:spcPts val="0"/>
              </a:spcBef>
              <a:spcAft>
                <a:spcPts val="0"/>
              </a:spcAft>
              <a:buSzPts val="1600"/>
              <a:buNone/>
              <a:defRPr sz="1600"/>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p:cSld name="CUSTOM_17">
    <p:spTree>
      <p:nvGrpSpPr>
        <p:cNvPr id="1" name="Shape 280"/>
        <p:cNvGrpSpPr/>
        <p:nvPr/>
      </p:nvGrpSpPr>
      <p:grpSpPr>
        <a:xfrm>
          <a:off x="0" y="0"/>
          <a:ext cx="0" cy="0"/>
          <a:chOff x="0" y="0"/>
          <a:chExt cx="0" cy="0"/>
        </a:xfrm>
      </p:grpSpPr>
      <p:sp>
        <p:nvSpPr>
          <p:cNvPr id="281" name="Google Shape;281;p33"/>
          <p:cNvSpPr/>
          <p:nvPr/>
        </p:nvSpPr>
        <p:spPr>
          <a:xfrm>
            <a:off x="6430655" y="1855978"/>
            <a:ext cx="6884659" cy="4975843"/>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3"/>
          <p:cNvSpPr/>
          <p:nvPr/>
        </p:nvSpPr>
        <p:spPr>
          <a:xfrm>
            <a:off x="-362825" y="-320375"/>
            <a:ext cx="5841347" cy="2519468"/>
          </a:xfrm>
          <a:custGeom>
            <a:avLst/>
            <a:gdLst/>
            <a:ahLst/>
            <a:cxnLst/>
            <a:rect l="l" t="t" r="r" b="b"/>
            <a:pathLst>
              <a:path w="66515" h="28689" extrusionOk="0">
                <a:moveTo>
                  <a:pt x="58376" y="1202"/>
                </a:moveTo>
                <a:lnTo>
                  <a:pt x="1" y="1202"/>
                </a:lnTo>
                <a:lnTo>
                  <a:pt x="1" y="28688"/>
                </a:lnTo>
                <a:cubicBezTo>
                  <a:pt x="835" y="23684"/>
                  <a:pt x="167" y="18214"/>
                  <a:pt x="1669" y="13244"/>
                </a:cubicBezTo>
                <a:cubicBezTo>
                  <a:pt x="2636" y="10141"/>
                  <a:pt x="4471" y="7306"/>
                  <a:pt x="6972" y="5171"/>
                </a:cubicBezTo>
                <a:cubicBezTo>
                  <a:pt x="8207" y="4070"/>
                  <a:pt x="9674" y="3170"/>
                  <a:pt x="11242" y="2536"/>
                </a:cubicBezTo>
                <a:cubicBezTo>
                  <a:pt x="17513" y="1"/>
                  <a:pt x="24752" y="2503"/>
                  <a:pt x="30522" y="6072"/>
                </a:cubicBezTo>
                <a:cubicBezTo>
                  <a:pt x="33091" y="7640"/>
                  <a:pt x="35760" y="9474"/>
                  <a:pt x="38695" y="9241"/>
                </a:cubicBezTo>
                <a:cubicBezTo>
                  <a:pt x="42464" y="8974"/>
                  <a:pt x="45867" y="5371"/>
                  <a:pt x="49369" y="6706"/>
                </a:cubicBezTo>
                <a:cubicBezTo>
                  <a:pt x="51371" y="7473"/>
                  <a:pt x="52505" y="9541"/>
                  <a:pt x="53539" y="11409"/>
                </a:cubicBezTo>
                <a:cubicBezTo>
                  <a:pt x="53539" y="11409"/>
                  <a:pt x="53539" y="11476"/>
                  <a:pt x="53606" y="11476"/>
                </a:cubicBezTo>
                <a:cubicBezTo>
                  <a:pt x="54640" y="13344"/>
                  <a:pt x="56141" y="15345"/>
                  <a:pt x="58242" y="15545"/>
                </a:cubicBezTo>
                <a:cubicBezTo>
                  <a:pt x="60844" y="15812"/>
                  <a:pt x="62846" y="13244"/>
                  <a:pt x="63746" y="10842"/>
                </a:cubicBezTo>
                <a:cubicBezTo>
                  <a:pt x="64947" y="7806"/>
                  <a:pt x="65347" y="4237"/>
                  <a:pt x="66515" y="1235"/>
                </a:cubicBezTo>
                <a:lnTo>
                  <a:pt x="58376" y="1235"/>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33"/>
          <p:cNvSpPr/>
          <p:nvPr/>
        </p:nvSpPr>
        <p:spPr>
          <a:xfrm>
            <a:off x="6705700" y="2199100"/>
            <a:ext cx="3543224" cy="3413764"/>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1">
  <p:cSld name="CUSTOM_17_1">
    <p:spTree>
      <p:nvGrpSpPr>
        <p:cNvPr id="1" name="Shape 284"/>
        <p:cNvGrpSpPr/>
        <p:nvPr/>
      </p:nvGrpSpPr>
      <p:grpSpPr>
        <a:xfrm>
          <a:off x="0" y="0"/>
          <a:ext cx="0" cy="0"/>
          <a:chOff x="0" y="0"/>
          <a:chExt cx="0" cy="0"/>
        </a:xfrm>
      </p:grpSpPr>
      <p:sp>
        <p:nvSpPr>
          <p:cNvPr id="285" name="Google Shape;285;p34"/>
          <p:cNvSpPr/>
          <p:nvPr/>
        </p:nvSpPr>
        <p:spPr>
          <a:xfrm>
            <a:off x="-2872720" y="3172028"/>
            <a:ext cx="6884659" cy="4975843"/>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34"/>
          <p:cNvSpPr/>
          <p:nvPr/>
        </p:nvSpPr>
        <p:spPr>
          <a:xfrm flipH="1">
            <a:off x="4764725" y="-224775"/>
            <a:ext cx="5841347" cy="2519468"/>
          </a:xfrm>
          <a:custGeom>
            <a:avLst/>
            <a:gdLst/>
            <a:ahLst/>
            <a:cxnLst/>
            <a:rect l="l" t="t" r="r" b="b"/>
            <a:pathLst>
              <a:path w="66515" h="28689" extrusionOk="0">
                <a:moveTo>
                  <a:pt x="58376" y="1202"/>
                </a:moveTo>
                <a:lnTo>
                  <a:pt x="1" y="1202"/>
                </a:lnTo>
                <a:lnTo>
                  <a:pt x="1" y="28688"/>
                </a:lnTo>
                <a:cubicBezTo>
                  <a:pt x="835" y="23684"/>
                  <a:pt x="167" y="18214"/>
                  <a:pt x="1669" y="13244"/>
                </a:cubicBezTo>
                <a:cubicBezTo>
                  <a:pt x="2636" y="10141"/>
                  <a:pt x="4471" y="7306"/>
                  <a:pt x="6972" y="5171"/>
                </a:cubicBezTo>
                <a:cubicBezTo>
                  <a:pt x="8207" y="4070"/>
                  <a:pt x="9674" y="3170"/>
                  <a:pt x="11242" y="2536"/>
                </a:cubicBezTo>
                <a:cubicBezTo>
                  <a:pt x="17513" y="1"/>
                  <a:pt x="24752" y="2503"/>
                  <a:pt x="30522" y="6072"/>
                </a:cubicBezTo>
                <a:cubicBezTo>
                  <a:pt x="33091" y="7640"/>
                  <a:pt x="35760" y="9474"/>
                  <a:pt x="38695" y="9241"/>
                </a:cubicBezTo>
                <a:cubicBezTo>
                  <a:pt x="42464" y="8974"/>
                  <a:pt x="45867" y="5371"/>
                  <a:pt x="49369" y="6706"/>
                </a:cubicBezTo>
                <a:cubicBezTo>
                  <a:pt x="51371" y="7473"/>
                  <a:pt x="52505" y="9541"/>
                  <a:pt x="53539" y="11409"/>
                </a:cubicBezTo>
                <a:cubicBezTo>
                  <a:pt x="53539" y="11409"/>
                  <a:pt x="53539" y="11476"/>
                  <a:pt x="53606" y="11476"/>
                </a:cubicBezTo>
                <a:cubicBezTo>
                  <a:pt x="54640" y="13344"/>
                  <a:pt x="56141" y="15345"/>
                  <a:pt x="58242" y="15545"/>
                </a:cubicBezTo>
                <a:cubicBezTo>
                  <a:pt x="60844" y="15812"/>
                  <a:pt x="62846" y="13244"/>
                  <a:pt x="63746" y="10842"/>
                </a:cubicBezTo>
                <a:cubicBezTo>
                  <a:pt x="64947" y="7806"/>
                  <a:pt x="65347" y="4237"/>
                  <a:pt x="66515" y="1235"/>
                </a:cubicBezTo>
                <a:lnTo>
                  <a:pt x="58376" y="1235"/>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34"/>
          <p:cNvSpPr/>
          <p:nvPr/>
        </p:nvSpPr>
        <p:spPr>
          <a:xfrm rot="4500029">
            <a:off x="93659" y="2718207"/>
            <a:ext cx="3543161" cy="3413704"/>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6"/>
        <p:cNvGrpSpPr/>
        <p:nvPr/>
      </p:nvGrpSpPr>
      <p:grpSpPr>
        <a:xfrm>
          <a:off x="0" y="0"/>
          <a:ext cx="0" cy="0"/>
          <a:chOff x="0" y="0"/>
          <a:chExt cx="0" cy="0"/>
        </a:xfrm>
      </p:grpSpPr>
      <p:sp>
        <p:nvSpPr>
          <p:cNvPr id="27" name="Google Shape;27;p4"/>
          <p:cNvSpPr/>
          <p:nvPr/>
        </p:nvSpPr>
        <p:spPr>
          <a:xfrm>
            <a:off x="-1276825" y="-338425"/>
            <a:ext cx="3566904" cy="891281"/>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4"/>
          <p:cNvSpPr/>
          <p:nvPr/>
        </p:nvSpPr>
        <p:spPr>
          <a:xfrm rot="10800000">
            <a:off x="6583825" y="4295000"/>
            <a:ext cx="3566904" cy="891281"/>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4"/>
          <p:cNvSpPr/>
          <p:nvPr/>
        </p:nvSpPr>
        <p:spPr>
          <a:xfrm>
            <a:off x="-706900" y="-259775"/>
            <a:ext cx="2531000" cy="1293450"/>
          </a:xfrm>
          <a:custGeom>
            <a:avLst/>
            <a:gdLst/>
            <a:ahLst/>
            <a:cxnLst/>
            <a:rect l="l" t="t" r="r" b="b"/>
            <a:pathLst>
              <a:path w="101240" h="51738" extrusionOk="0">
                <a:moveTo>
                  <a:pt x="100572" y="234"/>
                </a:moveTo>
                <a:cubicBezTo>
                  <a:pt x="96369" y="2669"/>
                  <a:pt x="93000" y="6139"/>
                  <a:pt x="90531" y="10342"/>
                </a:cubicBezTo>
                <a:cubicBezTo>
                  <a:pt x="89364" y="12343"/>
                  <a:pt x="88530" y="14511"/>
                  <a:pt x="87930" y="16746"/>
                </a:cubicBezTo>
                <a:cubicBezTo>
                  <a:pt x="87162" y="19581"/>
                  <a:pt x="87029" y="22584"/>
                  <a:pt x="86162" y="25352"/>
                </a:cubicBezTo>
                <a:cubicBezTo>
                  <a:pt x="83827" y="32624"/>
                  <a:pt x="75354" y="33091"/>
                  <a:pt x="69150" y="31490"/>
                </a:cubicBezTo>
                <a:cubicBezTo>
                  <a:pt x="64513" y="30322"/>
                  <a:pt x="59476" y="27687"/>
                  <a:pt x="55206" y="31223"/>
                </a:cubicBezTo>
                <a:cubicBezTo>
                  <a:pt x="53572" y="32624"/>
                  <a:pt x="52671" y="34726"/>
                  <a:pt x="51737" y="36594"/>
                </a:cubicBezTo>
                <a:cubicBezTo>
                  <a:pt x="50369" y="39362"/>
                  <a:pt x="48702" y="41797"/>
                  <a:pt x="46133" y="43632"/>
                </a:cubicBezTo>
                <a:cubicBezTo>
                  <a:pt x="40162" y="47802"/>
                  <a:pt x="34692" y="43899"/>
                  <a:pt x="29488" y="40763"/>
                </a:cubicBezTo>
                <a:cubicBezTo>
                  <a:pt x="20582" y="35326"/>
                  <a:pt x="9307" y="37494"/>
                  <a:pt x="3002" y="45700"/>
                </a:cubicBezTo>
                <a:cubicBezTo>
                  <a:pt x="1701" y="47368"/>
                  <a:pt x="801" y="49236"/>
                  <a:pt x="134" y="51204"/>
                </a:cubicBezTo>
                <a:cubicBezTo>
                  <a:pt x="0" y="51571"/>
                  <a:pt x="567" y="51738"/>
                  <a:pt x="701" y="51371"/>
                </a:cubicBezTo>
                <a:cubicBezTo>
                  <a:pt x="2702" y="45667"/>
                  <a:pt x="7139" y="41297"/>
                  <a:pt x="12843" y="39296"/>
                </a:cubicBezTo>
                <a:cubicBezTo>
                  <a:pt x="19181" y="37061"/>
                  <a:pt x="25485" y="38862"/>
                  <a:pt x="30889" y="42364"/>
                </a:cubicBezTo>
                <a:cubicBezTo>
                  <a:pt x="35092" y="45033"/>
                  <a:pt x="39195" y="47301"/>
                  <a:pt x="44198" y="45400"/>
                </a:cubicBezTo>
                <a:cubicBezTo>
                  <a:pt x="48802" y="43665"/>
                  <a:pt x="51037" y="39462"/>
                  <a:pt x="53138" y="35359"/>
                </a:cubicBezTo>
                <a:cubicBezTo>
                  <a:pt x="54639" y="32457"/>
                  <a:pt x="56574" y="30222"/>
                  <a:pt x="60076" y="30056"/>
                </a:cubicBezTo>
                <a:cubicBezTo>
                  <a:pt x="63345" y="29889"/>
                  <a:pt x="66648" y="31523"/>
                  <a:pt x="69717" y="32324"/>
                </a:cubicBezTo>
                <a:cubicBezTo>
                  <a:pt x="74220" y="33458"/>
                  <a:pt x="79724" y="33491"/>
                  <a:pt x="83493" y="30322"/>
                </a:cubicBezTo>
                <a:cubicBezTo>
                  <a:pt x="87729" y="26787"/>
                  <a:pt x="87396" y="21216"/>
                  <a:pt x="88730" y="16312"/>
                </a:cubicBezTo>
                <a:cubicBezTo>
                  <a:pt x="90231" y="10809"/>
                  <a:pt x="93800" y="5938"/>
                  <a:pt x="98304" y="2469"/>
                </a:cubicBezTo>
                <a:cubicBezTo>
                  <a:pt x="99138" y="1835"/>
                  <a:pt x="100038" y="1302"/>
                  <a:pt x="100906" y="768"/>
                </a:cubicBezTo>
                <a:cubicBezTo>
                  <a:pt x="101239" y="568"/>
                  <a:pt x="100906" y="1"/>
                  <a:pt x="100572" y="2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4"/>
          <p:cNvSpPr txBox="1">
            <a:spLocks noGrp="1"/>
          </p:cNvSpPr>
          <p:nvPr>
            <p:ph type="title"/>
          </p:nvPr>
        </p:nvSpPr>
        <p:spPr>
          <a:xfrm>
            <a:off x="713250" y="469500"/>
            <a:ext cx="7717500" cy="453900"/>
          </a:xfrm>
          <a:prstGeom prst="rect">
            <a:avLst/>
          </a:prstGeom>
        </p:spPr>
        <p:txBody>
          <a:bodyPr spcFirstLastPara="1" wrap="square" lIns="0" tIns="0" rIns="0" bIns="0" anchor="t" anchorCtr="0">
            <a:noAutofit/>
          </a:bodyPr>
          <a:lstStyle>
            <a:lvl1pPr lvl="0" algn="ctr">
              <a:spcBef>
                <a:spcPts val="0"/>
              </a:spcBef>
              <a:spcAft>
                <a:spcPts val="0"/>
              </a:spcAft>
              <a:buSzPts val="2800"/>
              <a:buNone/>
              <a:defRPr sz="3100">
                <a:latin typeface="Commissioner ExtraBold"/>
                <a:ea typeface="Commissioner ExtraBold"/>
                <a:cs typeface="Commissioner ExtraBold"/>
                <a:sym typeface="Commissioner ExtraBold"/>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1" name="Google Shape;31;p4"/>
          <p:cNvSpPr txBox="1">
            <a:spLocks noGrp="1"/>
          </p:cNvSpPr>
          <p:nvPr>
            <p:ph type="subTitle" idx="1"/>
          </p:nvPr>
        </p:nvSpPr>
        <p:spPr>
          <a:xfrm>
            <a:off x="713200" y="1525025"/>
            <a:ext cx="7717500" cy="3169500"/>
          </a:xfrm>
          <a:prstGeom prst="rect">
            <a:avLst/>
          </a:prstGeom>
        </p:spPr>
        <p:txBody>
          <a:bodyPr spcFirstLastPara="1" wrap="square" lIns="0" tIns="0" rIns="0" bIns="0" anchor="t" anchorCtr="0">
            <a:noAutofit/>
          </a:bodyPr>
          <a:lstStyle>
            <a:lvl1pPr lvl="0" rtl="0">
              <a:lnSpc>
                <a:spcPct val="100000"/>
              </a:lnSpc>
              <a:spcBef>
                <a:spcPts val="0"/>
              </a:spcBef>
              <a:spcAft>
                <a:spcPts val="0"/>
              </a:spcAft>
              <a:buSzPts val="1800"/>
              <a:buAutoNum type="arabicPeriod"/>
              <a:defRPr sz="1200"/>
            </a:lvl1pPr>
            <a:lvl2pPr lvl="1" rtl="0">
              <a:lnSpc>
                <a:spcPct val="100000"/>
              </a:lnSpc>
              <a:spcBef>
                <a:spcPts val="0"/>
              </a:spcBef>
              <a:spcAft>
                <a:spcPts val="0"/>
              </a:spcAft>
              <a:buSzPts val="1400"/>
              <a:buAutoNum type="alphaLcPeriod"/>
              <a:defRPr sz="1200"/>
            </a:lvl2pPr>
            <a:lvl3pPr lvl="2" rtl="0">
              <a:lnSpc>
                <a:spcPct val="100000"/>
              </a:lnSpc>
              <a:spcBef>
                <a:spcPts val="0"/>
              </a:spcBef>
              <a:spcAft>
                <a:spcPts val="0"/>
              </a:spcAft>
              <a:buSzPts val="1400"/>
              <a:buAutoNum type="romanLcPeriod"/>
              <a:defRPr sz="1200"/>
            </a:lvl3pPr>
            <a:lvl4pPr lvl="3" rtl="0">
              <a:lnSpc>
                <a:spcPct val="100000"/>
              </a:lnSpc>
              <a:spcBef>
                <a:spcPts val="0"/>
              </a:spcBef>
              <a:spcAft>
                <a:spcPts val="0"/>
              </a:spcAft>
              <a:buSzPts val="1400"/>
              <a:buAutoNum type="arabicPeriod"/>
              <a:defRPr sz="1200"/>
            </a:lvl4pPr>
            <a:lvl5pPr lvl="4" rtl="0">
              <a:lnSpc>
                <a:spcPct val="100000"/>
              </a:lnSpc>
              <a:spcBef>
                <a:spcPts val="0"/>
              </a:spcBef>
              <a:spcAft>
                <a:spcPts val="0"/>
              </a:spcAft>
              <a:buSzPts val="1400"/>
              <a:buAutoNum type="alphaLcPeriod"/>
              <a:defRPr sz="1200"/>
            </a:lvl5pPr>
            <a:lvl6pPr lvl="5" rtl="0">
              <a:lnSpc>
                <a:spcPct val="100000"/>
              </a:lnSpc>
              <a:spcBef>
                <a:spcPts val="0"/>
              </a:spcBef>
              <a:spcAft>
                <a:spcPts val="0"/>
              </a:spcAft>
              <a:buSzPts val="1400"/>
              <a:buAutoNum type="romanLcPeriod"/>
              <a:defRPr sz="1200"/>
            </a:lvl6pPr>
            <a:lvl7pPr lvl="6" rtl="0">
              <a:lnSpc>
                <a:spcPct val="100000"/>
              </a:lnSpc>
              <a:spcBef>
                <a:spcPts val="0"/>
              </a:spcBef>
              <a:spcAft>
                <a:spcPts val="0"/>
              </a:spcAft>
              <a:buSzPts val="1400"/>
              <a:buAutoNum type="arabicPeriod"/>
              <a:defRPr sz="1200"/>
            </a:lvl7pPr>
            <a:lvl8pPr lvl="7" rtl="0">
              <a:lnSpc>
                <a:spcPct val="100000"/>
              </a:lnSpc>
              <a:spcBef>
                <a:spcPts val="0"/>
              </a:spcBef>
              <a:spcAft>
                <a:spcPts val="0"/>
              </a:spcAft>
              <a:buSzPts val="1400"/>
              <a:buAutoNum type="alphaLcPeriod"/>
              <a:defRPr sz="1200"/>
            </a:lvl8pPr>
            <a:lvl9pPr lvl="8" rtl="0">
              <a:lnSpc>
                <a:spcPct val="100000"/>
              </a:lnSpc>
              <a:spcBef>
                <a:spcPts val="0"/>
              </a:spcBef>
              <a:spcAft>
                <a:spcPts val="0"/>
              </a:spcAft>
              <a:buSzPts val="1400"/>
              <a:buAutoNum type="romanLcPeriod"/>
              <a:defRPr sz="12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1276825" y="-338425"/>
            <a:ext cx="3566904" cy="891281"/>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6"/>
          <p:cNvSpPr/>
          <p:nvPr/>
        </p:nvSpPr>
        <p:spPr>
          <a:xfrm rot="10800000">
            <a:off x="6888750" y="4295000"/>
            <a:ext cx="3566904" cy="891281"/>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6"/>
          <p:cNvSpPr/>
          <p:nvPr/>
        </p:nvSpPr>
        <p:spPr>
          <a:xfrm>
            <a:off x="-758875" y="-493000"/>
            <a:ext cx="2531000" cy="1293450"/>
          </a:xfrm>
          <a:custGeom>
            <a:avLst/>
            <a:gdLst/>
            <a:ahLst/>
            <a:cxnLst/>
            <a:rect l="l" t="t" r="r" b="b"/>
            <a:pathLst>
              <a:path w="101240" h="51738" extrusionOk="0">
                <a:moveTo>
                  <a:pt x="100572" y="234"/>
                </a:moveTo>
                <a:cubicBezTo>
                  <a:pt x="96369" y="2669"/>
                  <a:pt x="93000" y="6139"/>
                  <a:pt x="90531" y="10342"/>
                </a:cubicBezTo>
                <a:cubicBezTo>
                  <a:pt x="89364" y="12343"/>
                  <a:pt x="88530" y="14511"/>
                  <a:pt x="87930" y="16746"/>
                </a:cubicBezTo>
                <a:cubicBezTo>
                  <a:pt x="87162" y="19581"/>
                  <a:pt x="87029" y="22584"/>
                  <a:pt x="86162" y="25352"/>
                </a:cubicBezTo>
                <a:cubicBezTo>
                  <a:pt x="83827" y="32624"/>
                  <a:pt x="75354" y="33091"/>
                  <a:pt x="69150" y="31490"/>
                </a:cubicBezTo>
                <a:cubicBezTo>
                  <a:pt x="64513" y="30322"/>
                  <a:pt x="59476" y="27687"/>
                  <a:pt x="55206" y="31223"/>
                </a:cubicBezTo>
                <a:cubicBezTo>
                  <a:pt x="53572" y="32624"/>
                  <a:pt x="52671" y="34726"/>
                  <a:pt x="51737" y="36594"/>
                </a:cubicBezTo>
                <a:cubicBezTo>
                  <a:pt x="50369" y="39362"/>
                  <a:pt x="48702" y="41797"/>
                  <a:pt x="46133" y="43632"/>
                </a:cubicBezTo>
                <a:cubicBezTo>
                  <a:pt x="40162" y="47802"/>
                  <a:pt x="34692" y="43899"/>
                  <a:pt x="29488" y="40763"/>
                </a:cubicBezTo>
                <a:cubicBezTo>
                  <a:pt x="20582" y="35326"/>
                  <a:pt x="9307" y="37494"/>
                  <a:pt x="3002" y="45700"/>
                </a:cubicBezTo>
                <a:cubicBezTo>
                  <a:pt x="1701" y="47368"/>
                  <a:pt x="801" y="49236"/>
                  <a:pt x="134" y="51204"/>
                </a:cubicBezTo>
                <a:cubicBezTo>
                  <a:pt x="0" y="51571"/>
                  <a:pt x="567" y="51738"/>
                  <a:pt x="701" y="51371"/>
                </a:cubicBezTo>
                <a:cubicBezTo>
                  <a:pt x="2702" y="45667"/>
                  <a:pt x="7139" y="41297"/>
                  <a:pt x="12843" y="39296"/>
                </a:cubicBezTo>
                <a:cubicBezTo>
                  <a:pt x="19181" y="37061"/>
                  <a:pt x="25485" y="38862"/>
                  <a:pt x="30889" y="42364"/>
                </a:cubicBezTo>
                <a:cubicBezTo>
                  <a:pt x="35092" y="45033"/>
                  <a:pt x="39195" y="47301"/>
                  <a:pt x="44198" y="45400"/>
                </a:cubicBezTo>
                <a:cubicBezTo>
                  <a:pt x="48802" y="43665"/>
                  <a:pt x="51037" y="39462"/>
                  <a:pt x="53138" y="35359"/>
                </a:cubicBezTo>
                <a:cubicBezTo>
                  <a:pt x="54639" y="32457"/>
                  <a:pt x="56574" y="30222"/>
                  <a:pt x="60076" y="30056"/>
                </a:cubicBezTo>
                <a:cubicBezTo>
                  <a:pt x="63345" y="29889"/>
                  <a:pt x="66648" y="31523"/>
                  <a:pt x="69717" y="32324"/>
                </a:cubicBezTo>
                <a:cubicBezTo>
                  <a:pt x="74220" y="33458"/>
                  <a:pt x="79724" y="33491"/>
                  <a:pt x="83493" y="30322"/>
                </a:cubicBezTo>
                <a:cubicBezTo>
                  <a:pt x="87729" y="26787"/>
                  <a:pt x="87396" y="21216"/>
                  <a:pt x="88730" y="16312"/>
                </a:cubicBezTo>
                <a:cubicBezTo>
                  <a:pt x="90231" y="10809"/>
                  <a:pt x="93800" y="5938"/>
                  <a:pt x="98304" y="2469"/>
                </a:cubicBezTo>
                <a:cubicBezTo>
                  <a:pt x="99138" y="1835"/>
                  <a:pt x="100038" y="1302"/>
                  <a:pt x="100906" y="768"/>
                </a:cubicBezTo>
                <a:cubicBezTo>
                  <a:pt x="101239" y="568"/>
                  <a:pt x="100906" y="1"/>
                  <a:pt x="100572" y="2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txBox="1">
            <a:spLocks noGrp="1"/>
          </p:cNvSpPr>
          <p:nvPr>
            <p:ph type="title"/>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rot="-5400000" flipH="1">
            <a:off x="-534003" y="-410922"/>
            <a:ext cx="2365353" cy="2540748"/>
          </a:xfrm>
          <a:custGeom>
            <a:avLst/>
            <a:gdLst/>
            <a:ahLst/>
            <a:cxnLst/>
            <a:rect l="l" t="t" r="r" b="b"/>
            <a:pathLst>
              <a:path w="53539" h="57509" extrusionOk="0">
                <a:moveTo>
                  <a:pt x="8006" y="49169"/>
                </a:moveTo>
                <a:cubicBezTo>
                  <a:pt x="8307" y="47268"/>
                  <a:pt x="7973" y="45333"/>
                  <a:pt x="8273" y="43399"/>
                </a:cubicBezTo>
                <a:cubicBezTo>
                  <a:pt x="8707" y="40330"/>
                  <a:pt x="10942" y="37528"/>
                  <a:pt x="13844" y="36327"/>
                </a:cubicBezTo>
                <a:cubicBezTo>
                  <a:pt x="16646" y="35193"/>
                  <a:pt x="19815" y="35526"/>
                  <a:pt x="22817" y="35393"/>
                </a:cubicBezTo>
                <a:cubicBezTo>
                  <a:pt x="25819" y="35259"/>
                  <a:pt x="29188" y="34425"/>
                  <a:pt x="30789" y="31890"/>
                </a:cubicBezTo>
                <a:cubicBezTo>
                  <a:pt x="31523" y="30689"/>
                  <a:pt x="31790" y="29255"/>
                  <a:pt x="32057" y="27887"/>
                </a:cubicBezTo>
                <a:cubicBezTo>
                  <a:pt x="32524" y="25753"/>
                  <a:pt x="33058" y="23651"/>
                  <a:pt x="34158" y="21750"/>
                </a:cubicBezTo>
                <a:cubicBezTo>
                  <a:pt x="35226" y="19882"/>
                  <a:pt x="36994" y="18314"/>
                  <a:pt x="39129" y="17847"/>
                </a:cubicBezTo>
                <a:cubicBezTo>
                  <a:pt x="40530" y="17547"/>
                  <a:pt x="42031" y="17747"/>
                  <a:pt x="43498" y="17680"/>
                </a:cubicBezTo>
                <a:cubicBezTo>
                  <a:pt x="47368" y="17413"/>
                  <a:pt x="50837" y="14978"/>
                  <a:pt x="53205" y="11876"/>
                </a:cubicBezTo>
                <a:cubicBezTo>
                  <a:pt x="53339" y="11709"/>
                  <a:pt x="53405" y="11576"/>
                  <a:pt x="53539" y="11409"/>
                </a:cubicBezTo>
                <a:cubicBezTo>
                  <a:pt x="52505" y="9541"/>
                  <a:pt x="51404" y="7473"/>
                  <a:pt x="49369" y="6706"/>
                </a:cubicBezTo>
                <a:cubicBezTo>
                  <a:pt x="45867" y="5405"/>
                  <a:pt x="42398" y="8974"/>
                  <a:pt x="38695" y="9241"/>
                </a:cubicBezTo>
                <a:cubicBezTo>
                  <a:pt x="35726" y="9508"/>
                  <a:pt x="33058" y="7673"/>
                  <a:pt x="30522" y="6072"/>
                </a:cubicBezTo>
                <a:cubicBezTo>
                  <a:pt x="24718" y="2536"/>
                  <a:pt x="17513" y="1"/>
                  <a:pt x="11209" y="2536"/>
                </a:cubicBezTo>
                <a:cubicBezTo>
                  <a:pt x="9674" y="3170"/>
                  <a:pt x="8206" y="4070"/>
                  <a:pt x="6972" y="5171"/>
                </a:cubicBezTo>
                <a:cubicBezTo>
                  <a:pt x="4504" y="7306"/>
                  <a:pt x="2636" y="10141"/>
                  <a:pt x="1668" y="13244"/>
                </a:cubicBezTo>
                <a:cubicBezTo>
                  <a:pt x="167" y="18181"/>
                  <a:pt x="835" y="23651"/>
                  <a:pt x="1" y="28688"/>
                </a:cubicBezTo>
                <a:lnTo>
                  <a:pt x="1" y="57509"/>
                </a:lnTo>
                <a:cubicBezTo>
                  <a:pt x="134" y="57442"/>
                  <a:pt x="267" y="57409"/>
                  <a:pt x="368" y="57409"/>
                </a:cubicBezTo>
                <a:cubicBezTo>
                  <a:pt x="4204" y="56274"/>
                  <a:pt x="7439" y="53072"/>
                  <a:pt x="8006" y="491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9"/>
          <p:cNvSpPr/>
          <p:nvPr/>
        </p:nvSpPr>
        <p:spPr>
          <a:xfrm rot="10800000">
            <a:off x="-2149526" y="3143152"/>
            <a:ext cx="4858076" cy="3129548"/>
          </a:xfrm>
          <a:custGeom>
            <a:avLst/>
            <a:gdLst/>
            <a:ahLst/>
            <a:cxnLst/>
            <a:rect l="l" t="t" r="r" b="b"/>
            <a:pathLst>
              <a:path w="98138" h="63220" extrusionOk="0">
                <a:moveTo>
                  <a:pt x="2536" y="0"/>
                </a:moveTo>
                <a:cubicBezTo>
                  <a:pt x="768" y="2535"/>
                  <a:pt x="1" y="5704"/>
                  <a:pt x="535" y="8740"/>
                </a:cubicBezTo>
                <a:cubicBezTo>
                  <a:pt x="2036" y="17146"/>
                  <a:pt x="12410" y="20982"/>
                  <a:pt x="15879" y="28721"/>
                </a:cubicBezTo>
                <a:cubicBezTo>
                  <a:pt x="17914" y="33257"/>
                  <a:pt x="17280" y="38561"/>
                  <a:pt x="16513" y="43465"/>
                </a:cubicBezTo>
                <a:cubicBezTo>
                  <a:pt x="16079" y="46100"/>
                  <a:pt x="15612" y="48869"/>
                  <a:pt x="16446" y="51437"/>
                </a:cubicBezTo>
                <a:cubicBezTo>
                  <a:pt x="17046" y="53238"/>
                  <a:pt x="18181" y="54739"/>
                  <a:pt x="19448" y="56107"/>
                </a:cubicBezTo>
                <a:cubicBezTo>
                  <a:pt x="23932" y="60782"/>
                  <a:pt x="30436" y="63219"/>
                  <a:pt x="36910" y="63219"/>
                </a:cubicBezTo>
                <a:cubicBezTo>
                  <a:pt x="41754" y="63219"/>
                  <a:pt x="46583" y="61855"/>
                  <a:pt x="50537" y="59042"/>
                </a:cubicBezTo>
                <a:cubicBezTo>
                  <a:pt x="56375" y="54873"/>
                  <a:pt x="60044" y="48301"/>
                  <a:pt x="65548" y="43732"/>
                </a:cubicBezTo>
                <a:cubicBezTo>
                  <a:pt x="70526" y="39593"/>
                  <a:pt x="76988" y="37341"/>
                  <a:pt x="83454" y="37341"/>
                </a:cubicBezTo>
                <a:cubicBezTo>
                  <a:pt x="84180" y="37341"/>
                  <a:pt x="84905" y="37370"/>
                  <a:pt x="85629" y="37427"/>
                </a:cubicBezTo>
                <a:cubicBezTo>
                  <a:pt x="89591" y="37744"/>
                  <a:pt x="93614" y="38905"/>
                  <a:pt x="97525" y="38905"/>
                </a:cubicBezTo>
                <a:cubicBezTo>
                  <a:pt x="97730" y="38905"/>
                  <a:pt x="97934" y="38901"/>
                  <a:pt x="98138" y="38895"/>
                </a:cubicBezTo>
                <a:lnTo>
                  <a:pt x="9813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9"/>
          <p:cNvSpPr/>
          <p:nvPr/>
        </p:nvSpPr>
        <p:spPr>
          <a:xfrm>
            <a:off x="7519300" y="3392550"/>
            <a:ext cx="1917225" cy="1847175"/>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9"/>
          <p:cNvSpPr/>
          <p:nvPr/>
        </p:nvSpPr>
        <p:spPr>
          <a:xfrm rot="-1037058">
            <a:off x="-168127" y="-141641"/>
            <a:ext cx="1977187" cy="527877"/>
          </a:xfrm>
          <a:custGeom>
            <a:avLst/>
            <a:gdLst/>
            <a:ahLst/>
            <a:cxnLst/>
            <a:rect l="l" t="t" r="r" b="b"/>
            <a:pathLst>
              <a:path w="79091" h="21116" extrusionOk="0">
                <a:moveTo>
                  <a:pt x="267" y="434"/>
                </a:moveTo>
                <a:cubicBezTo>
                  <a:pt x="1" y="7006"/>
                  <a:pt x="3503" y="13044"/>
                  <a:pt x="8874" y="16713"/>
                </a:cubicBezTo>
                <a:cubicBezTo>
                  <a:pt x="15178" y="21116"/>
                  <a:pt x="22683" y="19982"/>
                  <a:pt x="29355" y="17113"/>
                </a:cubicBezTo>
                <a:cubicBezTo>
                  <a:pt x="33358" y="15379"/>
                  <a:pt x="37160" y="13177"/>
                  <a:pt x="41063" y="11342"/>
                </a:cubicBezTo>
                <a:cubicBezTo>
                  <a:pt x="45733" y="9207"/>
                  <a:pt x="50703" y="8040"/>
                  <a:pt x="55840" y="7873"/>
                </a:cubicBezTo>
                <a:cubicBezTo>
                  <a:pt x="60644" y="7740"/>
                  <a:pt x="65214" y="9207"/>
                  <a:pt x="69984" y="9474"/>
                </a:cubicBezTo>
                <a:cubicBezTo>
                  <a:pt x="73320" y="9674"/>
                  <a:pt x="76755" y="8574"/>
                  <a:pt x="78857" y="5905"/>
                </a:cubicBezTo>
                <a:cubicBezTo>
                  <a:pt x="79090" y="5572"/>
                  <a:pt x="78657" y="5171"/>
                  <a:pt x="78390" y="5471"/>
                </a:cubicBezTo>
                <a:cubicBezTo>
                  <a:pt x="75655" y="9007"/>
                  <a:pt x="71151" y="9141"/>
                  <a:pt x="67048" y="8540"/>
                </a:cubicBezTo>
                <a:cubicBezTo>
                  <a:pt x="63012" y="7973"/>
                  <a:pt x="59176" y="7173"/>
                  <a:pt x="55040" y="7239"/>
                </a:cubicBezTo>
                <a:cubicBezTo>
                  <a:pt x="47334" y="7506"/>
                  <a:pt x="40663" y="10675"/>
                  <a:pt x="33891" y="14144"/>
                </a:cubicBezTo>
                <a:cubicBezTo>
                  <a:pt x="26986" y="17680"/>
                  <a:pt x="19281" y="20916"/>
                  <a:pt x="11609" y="17513"/>
                </a:cubicBezTo>
                <a:cubicBezTo>
                  <a:pt x="5004" y="14578"/>
                  <a:pt x="501" y="7506"/>
                  <a:pt x="801" y="334"/>
                </a:cubicBezTo>
                <a:cubicBezTo>
                  <a:pt x="868" y="1"/>
                  <a:pt x="267" y="1"/>
                  <a:pt x="267" y="43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9"/>
          <p:cNvSpPr txBox="1">
            <a:spLocks noGrp="1"/>
          </p:cNvSpPr>
          <p:nvPr>
            <p:ph type="title"/>
          </p:nvPr>
        </p:nvSpPr>
        <p:spPr>
          <a:xfrm>
            <a:off x="2446975" y="1870148"/>
            <a:ext cx="4864500" cy="645000"/>
          </a:xfrm>
          <a:prstGeom prst="rect">
            <a:avLst/>
          </a:prstGeom>
        </p:spPr>
        <p:txBody>
          <a:bodyPr spcFirstLastPara="1" wrap="square" lIns="0" tIns="0" rIns="0" bIns="0" anchor="t" anchorCtr="0">
            <a:noAutofit/>
          </a:bodyPr>
          <a:lstStyle>
            <a:lvl1pPr lvl="0" algn="r" rtl="0">
              <a:lnSpc>
                <a:spcPct val="90000"/>
              </a:lnSpc>
              <a:spcBef>
                <a:spcPts val="0"/>
              </a:spcBef>
              <a:spcAft>
                <a:spcPts val="0"/>
              </a:spcAft>
              <a:buSzPts val="5200"/>
              <a:buFont typeface="Commissioner"/>
              <a:buNone/>
              <a:defRPr sz="4500">
                <a:latin typeface="Commissioner ExtraBold"/>
                <a:ea typeface="Commissioner ExtraBold"/>
                <a:cs typeface="Commissioner ExtraBold"/>
                <a:sym typeface="Commissioner ExtraBold"/>
              </a:defRPr>
            </a:lvl1pPr>
            <a:lvl2pPr lvl="1" algn="ctr" rtl="0">
              <a:spcBef>
                <a:spcPts val="0"/>
              </a:spcBef>
              <a:spcAft>
                <a:spcPts val="0"/>
              </a:spcAft>
              <a:buSzPts val="5200"/>
              <a:buNone/>
              <a:defRPr sz="4200"/>
            </a:lvl2pPr>
            <a:lvl3pPr lvl="2" algn="ctr" rtl="0">
              <a:spcBef>
                <a:spcPts val="0"/>
              </a:spcBef>
              <a:spcAft>
                <a:spcPts val="0"/>
              </a:spcAft>
              <a:buSzPts val="5200"/>
              <a:buNone/>
              <a:defRPr sz="4200"/>
            </a:lvl3pPr>
            <a:lvl4pPr lvl="3" algn="ctr" rtl="0">
              <a:spcBef>
                <a:spcPts val="0"/>
              </a:spcBef>
              <a:spcAft>
                <a:spcPts val="0"/>
              </a:spcAft>
              <a:buSzPts val="5200"/>
              <a:buNone/>
              <a:defRPr sz="4200"/>
            </a:lvl4pPr>
            <a:lvl5pPr lvl="4" algn="ctr" rtl="0">
              <a:spcBef>
                <a:spcPts val="0"/>
              </a:spcBef>
              <a:spcAft>
                <a:spcPts val="0"/>
              </a:spcAft>
              <a:buSzPts val="5200"/>
              <a:buNone/>
              <a:defRPr sz="4200"/>
            </a:lvl5pPr>
            <a:lvl6pPr lvl="5" algn="ctr" rtl="0">
              <a:spcBef>
                <a:spcPts val="0"/>
              </a:spcBef>
              <a:spcAft>
                <a:spcPts val="0"/>
              </a:spcAft>
              <a:buSzPts val="5200"/>
              <a:buNone/>
              <a:defRPr sz="4200"/>
            </a:lvl6pPr>
            <a:lvl7pPr lvl="6" algn="ctr" rtl="0">
              <a:spcBef>
                <a:spcPts val="0"/>
              </a:spcBef>
              <a:spcAft>
                <a:spcPts val="0"/>
              </a:spcAft>
              <a:buSzPts val="5200"/>
              <a:buNone/>
              <a:defRPr sz="4200"/>
            </a:lvl7pPr>
            <a:lvl8pPr lvl="7" algn="ctr" rtl="0">
              <a:spcBef>
                <a:spcPts val="0"/>
              </a:spcBef>
              <a:spcAft>
                <a:spcPts val="0"/>
              </a:spcAft>
              <a:buSzPts val="5200"/>
              <a:buNone/>
              <a:defRPr sz="4200"/>
            </a:lvl8pPr>
            <a:lvl9pPr lvl="8" algn="ctr" rtl="0">
              <a:spcBef>
                <a:spcPts val="0"/>
              </a:spcBef>
              <a:spcAft>
                <a:spcPts val="0"/>
              </a:spcAft>
              <a:buSzPts val="5200"/>
              <a:buNone/>
              <a:defRPr sz="4200"/>
            </a:lvl9pPr>
          </a:lstStyle>
          <a:p>
            <a:endParaRPr/>
          </a:p>
        </p:txBody>
      </p:sp>
      <p:sp>
        <p:nvSpPr>
          <p:cNvPr id="65" name="Google Shape;65;p9"/>
          <p:cNvSpPr txBox="1">
            <a:spLocks noGrp="1"/>
          </p:cNvSpPr>
          <p:nvPr>
            <p:ph type="subTitle" idx="1"/>
          </p:nvPr>
        </p:nvSpPr>
        <p:spPr>
          <a:xfrm>
            <a:off x="2444575" y="2758163"/>
            <a:ext cx="4866900" cy="1369200"/>
          </a:xfrm>
          <a:prstGeom prst="rect">
            <a:avLst/>
          </a:prstGeom>
        </p:spPr>
        <p:txBody>
          <a:bodyPr spcFirstLastPara="1" wrap="square" lIns="0" tIns="0" rIns="0" bIns="0" anchor="t" anchorCtr="0">
            <a:noAutofit/>
          </a:bodyPr>
          <a:lstStyle>
            <a:lvl1pPr lvl="0" algn="r" rtl="0">
              <a:lnSpc>
                <a:spcPct val="100000"/>
              </a:lnSpc>
              <a:spcBef>
                <a:spcPts val="0"/>
              </a:spcBef>
              <a:spcAft>
                <a:spcPts val="0"/>
              </a:spcAft>
              <a:buSzPts val="21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75"/>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1" name="Shape 76"/>
        <p:cNvGrpSpPr/>
        <p:nvPr/>
      </p:nvGrpSpPr>
      <p:grpSpPr>
        <a:xfrm>
          <a:off x="0" y="0"/>
          <a:ext cx="0" cy="0"/>
          <a:chOff x="0" y="0"/>
          <a:chExt cx="0" cy="0"/>
        </a:xfrm>
      </p:grpSpPr>
      <p:sp>
        <p:nvSpPr>
          <p:cNvPr id="77" name="Google Shape;77;p13"/>
          <p:cNvSpPr/>
          <p:nvPr/>
        </p:nvSpPr>
        <p:spPr>
          <a:xfrm>
            <a:off x="7916175" y="4193400"/>
            <a:ext cx="1538510" cy="1000431"/>
          </a:xfrm>
          <a:custGeom>
            <a:avLst/>
            <a:gdLst/>
            <a:ahLst/>
            <a:cxnLst/>
            <a:rect l="l" t="t" r="r" b="b"/>
            <a:pathLst>
              <a:path w="27509" h="17888" extrusionOk="0">
                <a:moveTo>
                  <a:pt x="18162" y="0"/>
                </a:moveTo>
                <a:cubicBezTo>
                  <a:pt x="18036" y="0"/>
                  <a:pt x="17908" y="3"/>
                  <a:pt x="17780" y="8"/>
                </a:cubicBezTo>
                <a:cubicBezTo>
                  <a:pt x="15078" y="74"/>
                  <a:pt x="12443" y="1209"/>
                  <a:pt x="10174" y="2710"/>
                </a:cubicBezTo>
                <a:cubicBezTo>
                  <a:pt x="4971" y="6112"/>
                  <a:pt x="1301" y="11749"/>
                  <a:pt x="1" y="17887"/>
                </a:cubicBezTo>
                <a:lnTo>
                  <a:pt x="23818" y="17887"/>
                </a:lnTo>
                <a:cubicBezTo>
                  <a:pt x="25586" y="15619"/>
                  <a:pt x="26786" y="13150"/>
                  <a:pt x="26987" y="10782"/>
                </a:cubicBezTo>
                <a:cubicBezTo>
                  <a:pt x="27509" y="5200"/>
                  <a:pt x="23973" y="0"/>
                  <a:pt x="181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13"/>
          <p:cNvSpPr/>
          <p:nvPr/>
        </p:nvSpPr>
        <p:spPr>
          <a:xfrm rot="5400000">
            <a:off x="213009" y="3380700"/>
            <a:ext cx="1000431" cy="2971193"/>
          </a:xfrm>
          <a:custGeom>
            <a:avLst/>
            <a:gdLst/>
            <a:ahLst/>
            <a:cxnLst/>
            <a:rect l="l" t="t" r="r" b="b"/>
            <a:pathLst>
              <a:path w="8941" h="26554" extrusionOk="0">
                <a:moveTo>
                  <a:pt x="4437" y="535"/>
                </a:moveTo>
                <a:cubicBezTo>
                  <a:pt x="2269" y="1335"/>
                  <a:pt x="701" y="3570"/>
                  <a:pt x="334" y="5938"/>
                </a:cubicBezTo>
                <a:cubicBezTo>
                  <a:pt x="0" y="8340"/>
                  <a:pt x="834" y="10775"/>
                  <a:pt x="2402" y="12510"/>
                </a:cubicBezTo>
                <a:cubicBezTo>
                  <a:pt x="3469" y="13711"/>
                  <a:pt x="4870" y="14611"/>
                  <a:pt x="5571" y="16079"/>
                </a:cubicBezTo>
                <a:cubicBezTo>
                  <a:pt x="6538" y="18181"/>
                  <a:pt x="5804" y="20682"/>
                  <a:pt x="5237" y="22917"/>
                </a:cubicBezTo>
                <a:cubicBezTo>
                  <a:pt x="4937" y="24085"/>
                  <a:pt x="4670" y="25352"/>
                  <a:pt x="4670" y="26553"/>
                </a:cubicBezTo>
                <a:lnTo>
                  <a:pt x="8940" y="26553"/>
                </a:lnTo>
                <a:lnTo>
                  <a:pt x="8940" y="434"/>
                </a:lnTo>
                <a:cubicBezTo>
                  <a:pt x="7406" y="68"/>
                  <a:pt x="5871" y="1"/>
                  <a:pt x="4437" y="53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3"/>
          <p:cNvSpPr/>
          <p:nvPr/>
        </p:nvSpPr>
        <p:spPr>
          <a:xfrm>
            <a:off x="-681475" y="-849132"/>
            <a:ext cx="2789405" cy="2016024"/>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3"/>
          <p:cNvSpPr/>
          <p:nvPr/>
        </p:nvSpPr>
        <p:spPr>
          <a:xfrm>
            <a:off x="7377925" y="3965475"/>
            <a:ext cx="1917225" cy="1847175"/>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3"/>
          <p:cNvSpPr txBox="1">
            <a:spLocks noGrp="1"/>
          </p:cNvSpPr>
          <p:nvPr>
            <p:ph type="title"/>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2" name="Google Shape;82;p13"/>
          <p:cNvSpPr txBox="1">
            <a:spLocks noGrp="1"/>
          </p:cNvSpPr>
          <p:nvPr>
            <p:ph type="title" idx="2"/>
          </p:nvPr>
        </p:nvSpPr>
        <p:spPr>
          <a:xfrm>
            <a:off x="1698000" y="1607750"/>
            <a:ext cx="2741700" cy="539400"/>
          </a:xfrm>
          <a:prstGeom prst="rect">
            <a:avLst/>
          </a:prstGeom>
        </p:spPr>
        <p:txBody>
          <a:bodyPr spcFirstLastPara="1" wrap="square" lIns="0" tIns="0" rIns="0" bIns="0" anchor="ctr"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3" name="Google Shape;83;p13"/>
          <p:cNvSpPr txBox="1">
            <a:spLocks noGrp="1"/>
          </p:cNvSpPr>
          <p:nvPr>
            <p:ph type="subTitle" idx="1"/>
          </p:nvPr>
        </p:nvSpPr>
        <p:spPr>
          <a:xfrm>
            <a:off x="1698900" y="2304824"/>
            <a:ext cx="2739900" cy="5082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84" name="Google Shape;84;p13"/>
          <p:cNvSpPr txBox="1">
            <a:spLocks noGrp="1"/>
          </p:cNvSpPr>
          <p:nvPr>
            <p:ph type="title" idx="3" hasCustomPrompt="1"/>
          </p:nvPr>
        </p:nvSpPr>
        <p:spPr>
          <a:xfrm>
            <a:off x="815358" y="1647350"/>
            <a:ext cx="678900" cy="699600"/>
          </a:xfrm>
          <a:prstGeom prst="rect">
            <a:avLst/>
          </a:prstGeom>
        </p:spPr>
        <p:txBody>
          <a:bodyPr spcFirstLastPara="1" wrap="square" lIns="0" tIns="0" rIns="0" bIns="0" anchor="ctr" anchorCtr="0">
            <a:noAutofit/>
          </a:bodyPr>
          <a:lstStyle>
            <a:lvl1pPr lvl="0" rtl="0">
              <a:spcBef>
                <a:spcPts val="0"/>
              </a:spcBef>
              <a:spcAft>
                <a:spcPts val="0"/>
              </a:spcAft>
              <a:buSzPts val="4000"/>
              <a:buNone/>
              <a:defRPr sz="30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85" name="Google Shape;85;p13"/>
          <p:cNvSpPr txBox="1">
            <a:spLocks noGrp="1"/>
          </p:cNvSpPr>
          <p:nvPr>
            <p:ph type="title" idx="4"/>
          </p:nvPr>
        </p:nvSpPr>
        <p:spPr>
          <a:xfrm>
            <a:off x="1671845" y="3152150"/>
            <a:ext cx="2741700" cy="539400"/>
          </a:xfrm>
          <a:prstGeom prst="rect">
            <a:avLst/>
          </a:prstGeom>
        </p:spPr>
        <p:txBody>
          <a:bodyPr spcFirstLastPara="1" wrap="square" lIns="0" tIns="0" rIns="0" bIns="0" anchor="ctr"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6" name="Google Shape;86;p13"/>
          <p:cNvSpPr txBox="1">
            <a:spLocks noGrp="1"/>
          </p:cNvSpPr>
          <p:nvPr>
            <p:ph type="subTitle" idx="5"/>
          </p:nvPr>
        </p:nvSpPr>
        <p:spPr>
          <a:xfrm>
            <a:off x="1672746" y="3848766"/>
            <a:ext cx="2739900" cy="5082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87" name="Google Shape;87;p13"/>
          <p:cNvSpPr txBox="1">
            <a:spLocks noGrp="1"/>
          </p:cNvSpPr>
          <p:nvPr>
            <p:ph type="title" idx="6" hasCustomPrompt="1"/>
          </p:nvPr>
        </p:nvSpPr>
        <p:spPr>
          <a:xfrm>
            <a:off x="813816" y="3172850"/>
            <a:ext cx="678900" cy="699600"/>
          </a:xfrm>
          <a:prstGeom prst="rect">
            <a:avLst/>
          </a:prstGeom>
        </p:spPr>
        <p:txBody>
          <a:bodyPr spcFirstLastPara="1" wrap="square" lIns="0" tIns="0" rIns="0" bIns="0" anchor="ctr" anchorCtr="0">
            <a:noAutofit/>
          </a:bodyPr>
          <a:lstStyle>
            <a:lvl1pPr lvl="0" rtl="0">
              <a:spcBef>
                <a:spcPts val="0"/>
              </a:spcBef>
              <a:spcAft>
                <a:spcPts val="0"/>
              </a:spcAft>
              <a:buSzPts val="4000"/>
              <a:buNone/>
              <a:defRPr sz="30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88" name="Google Shape;88;p13"/>
          <p:cNvSpPr txBox="1">
            <a:spLocks noGrp="1"/>
          </p:cNvSpPr>
          <p:nvPr>
            <p:ph type="title" idx="7"/>
          </p:nvPr>
        </p:nvSpPr>
        <p:spPr>
          <a:xfrm>
            <a:off x="5685076" y="1626650"/>
            <a:ext cx="2745600" cy="539400"/>
          </a:xfrm>
          <a:prstGeom prst="rect">
            <a:avLst/>
          </a:prstGeom>
        </p:spPr>
        <p:txBody>
          <a:bodyPr spcFirstLastPara="1" wrap="square" lIns="0" tIns="0" rIns="0" bIns="0" anchor="ctr" anchorCtr="0">
            <a:noAutofit/>
          </a:bodyPr>
          <a:lstStyle>
            <a:lvl1pPr marR="457200"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9" name="Google Shape;89;p13"/>
          <p:cNvSpPr txBox="1">
            <a:spLocks noGrp="1"/>
          </p:cNvSpPr>
          <p:nvPr>
            <p:ph type="subTitle" idx="8"/>
          </p:nvPr>
        </p:nvSpPr>
        <p:spPr>
          <a:xfrm>
            <a:off x="5685928" y="2304288"/>
            <a:ext cx="2744100" cy="508200"/>
          </a:xfrm>
          <a:prstGeom prst="rect">
            <a:avLst/>
          </a:prstGeom>
        </p:spPr>
        <p:txBody>
          <a:bodyPr spcFirstLastPara="1" wrap="square" lIns="0" tIns="0" rIns="0" bIns="0"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90" name="Google Shape;90;p13"/>
          <p:cNvSpPr txBox="1">
            <a:spLocks noGrp="1"/>
          </p:cNvSpPr>
          <p:nvPr>
            <p:ph type="title" idx="9" hasCustomPrompt="1"/>
          </p:nvPr>
        </p:nvSpPr>
        <p:spPr>
          <a:xfrm>
            <a:off x="4829393" y="1647361"/>
            <a:ext cx="677100" cy="699600"/>
          </a:xfrm>
          <a:prstGeom prst="rect">
            <a:avLst/>
          </a:prstGeom>
        </p:spPr>
        <p:txBody>
          <a:bodyPr spcFirstLastPara="1" wrap="square" lIns="0" tIns="0" rIns="0" bIns="0" anchor="ctr" anchorCtr="0">
            <a:noAutofit/>
          </a:bodyPr>
          <a:lstStyle>
            <a:lvl1pPr lvl="0" rtl="0">
              <a:spcBef>
                <a:spcPts val="0"/>
              </a:spcBef>
              <a:spcAft>
                <a:spcPts val="0"/>
              </a:spcAft>
              <a:buSzPts val="4000"/>
              <a:buNone/>
              <a:defRPr sz="30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91" name="Google Shape;91;p13"/>
          <p:cNvSpPr txBox="1">
            <a:spLocks noGrp="1"/>
          </p:cNvSpPr>
          <p:nvPr>
            <p:ph type="title" idx="13"/>
          </p:nvPr>
        </p:nvSpPr>
        <p:spPr>
          <a:xfrm>
            <a:off x="5685076" y="3152150"/>
            <a:ext cx="2745600" cy="539400"/>
          </a:xfrm>
          <a:prstGeom prst="rect">
            <a:avLst/>
          </a:prstGeom>
        </p:spPr>
        <p:txBody>
          <a:bodyPr spcFirstLastPara="1" wrap="square" lIns="0" tIns="0" rIns="0" bIns="0" anchor="ctr" anchorCtr="0">
            <a:noAutofit/>
          </a:bodyPr>
          <a:lstStyle>
            <a:lvl1pPr marR="457200"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92" name="Google Shape;92;p13"/>
          <p:cNvSpPr txBox="1">
            <a:spLocks noGrp="1"/>
          </p:cNvSpPr>
          <p:nvPr>
            <p:ph type="subTitle" idx="14"/>
          </p:nvPr>
        </p:nvSpPr>
        <p:spPr>
          <a:xfrm>
            <a:off x="5685928" y="3849660"/>
            <a:ext cx="2744100" cy="5082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93" name="Google Shape;93;p13"/>
          <p:cNvSpPr txBox="1">
            <a:spLocks noGrp="1"/>
          </p:cNvSpPr>
          <p:nvPr>
            <p:ph type="title" idx="15" hasCustomPrompt="1"/>
          </p:nvPr>
        </p:nvSpPr>
        <p:spPr>
          <a:xfrm>
            <a:off x="4829393" y="3172856"/>
            <a:ext cx="677100" cy="699600"/>
          </a:xfrm>
          <a:prstGeom prst="rect">
            <a:avLst/>
          </a:prstGeom>
        </p:spPr>
        <p:txBody>
          <a:bodyPr spcFirstLastPara="1" wrap="square" lIns="0" tIns="0" rIns="0" bIns="0" anchor="ctr" anchorCtr="0">
            <a:noAutofit/>
          </a:bodyPr>
          <a:lstStyle>
            <a:lvl1pPr lvl="0" rtl="0">
              <a:spcBef>
                <a:spcPts val="0"/>
              </a:spcBef>
              <a:spcAft>
                <a:spcPts val="0"/>
              </a:spcAft>
              <a:buSzPts val="4000"/>
              <a:buNone/>
              <a:defRPr sz="30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p:cSld name="CUSTOM_2">
    <p:spTree>
      <p:nvGrpSpPr>
        <p:cNvPr id="1" name="Shape 100"/>
        <p:cNvGrpSpPr/>
        <p:nvPr/>
      </p:nvGrpSpPr>
      <p:grpSpPr>
        <a:xfrm>
          <a:off x="0" y="0"/>
          <a:ext cx="0" cy="0"/>
          <a:chOff x="0" y="0"/>
          <a:chExt cx="0" cy="0"/>
        </a:xfrm>
      </p:grpSpPr>
      <p:sp>
        <p:nvSpPr>
          <p:cNvPr id="101" name="Google Shape;101;p15"/>
          <p:cNvSpPr/>
          <p:nvPr/>
        </p:nvSpPr>
        <p:spPr>
          <a:xfrm rot="10800000" flipH="1">
            <a:off x="6726600" y="-233325"/>
            <a:ext cx="2947210" cy="1506323"/>
          </a:xfrm>
          <a:custGeom>
            <a:avLst/>
            <a:gdLst/>
            <a:ahLst/>
            <a:cxnLst/>
            <a:rect l="l" t="t" r="r" b="b"/>
            <a:pathLst>
              <a:path w="48102" h="24585" extrusionOk="0">
                <a:moveTo>
                  <a:pt x="46834" y="4870"/>
                </a:moveTo>
                <a:cubicBezTo>
                  <a:pt x="45533" y="1835"/>
                  <a:pt x="41997" y="0"/>
                  <a:pt x="38762" y="601"/>
                </a:cubicBezTo>
                <a:cubicBezTo>
                  <a:pt x="35626" y="1168"/>
                  <a:pt x="33358" y="3536"/>
                  <a:pt x="31023" y="5838"/>
                </a:cubicBezTo>
                <a:cubicBezTo>
                  <a:pt x="29121" y="7706"/>
                  <a:pt x="27153" y="9540"/>
                  <a:pt x="24652" y="10308"/>
                </a:cubicBezTo>
                <a:cubicBezTo>
                  <a:pt x="19314" y="11875"/>
                  <a:pt x="13544" y="7939"/>
                  <a:pt x="8173" y="9273"/>
                </a:cubicBezTo>
                <a:cubicBezTo>
                  <a:pt x="4671" y="10141"/>
                  <a:pt x="2202" y="13043"/>
                  <a:pt x="968" y="16512"/>
                </a:cubicBezTo>
                <a:cubicBezTo>
                  <a:pt x="368" y="18146"/>
                  <a:pt x="34" y="19881"/>
                  <a:pt x="1" y="21582"/>
                </a:cubicBezTo>
                <a:cubicBezTo>
                  <a:pt x="1" y="22583"/>
                  <a:pt x="34" y="23584"/>
                  <a:pt x="268" y="24584"/>
                </a:cubicBezTo>
                <a:lnTo>
                  <a:pt x="7439" y="24584"/>
                </a:lnTo>
                <a:lnTo>
                  <a:pt x="37194" y="24584"/>
                </a:lnTo>
                <a:cubicBezTo>
                  <a:pt x="37928" y="23384"/>
                  <a:pt x="38795" y="22216"/>
                  <a:pt x="39696" y="21149"/>
                </a:cubicBezTo>
                <a:cubicBezTo>
                  <a:pt x="41764" y="18747"/>
                  <a:pt x="44032" y="16545"/>
                  <a:pt x="45667" y="13843"/>
                </a:cubicBezTo>
                <a:cubicBezTo>
                  <a:pt x="47268" y="11175"/>
                  <a:pt x="48102" y="7772"/>
                  <a:pt x="46834" y="4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5"/>
          <p:cNvSpPr/>
          <p:nvPr/>
        </p:nvSpPr>
        <p:spPr>
          <a:xfrm rot="10800000" flipH="1">
            <a:off x="-798250" y="3199269"/>
            <a:ext cx="3075543" cy="2222829"/>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5"/>
          <p:cNvSpPr/>
          <p:nvPr/>
        </p:nvSpPr>
        <p:spPr>
          <a:xfrm rot="10369521" flipH="1">
            <a:off x="-177835" y="3407852"/>
            <a:ext cx="2155859" cy="1948081"/>
          </a:xfrm>
          <a:custGeom>
            <a:avLst/>
            <a:gdLst/>
            <a:ahLst/>
            <a:cxnLst/>
            <a:rect l="l" t="t" r="r" b="b"/>
            <a:pathLst>
              <a:path w="69217" h="62546" extrusionOk="0">
                <a:moveTo>
                  <a:pt x="68549" y="368"/>
                </a:moveTo>
                <a:cubicBezTo>
                  <a:pt x="68015" y="5004"/>
                  <a:pt x="65680" y="9007"/>
                  <a:pt x="62211" y="12043"/>
                </a:cubicBezTo>
                <a:cubicBezTo>
                  <a:pt x="58542" y="15312"/>
                  <a:pt x="54005" y="16446"/>
                  <a:pt x="49202" y="16313"/>
                </a:cubicBezTo>
                <a:cubicBezTo>
                  <a:pt x="44932" y="16179"/>
                  <a:pt x="41163" y="16413"/>
                  <a:pt x="38327" y="19948"/>
                </a:cubicBezTo>
                <a:cubicBezTo>
                  <a:pt x="35592" y="23284"/>
                  <a:pt x="35559" y="27821"/>
                  <a:pt x="35259" y="31857"/>
                </a:cubicBezTo>
                <a:cubicBezTo>
                  <a:pt x="34825" y="37328"/>
                  <a:pt x="32824" y="41564"/>
                  <a:pt x="27553" y="43766"/>
                </a:cubicBezTo>
                <a:cubicBezTo>
                  <a:pt x="23550" y="45433"/>
                  <a:pt x="19080" y="45433"/>
                  <a:pt x="14844" y="45667"/>
                </a:cubicBezTo>
                <a:cubicBezTo>
                  <a:pt x="11141" y="45867"/>
                  <a:pt x="7305" y="46501"/>
                  <a:pt x="4470" y="49136"/>
                </a:cubicBezTo>
                <a:cubicBezTo>
                  <a:pt x="1201" y="52172"/>
                  <a:pt x="467" y="57942"/>
                  <a:pt x="33" y="62145"/>
                </a:cubicBezTo>
                <a:cubicBezTo>
                  <a:pt x="0" y="62546"/>
                  <a:pt x="634" y="62546"/>
                  <a:pt x="667" y="62145"/>
                </a:cubicBezTo>
                <a:cubicBezTo>
                  <a:pt x="1234" y="56541"/>
                  <a:pt x="2469" y="49803"/>
                  <a:pt x="8239" y="47468"/>
                </a:cubicBezTo>
                <a:cubicBezTo>
                  <a:pt x="12342" y="45800"/>
                  <a:pt x="17079" y="46367"/>
                  <a:pt x="21382" y="45867"/>
                </a:cubicBezTo>
                <a:cubicBezTo>
                  <a:pt x="24751" y="45500"/>
                  <a:pt x="28520" y="44633"/>
                  <a:pt x="31222" y="42398"/>
                </a:cubicBezTo>
                <a:cubicBezTo>
                  <a:pt x="34525" y="39696"/>
                  <a:pt x="35492" y="35993"/>
                  <a:pt x="35859" y="31857"/>
                </a:cubicBezTo>
                <a:cubicBezTo>
                  <a:pt x="36326" y="26720"/>
                  <a:pt x="36493" y="21016"/>
                  <a:pt x="41396" y="17980"/>
                </a:cubicBezTo>
                <a:cubicBezTo>
                  <a:pt x="43698" y="16613"/>
                  <a:pt x="46667" y="16813"/>
                  <a:pt x="49202" y="16880"/>
                </a:cubicBezTo>
                <a:cubicBezTo>
                  <a:pt x="51337" y="16946"/>
                  <a:pt x="53372" y="16846"/>
                  <a:pt x="55440" y="16313"/>
                </a:cubicBezTo>
                <a:cubicBezTo>
                  <a:pt x="62745" y="14478"/>
                  <a:pt x="68349" y="7706"/>
                  <a:pt x="69183" y="334"/>
                </a:cubicBezTo>
                <a:cubicBezTo>
                  <a:pt x="69216" y="1"/>
                  <a:pt x="68582" y="1"/>
                  <a:pt x="68549" y="36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5"/>
          <p:cNvSpPr/>
          <p:nvPr/>
        </p:nvSpPr>
        <p:spPr>
          <a:xfrm rot="10800000" flipH="1">
            <a:off x="7318425" y="-149877"/>
            <a:ext cx="1917225" cy="1847175"/>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5"/>
          <p:cNvSpPr txBox="1">
            <a:spLocks noGrp="1"/>
          </p:cNvSpPr>
          <p:nvPr>
            <p:ph type="title"/>
          </p:nvPr>
        </p:nvSpPr>
        <p:spPr>
          <a:xfrm>
            <a:off x="2140950" y="1473238"/>
            <a:ext cx="4864500" cy="800100"/>
          </a:xfrm>
          <a:prstGeom prst="rect">
            <a:avLst/>
          </a:prstGeom>
        </p:spPr>
        <p:txBody>
          <a:bodyPr spcFirstLastPara="1" wrap="square" lIns="0" tIns="0" rIns="0" bIns="0" anchor="t" anchorCtr="0">
            <a:noAutofit/>
          </a:bodyPr>
          <a:lstStyle>
            <a:lvl1pPr lvl="0" rtl="0">
              <a:lnSpc>
                <a:spcPct val="90000"/>
              </a:lnSpc>
              <a:spcBef>
                <a:spcPts val="0"/>
              </a:spcBef>
              <a:spcAft>
                <a:spcPts val="0"/>
              </a:spcAft>
              <a:buSzPts val="5200"/>
              <a:buFont typeface="Commissioner"/>
              <a:buNone/>
              <a:defRPr sz="4500">
                <a:latin typeface="Commissioner ExtraBold"/>
                <a:ea typeface="Commissioner ExtraBold"/>
                <a:cs typeface="Commissioner ExtraBold"/>
                <a:sym typeface="Commissioner ExtraBold"/>
              </a:defRPr>
            </a:lvl1pPr>
            <a:lvl2pPr lvl="1" algn="ctr" rtl="0">
              <a:spcBef>
                <a:spcPts val="0"/>
              </a:spcBef>
              <a:spcAft>
                <a:spcPts val="0"/>
              </a:spcAft>
              <a:buSzPts val="5200"/>
              <a:buNone/>
              <a:defRPr sz="4200"/>
            </a:lvl2pPr>
            <a:lvl3pPr lvl="2" algn="ctr" rtl="0">
              <a:spcBef>
                <a:spcPts val="0"/>
              </a:spcBef>
              <a:spcAft>
                <a:spcPts val="0"/>
              </a:spcAft>
              <a:buSzPts val="5200"/>
              <a:buNone/>
              <a:defRPr sz="4200"/>
            </a:lvl3pPr>
            <a:lvl4pPr lvl="3" algn="ctr" rtl="0">
              <a:spcBef>
                <a:spcPts val="0"/>
              </a:spcBef>
              <a:spcAft>
                <a:spcPts val="0"/>
              </a:spcAft>
              <a:buSzPts val="5200"/>
              <a:buNone/>
              <a:defRPr sz="4200"/>
            </a:lvl4pPr>
            <a:lvl5pPr lvl="4" algn="ctr" rtl="0">
              <a:spcBef>
                <a:spcPts val="0"/>
              </a:spcBef>
              <a:spcAft>
                <a:spcPts val="0"/>
              </a:spcAft>
              <a:buSzPts val="5200"/>
              <a:buNone/>
              <a:defRPr sz="4200"/>
            </a:lvl5pPr>
            <a:lvl6pPr lvl="5" algn="ctr" rtl="0">
              <a:spcBef>
                <a:spcPts val="0"/>
              </a:spcBef>
              <a:spcAft>
                <a:spcPts val="0"/>
              </a:spcAft>
              <a:buSzPts val="5200"/>
              <a:buNone/>
              <a:defRPr sz="4200"/>
            </a:lvl6pPr>
            <a:lvl7pPr lvl="6" algn="ctr" rtl="0">
              <a:spcBef>
                <a:spcPts val="0"/>
              </a:spcBef>
              <a:spcAft>
                <a:spcPts val="0"/>
              </a:spcAft>
              <a:buSzPts val="5200"/>
              <a:buNone/>
              <a:defRPr sz="4200"/>
            </a:lvl7pPr>
            <a:lvl8pPr lvl="7" algn="ctr" rtl="0">
              <a:spcBef>
                <a:spcPts val="0"/>
              </a:spcBef>
              <a:spcAft>
                <a:spcPts val="0"/>
              </a:spcAft>
              <a:buSzPts val="5200"/>
              <a:buNone/>
              <a:defRPr sz="4200"/>
            </a:lvl8pPr>
            <a:lvl9pPr lvl="8" algn="ctr" rtl="0">
              <a:spcBef>
                <a:spcPts val="0"/>
              </a:spcBef>
              <a:spcAft>
                <a:spcPts val="0"/>
              </a:spcAft>
              <a:buSzPts val="5200"/>
              <a:buNone/>
              <a:defRPr sz="4200"/>
            </a:lvl9pPr>
          </a:lstStyle>
          <a:p>
            <a:endParaRPr/>
          </a:p>
        </p:txBody>
      </p:sp>
      <p:sp>
        <p:nvSpPr>
          <p:cNvPr id="106" name="Google Shape;106;p15"/>
          <p:cNvSpPr txBox="1">
            <a:spLocks noGrp="1"/>
          </p:cNvSpPr>
          <p:nvPr>
            <p:ph type="subTitle" idx="1"/>
          </p:nvPr>
        </p:nvSpPr>
        <p:spPr>
          <a:xfrm>
            <a:off x="2138550" y="2361274"/>
            <a:ext cx="4866900" cy="12555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21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hree columns">
  <p:cSld name="CUSTOM_3">
    <p:spTree>
      <p:nvGrpSpPr>
        <p:cNvPr id="1" name="Shape 107"/>
        <p:cNvGrpSpPr/>
        <p:nvPr/>
      </p:nvGrpSpPr>
      <p:grpSpPr>
        <a:xfrm>
          <a:off x="0" y="0"/>
          <a:ext cx="0" cy="0"/>
          <a:chOff x="0" y="0"/>
          <a:chExt cx="0" cy="0"/>
        </a:xfrm>
      </p:grpSpPr>
      <p:sp>
        <p:nvSpPr>
          <p:cNvPr id="108" name="Google Shape;108;p16"/>
          <p:cNvSpPr/>
          <p:nvPr/>
        </p:nvSpPr>
        <p:spPr>
          <a:xfrm>
            <a:off x="-21275" y="-60700"/>
            <a:ext cx="2635657" cy="1136802"/>
          </a:xfrm>
          <a:custGeom>
            <a:avLst/>
            <a:gdLst/>
            <a:ahLst/>
            <a:cxnLst/>
            <a:rect l="l" t="t" r="r" b="b"/>
            <a:pathLst>
              <a:path w="66515" h="28689" extrusionOk="0">
                <a:moveTo>
                  <a:pt x="58376" y="1202"/>
                </a:moveTo>
                <a:lnTo>
                  <a:pt x="1" y="1202"/>
                </a:lnTo>
                <a:lnTo>
                  <a:pt x="1" y="28688"/>
                </a:lnTo>
                <a:cubicBezTo>
                  <a:pt x="835" y="23684"/>
                  <a:pt x="167" y="18214"/>
                  <a:pt x="1669" y="13244"/>
                </a:cubicBezTo>
                <a:cubicBezTo>
                  <a:pt x="2636" y="10141"/>
                  <a:pt x="4471" y="7306"/>
                  <a:pt x="6972" y="5171"/>
                </a:cubicBezTo>
                <a:cubicBezTo>
                  <a:pt x="8207" y="4070"/>
                  <a:pt x="9674" y="3170"/>
                  <a:pt x="11242" y="2536"/>
                </a:cubicBezTo>
                <a:cubicBezTo>
                  <a:pt x="17513" y="1"/>
                  <a:pt x="24752" y="2503"/>
                  <a:pt x="30522" y="6072"/>
                </a:cubicBezTo>
                <a:cubicBezTo>
                  <a:pt x="33091" y="7640"/>
                  <a:pt x="35760" y="9474"/>
                  <a:pt x="38695" y="9241"/>
                </a:cubicBezTo>
                <a:cubicBezTo>
                  <a:pt x="42464" y="8974"/>
                  <a:pt x="45867" y="5371"/>
                  <a:pt x="49369" y="6706"/>
                </a:cubicBezTo>
                <a:cubicBezTo>
                  <a:pt x="51371" y="7473"/>
                  <a:pt x="52505" y="9541"/>
                  <a:pt x="53539" y="11409"/>
                </a:cubicBezTo>
                <a:cubicBezTo>
                  <a:pt x="53539" y="11409"/>
                  <a:pt x="53539" y="11476"/>
                  <a:pt x="53606" y="11476"/>
                </a:cubicBezTo>
                <a:cubicBezTo>
                  <a:pt x="54640" y="13344"/>
                  <a:pt x="56141" y="15345"/>
                  <a:pt x="58242" y="15545"/>
                </a:cubicBezTo>
                <a:cubicBezTo>
                  <a:pt x="60844" y="15812"/>
                  <a:pt x="62846" y="13244"/>
                  <a:pt x="63746" y="10842"/>
                </a:cubicBezTo>
                <a:cubicBezTo>
                  <a:pt x="64947" y="7806"/>
                  <a:pt x="65347" y="4237"/>
                  <a:pt x="66515" y="1235"/>
                </a:cubicBezTo>
                <a:lnTo>
                  <a:pt x="58376" y="1235"/>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6"/>
          <p:cNvSpPr/>
          <p:nvPr/>
        </p:nvSpPr>
        <p:spPr>
          <a:xfrm rot="10800000">
            <a:off x="6034253" y="4475810"/>
            <a:ext cx="3336125" cy="833615"/>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6"/>
          <p:cNvSpPr txBox="1">
            <a:spLocks noGrp="1"/>
          </p:cNvSpPr>
          <p:nvPr>
            <p:ph type="title"/>
          </p:nvPr>
        </p:nvSpPr>
        <p:spPr>
          <a:xfrm>
            <a:off x="776299" y="3228725"/>
            <a:ext cx="23133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11" name="Google Shape;111;p16"/>
          <p:cNvSpPr txBox="1">
            <a:spLocks noGrp="1"/>
          </p:cNvSpPr>
          <p:nvPr>
            <p:ph type="subTitle" idx="1"/>
          </p:nvPr>
        </p:nvSpPr>
        <p:spPr>
          <a:xfrm>
            <a:off x="778249" y="3718907"/>
            <a:ext cx="2309400" cy="795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12" name="Google Shape;112;p16"/>
          <p:cNvSpPr txBox="1">
            <a:spLocks noGrp="1"/>
          </p:cNvSpPr>
          <p:nvPr>
            <p:ph type="title" idx="2"/>
          </p:nvPr>
        </p:nvSpPr>
        <p:spPr>
          <a:xfrm>
            <a:off x="3415350" y="3228725"/>
            <a:ext cx="23133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13" name="Google Shape;113;p16"/>
          <p:cNvSpPr txBox="1">
            <a:spLocks noGrp="1"/>
          </p:cNvSpPr>
          <p:nvPr>
            <p:ph type="subTitle" idx="3"/>
          </p:nvPr>
        </p:nvSpPr>
        <p:spPr>
          <a:xfrm>
            <a:off x="3415350" y="3718907"/>
            <a:ext cx="2313300" cy="795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14" name="Google Shape;114;p16"/>
          <p:cNvSpPr txBox="1">
            <a:spLocks noGrp="1"/>
          </p:cNvSpPr>
          <p:nvPr>
            <p:ph type="title" idx="4"/>
          </p:nvPr>
        </p:nvSpPr>
        <p:spPr>
          <a:xfrm>
            <a:off x="6031851" y="3228725"/>
            <a:ext cx="23133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15" name="Google Shape;115;p16"/>
          <p:cNvSpPr txBox="1">
            <a:spLocks noGrp="1"/>
          </p:cNvSpPr>
          <p:nvPr>
            <p:ph type="subTitle" idx="5"/>
          </p:nvPr>
        </p:nvSpPr>
        <p:spPr>
          <a:xfrm>
            <a:off x="6031851" y="3718907"/>
            <a:ext cx="2313300" cy="795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16" name="Google Shape;116;p16"/>
          <p:cNvSpPr txBox="1">
            <a:spLocks noGrp="1"/>
          </p:cNvSpPr>
          <p:nvPr>
            <p:ph type="title" idx="6"/>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17" name="Google Shape;117;p16"/>
          <p:cNvSpPr/>
          <p:nvPr/>
        </p:nvSpPr>
        <p:spPr>
          <a:xfrm>
            <a:off x="7749100" y="3505025"/>
            <a:ext cx="1917225" cy="1847175"/>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1">
  <p:cSld name="CUSTOM_4">
    <p:spTree>
      <p:nvGrpSpPr>
        <p:cNvPr id="1" name="Shape 118"/>
        <p:cNvGrpSpPr/>
        <p:nvPr/>
      </p:nvGrpSpPr>
      <p:grpSpPr>
        <a:xfrm>
          <a:off x="0" y="0"/>
          <a:ext cx="0" cy="0"/>
          <a:chOff x="0" y="0"/>
          <a:chExt cx="0" cy="0"/>
        </a:xfrm>
      </p:grpSpPr>
      <p:sp>
        <p:nvSpPr>
          <p:cNvPr id="119" name="Google Shape;119;p17"/>
          <p:cNvSpPr/>
          <p:nvPr/>
        </p:nvSpPr>
        <p:spPr>
          <a:xfrm flipH="1">
            <a:off x="5818606" y="-1008971"/>
            <a:ext cx="3641723" cy="3911762"/>
          </a:xfrm>
          <a:custGeom>
            <a:avLst/>
            <a:gdLst/>
            <a:ahLst/>
            <a:cxnLst/>
            <a:rect l="l" t="t" r="r" b="b"/>
            <a:pathLst>
              <a:path w="53539" h="57509" extrusionOk="0">
                <a:moveTo>
                  <a:pt x="8006" y="49169"/>
                </a:moveTo>
                <a:cubicBezTo>
                  <a:pt x="8307" y="47268"/>
                  <a:pt x="7973" y="45333"/>
                  <a:pt x="8273" y="43399"/>
                </a:cubicBezTo>
                <a:cubicBezTo>
                  <a:pt x="8707" y="40330"/>
                  <a:pt x="10942" y="37528"/>
                  <a:pt x="13844" y="36327"/>
                </a:cubicBezTo>
                <a:cubicBezTo>
                  <a:pt x="16646" y="35193"/>
                  <a:pt x="19815" y="35526"/>
                  <a:pt x="22817" y="35393"/>
                </a:cubicBezTo>
                <a:cubicBezTo>
                  <a:pt x="25819" y="35259"/>
                  <a:pt x="29188" y="34425"/>
                  <a:pt x="30789" y="31890"/>
                </a:cubicBezTo>
                <a:cubicBezTo>
                  <a:pt x="31523" y="30689"/>
                  <a:pt x="31790" y="29255"/>
                  <a:pt x="32057" y="27887"/>
                </a:cubicBezTo>
                <a:cubicBezTo>
                  <a:pt x="32524" y="25753"/>
                  <a:pt x="33058" y="23651"/>
                  <a:pt x="34158" y="21750"/>
                </a:cubicBezTo>
                <a:cubicBezTo>
                  <a:pt x="35226" y="19882"/>
                  <a:pt x="36994" y="18314"/>
                  <a:pt x="39129" y="17847"/>
                </a:cubicBezTo>
                <a:cubicBezTo>
                  <a:pt x="40530" y="17547"/>
                  <a:pt x="42031" y="17747"/>
                  <a:pt x="43498" y="17680"/>
                </a:cubicBezTo>
                <a:cubicBezTo>
                  <a:pt x="47368" y="17413"/>
                  <a:pt x="50837" y="14978"/>
                  <a:pt x="53205" y="11876"/>
                </a:cubicBezTo>
                <a:cubicBezTo>
                  <a:pt x="53339" y="11709"/>
                  <a:pt x="53405" y="11576"/>
                  <a:pt x="53539" y="11409"/>
                </a:cubicBezTo>
                <a:cubicBezTo>
                  <a:pt x="52505" y="9541"/>
                  <a:pt x="51404" y="7473"/>
                  <a:pt x="49369" y="6706"/>
                </a:cubicBezTo>
                <a:cubicBezTo>
                  <a:pt x="45867" y="5405"/>
                  <a:pt x="42398" y="8974"/>
                  <a:pt x="38695" y="9241"/>
                </a:cubicBezTo>
                <a:cubicBezTo>
                  <a:pt x="35726" y="9508"/>
                  <a:pt x="33058" y="7673"/>
                  <a:pt x="30522" y="6072"/>
                </a:cubicBezTo>
                <a:cubicBezTo>
                  <a:pt x="24718" y="2536"/>
                  <a:pt x="17513" y="1"/>
                  <a:pt x="11209" y="2536"/>
                </a:cubicBezTo>
                <a:cubicBezTo>
                  <a:pt x="9674" y="3170"/>
                  <a:pt x="8206" y="4070"/>
                  <a:pt x="6972" y="5171"/>
                </a:cubicBezTo>
                <a:cubicBezTo>
                  <a:pt x="4504" y="7306"/>
                  <a:pt x="2636" y="10141"/>
                  <a:pt x="1668" y="13244"/>
                </a:cubicBezTo>
                <a:cubicBezTo>
                  <a:pt x="167" y="18181"/>
                  <a:pt x="835" y="23651"/>
                  <a:pt x="1" y="28688"/>
                </a:cubicBezTo>
                <a:lnTo>
                  <a:pt x="1" y="57509"/>
                </a:lnTo>
                <a:cubicBezTo>
                  <a:pt x="134" y="57442"/>
                  <a:pt x="267" y="57409"/>
                  <a:pt x="368" y="57409"/>
                </a:cubicBezTo>
                <a:cubicBezTo>
                  <a:pt x="4204" y="56274"/>
                  <a:pt x="7439" y="53072"/>
                  <a:pt x="8006" y="4916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7"/>
          <p:cNvSpPr/>
          <p:nvPr/>
        </p:nvSpPr>
        <p:spPr>
          <a:xfrm flipH="1">
            <a:off x="6437789" y="909179"/>
            <a:ext cx="1080149" cy="1062207"/>
          </a:xfrm>
          <a:custGeom>
            <a:avLst/>
            <a:gdLst/>
            <a:ahLst/>
            <a:cxnLst/>
            <a:rect l="l" t="t" r="r" b="b"/>
            <a:pathLst>
              <a:path w="28054" h="27588" extrusionOk="0">
                <a:moveTo>
                  <a:pt x="20915" y="1969"/>
                </a:moveTo>
                <a:cubicBezTo>
                  <a:pt x="20548" y="1635"/>
                  <a:pt x="20114" y="1302"/>
                  <a:pt x="19647" y="1035"/>
                </a:cubicBezTo>
                <a:cubicBezTo>
                  <a:pt x="17779" y="1"/>
                  <a:pt x="15244" y="168"/>
                  <a:pt x="13576" y="1535"/>
                </a:cubicBezTo>
                <a:cubicBezTo>
                  <a:pt x="11608" y="3070"/>
                  <a:pt x="10608" y="5805"/>
                  <a:pt x="9707" y="8040"/>
                </a:cubicBezTo>
                <a:cubicBezTo>
                  <a:pt x="9640" y="8173"/>
                  <a:pt x="9607" y="8240"/>
                  <a:pt x="9574" y="8374"/>
                </a:cubicBezTo>
                <a:cubicBezTo>
                  <a:pt x="8573" y="10809"/>
                  <a:pt x="7305" y="12043"/>
                  <a:pt x="4970" y="13411"/>
                </a:cubicBezTo>
                <a:cubicBezTo>
                  <a:pt x="4136" y="13911"/>
                  <a:pt x="3236" y="14411"/>
                  <a:pt x="2569" y="15145"/>
                </a:cubicBezTo>
                <a:cubicBezTo>
                  <a:pt x="0" y="17714"/>
                  <a:pt x="934" y="22417"/>
                  <a:pt x="3769" y="24685"/>
                </a:cubicBezTo>
                <a:cubicBezTo>
                  <a:pt x="7439" y="27587"/>
                  <a:pt x="12876" y="26853"/>
                  <a:pt x="17179" y="25019"/>
                </a:cubicBezTo>
                <a:cubicBezTo>
                  <a:pt x="17980" y="24685"/>
                  <a:pt x="18747" y="24318"/>
                  <a:pt x="19481" y="23885"/>
                </a:cubicBezTo>
                <a:cubicBezTo>
                  <a:pt x="21182" y="22917"/>
                  <a:pt x="22783" y="21750"/>
                  <a:pt x="23984" y="20215"/>
                </a:cubicBezTo>
                <a:cubicBezTo>
                  <a:pt x="28053" y="14978"/>
                  <a:pt x="25652" y="6072"/>
                  <a:pt x="20915" y="196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7"/>
          <p:cNvSpPr/>
          <p:nvPr/>
        </p:nvSpPr>
        <p:spPr>
          <a:xfrm rot="10800000">
            <a:off x="5526361" y="3306202"/>
            <a:ext cx="3897993" cy="1992042"/>
          </a:xfrm>
          <a:custGeom>
            <a:avLst/>
            <a:gdLst/>
            <a:ahLst/>
            <a:cxnLst/>
            <a:rect l="l" t="t" r="r" b="b"/>
            <a:pathLst>
              <a:path w="101240" h="51738" extrusionOk="0">
                <a:moveTo>
                  <a:pt x="100572" y="234"/>
                </a:moveTo>
                <a:cubicBezTo>
                  <a:pt x="96369" y="2669"/>
                  <a:pt x="93000" y="6139"/>
                  <a:pt x="90531" y="10342"/>
                </a:cubicBezTo>
                <a:cubicBezTo>
                  <a:pt x="89364" y="12343"/>
                  <a:pt x="88530" y="14511"/>
                  <a:pt x="87930" y="16746"/>
                </a:cubicBezTo>
                <a:cubicBezTo>
                  <a:pt x="87162" y="19581"/>
                  <a:pt x="87029" y="22584"/>
                  <a:pt x="86162" y="25352"/>
                </a:cubicBezTo>
                <a:cubicBezTo>
                  <a:pt x="83827" y="32624"/>
                  <a:pt x="75354" y="33091"/>
                  <a:pt x="69150" y="31490"/>
                </a:cubicBezTo>
                <a:cubicBezTo>
                  <a:pt x="64513" y="30322"/>
                  <a:pt x="59476" y="27687"/>
                  <a:pt x="55206" y="31223"/>
                </a:cubicBezTo>
                <a:cubicBezTo>
                  <a:pt x="53572" y="32624"/>
                  <a:pt x="52671" y="34726"/>
                  <a:pt x="51737" y="36594"/>
                </a:cubicBezTo>
                <a:cubicBezTo>
                  <a:pt x="50369" y="39362"/>
                  <a:pt x="48702" y="41797"/>
                  <a:pt x="46133" y="43632"/>
                </a:cubicBezTo>
                <a:cubicBezTo>
                  <a:pt x="40162" y="47802"/>
                  <a:pt x="34692" y="43899"/>
                  <a:pt x="29488" y="40763"/>
                </a:cubicBezTo>
                <a:cubicBezTo>
                  <a:pt x="20582" y="35326"/>
                  <a:pt x="9307" y="37494"/>
                  <a:pt x="3002" y="45700"/>
                </a:cubicBezTo>
                <a:cubicBezTo>
                  <a:pt x="1701" y="47368"/>
                  <a:pt x="801" y="49236"/>
                  <a:pt x="134" y="51204"/>
                </a:cubicBezTo>
                <a:cubicBezTo>
                  <a:pt x="0" y="51571"/>
                  <a:pt x="567" y="51738"/>
                  <a:pt x="701" y="51371"/>
                </a:cubicBezTo>
                <a:cubicBezTo>
                  <a:pt x="2702" y="45667"/>
                  <a:pt x="7139" y="41297"/>
                  <a:pt x="12843" y="39296"/>
                </a:cubicBezTo>
                <a:cubicBezTo>
                  <a:pt x="19181" y="37061"/>
                  <a:pt x="25485" y="38862"/>
                  <a:pt x="30889" y="42364"/>
                </a:cubicBezTo>
                <a:cubicBezTo>
                  <a:pt x="35092" y="45033"/>
                  <a:pt x="39195" y="47301"/>
                  <a:pt x="44198" y="45400"/>
                </a:cubicBezTo>
                <a:cubicBezTo>
                  <a:pt x="48802" y="43665"/>
                  <a:pt x="51037" y="39462"/>
                  <a:pt x="53138" y="35359"/>
                </a:cubicBezTo>
                <a:cubicBezTo>
                  <a:pt x="54639" y="32457"/>
                  <a:pt x="56574" y="30222"/>
                  <a:pt x="60076" y="30056"/>
                </a:cubicBezTo>
                <a:cubicBezTo>
                  <a:pt x="63345" y="29889"/>
                  <a:pt x="66648" y="31523"/>
                  <a:pt x="69717" y="32324"/>
                </a:cubicBezTo>
                <a:cubicBezTo>
                  <a:pt x="74220" y="33458"/>
                  <a:pt x="79724" y="33491"/>
                  <a:pt x="83493" y="30322"/>
                </a:cubicBezTo>
                <a:cubicBezTo>
                  <a:pt x="87729" y="26787"/>
                  <a:pt x="87396" y="21216"/>
                  <a:pt x="88730" y="16312"/>
                </a:cubicBezTo>
                <a:cubicBezTo>
                  <a:pt x="90231" y="10809"/>
                  <a:pt x="93800" y="5938"/>
                  <a:pt x="98304" y="2469"/>
                </a:cubicBezTo>
                <a:cubicBezTo>
                  <a:pt x="99138" y="1835"/>
                  <a:pt x="100038" y="1302"/>
                  <a:pt x="100906" y="768"/>
                </a:cubicBezTo>
                <a:cubicBezTo>
                  <a:pt x="101239" y="568"/>
                  <a:pt x="100906" y="1"/>
                  <a:pt x="100572" y="2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7"/>
          <p:cNvSpPr/>
          <p:nvPr/>
        </p:nvSpPr>
        <p:spPr>
          <a:xfrm>
            <a:off x="-19325" y="-87300"/>
            <a:ext cx="3138011" cy="1353475"/>
          </a:xfrm>
          <a:custGeom>
            <a:avLst/>
            <a:gdLst/>
            <a:ahLst/>
            <a:cxnLst/>
            <a:rect l="l" t="t" r="r" b="b"/>
            <a:pathLst>
              <a:path w="66515" h="28689" extrusionOk="0">
                <a:moveTo>
                  <a:pt x="58376" y="1202"/>
                </a:moveTo>
                <a:lnTo>
                  <a:pt x="1" y="1202"/>
                </a:lnTo>
                <a:lnTo>
                  <a:pt x="1" y="28688"/>
                </a:lnTo>
                <a:cubicBezTo>
                  <a:pt x="835" y="23684"/>
                  <a:pt x="167" y="18214"/>
                  <a:pt x="1669" y="13244"/>
                </a:cubicBezTo>
                <a:cubicBezTo>
                  <a:pt x="2636" y="10141"/>
                  <a:pt x="4471" y="7306"/>
                  <a:pt x="6972" y="5171"/>
                </a:cubicBezTo>
                <a:cubicBezTo>
                  <a:pt x="8207" y="4070"/>
                  <a:pt x="9674" y="3170"/>
                  <a:pt x="11242" y="2536"/>
                </a:cubicBezTo>
                <a:cubicBezTo>
                  <a:pt x="17513" y="1"/>
                  <a:pt x="24752" y="2503"/>
                  <a:pt x="30522" y="6072"/>
                </a:cubicBezTo>
                <a:cubicBezTo>
                  <a:pt x="33091" y="7640"/>
                  <a:pt x="35760" y="9474"/>
                  <a:pt x="38695" y="9241"/>
                </a:cubicBezTo>
                <a:cubicBezTo>
                  <a:pt x="42464" y="8974"/>
                  <a:pt x="45867" y="5371"/>
                  <a:pt x="49369" y="6706"/>
                </a:cubicBezTo>
                <a:cubicBezTo>
                  <a:pt x="51371" y="7473"/>
                  <a:pt x="52505" y="9541"/>
                  <a:pt x="53539" y="11409"/>
                </a:cubicBezTo>
                <a:cubicBezTo>
                  <a:pt x="53539" y="11409"/>
                  <a:pt x="53539" y="11476"/>
                  <a:pt x="53606" y="11476"/>
                </a:cubicBezTo>
                <a:cubicBezTo>
                  <a:pt x="54640" y="13344"/>
                  <a:pt x="56141" y="15345"/>
                  <a:pt x="58242" y="15545"/>
                </a:cubicBezTo>
                <a:cubicBezTo>
                  <a:pt x="60844" y="15812"/>
                  <a:pt x="62846" y="13244"/>
                  <a:pt x="63746" y="10842"/>
                </a:cubicBezTo>
                <a:cubicBezTo>
                  <a:pt x="64947" y="7806"/>
                  <a:pt x="65347" y="4237"/>
                  <a:pt x="66515" y="1235"/>
                </a:cubicBezTo>
                <a:lnTo>
                  <a:pt x="58376" y="123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7"/>
          <p:cNvSpPr txBox="1">
            <a:spLocks noGrp="1"/>
          </p:cNvSpPr>
          <p:nvPr>
            <p:ph type="title"/>
          </p:nvPr>
        </p:nvSpPr>
        <p:spPr>
          <a:xfrm>
            <a:off x="1709188" y="1440719"/>
            <a:ext cx="3264300" cy="407100"/>
          </a:xfrm>
          <a:prstGeom prst="rect">
            <a:avLst/>
          </a:prstGeom>
        </p:spPr>
        <p:txBody>
          <a:bodyPr spcFirstLastPara="1" wrap="square" lIns="0" tIns="0" rIns="0" bIns="0" anchor="t" anchorCtr="0">
            <a:noAutofit/>
          </a:bodyPr>
          <a:lstStyle>
            <a:lvl1pPr lvl="0" algn="l" rtl="0">
              <a:lnSpc>
                <a:spcPct val="90000"/>
              </a:lnSpc>
              <a:spcBef>
                <a:spcPts val="0"/>
              </a:spcBef>
              <a:spcAft>
                <a:spcPts val="0"/>
              </a:spcAft>
              <a:buSzPts val="5200"/>
              <a:buFont typeface="Commissioner"/>
              <a:buNone/>
              <a:defRPr>
                <a:latin typeface="Commissioner ExtraBold"/>
                <a:ea typeface="Commissioner ExtraBold"/>
                <a:cs typeface="Commissioner ExtraBold"/>
                <a:sym typeface="Commissioner ExtraBold"/>
              </a:defRPr>
            </a:lvl1pPr>
            <a:lvl2pPr lvl="1" algn="ctr" rtl="0">
              <a:spcBef>
                <a:spcPts val="0"/>
              </a:spcBef>
              <a:spcAft>
                <a:spcPts val="0"/>
              </a:spcAft>
              <a:buSzPts val="5200"/>
              <a:buNone/>
              <a:defRPr sz="4200"/>
            </a:lvl2pPr>
            <a:lvl3pPr lvl="2" algn="ctr" rtl="0">
              <a:spcBef>
                <a:spcPts val="0"/>
              </a:spcBef>
              <a:spcAft>
                <a:spcPts val="0"/>
              </a:spcAft>
              <a:buSzPts val="5200"/>
              <a:buNone/>
              <a:defRPr sz="4200"/>
            </a:lvl3pPr>
            <a:lvl4pPr lvl="3" algn="ctr" rtl="0">
              <a:spcBef>
                <a:spcPts val="0"/>
              </a:spcBef>
              <a:spcAft>
                <a:spcPts val="0"/>
              </a:spcAft>
              <a:buSzPts val="5200"/>
              <a:buNone/>
              <a:defRPr sz="4200"/>
            </a:lvl4pPr>
            <a:lvl5pPr lvl="4" algn="ctr" rtl="0">
              <a:spcBef>
                <a:spcPts val="0"/>
              </a:spcBef>
              <a:spcAft>
                <a:spcPts val="0"/>
              </a:spcAft>
              <a:buSzPts val="5200"/>
              <a:buNone/>
              <a:defRPr sz="4200"/>
            </a:lvl5pPr>
            <a:lvl6pPr lvl="5" algn="ctr" rtl="0">
              <a:spcBef>
                <a:spcPts val="0"/>
              </a:spcBef>
              <a:spcAft>
                <a:spcPts val="0"/>
              </a:spcAft>
              <a:buSzPts val="5200"/>
              <a:buNone/>
              <a:defRPr sz="4200"/>
            </a:lvl6pPr>
            <a:lvl7pPr lvl="6" algn="ctr" rtl="0">
              <a:spcBef>
                <a:spcPts val="0"/>
              </a:spcBef>
              <a:spcAft>
                <a:spcPts val="0"/>
              </a:spcAft>
              <a:buSzPts val="5200"/>
              <a:buNone/>
              <a:defRPr sz="4200"/>
            </a:lvl7pPr>
            <a:lvl8pPr lvl="7" algn="ctr" rtl="0">
              <a:spcBef>
                <a:spcPts val="0"/>
              </a:spcBef>
              <a:spcAft>
                <a:spcPts val="0"/>
              </a:spcAft>
              <a:buSzPts val="5200"/>
              <a:buNone/>
              <a:defRPr sz="4200"/>
            </a:lvl8pPr>
            <a:lvl9pPr lvl="8" algn="ctr" rtl="0">
              <a:spcBef>
                <a:spcPts val="0"/>
              </a:spcBef>
              <a:spcAft>
                <a:spcPts val="0"/>
              </a:spcAft>
              <a:buSzPts val="5200"/>
              <a:buNone/>
              <a:defRPr sz="4200"/>
            </a:lvl9pPr>
          </a:lstStyle>
          <a:p>
            <a:endParaRPr/>
          </a:p>
        </p:txBody>
      </p:sp>
      <p:sp>
        <p:nvSpPr>
          <p:cNvPr id="124" name="Google Shape;124;p17"/>
          <p:cNvSpPr txBox="1">
            <a:spLocks noGrp="1"/>
          </p:cNvSpPr>
          <p:nvPr>
            <p:ph type="subTitle" idx="1"/>
          </p:nvPr>
        </p:nvSpPr>
        <p:spPr>
          <a:xfrm>
            <a:off x="1708738" y="1936372"/>
            <a:ext cx="3265200" cy="1766400"/>
          </a:xfrm>
          <a:prstGeom prst="rect">
            <a:avLst/>
          </a:prstGeom>
        </p:spPr>
        <p:txBody>
          <a:bodyPr spcFirstLastPara="1" wrap="square" lIns="0" tIns="0" rIns="0" bIns="0" anchor="t" anchorCtr="0">
            <a:noAutofit/>
          </a:bodyPr>
          <a:lstStyle>
            <a:lvl1pPr lvl="0" rtl="0">
              <a:lnSpc>
                <a:spcPct val="100000"/>
              </a:lnSpc>
              <a:spcBef>
                <a:spcPts val="0"/>
              </a:spcBef>
              <a:spcAft>
                <a:spcPts val="0"/>
              </a:spcAft>
              <a:buSzPts val="21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0" tIns="0" rIns="0" bIns="0" anchor="b" anchorCtr="0">
            <a:noAutofit/>
          </a:bodyPr>
          <a:lstStyle>
            <a:lvl1pPr marL="0" marR="0" lvl="0" indent="0" algn="ctr" rtl="0">
              <a:lnSpc>
                <a:spcPct val="100000"/>
              </a:lnSpc>
              <a:spcBef>
                <a:spcPts val="0"/>
              </a:spcBef>
              <a:spcAft>
                <a:spcPts val="0"/>
              </a:spcAft>
              <a:buClr>
                <a:schemeClr val="dk2"/>
              </a:buClr>
              <a:buSzPts val="2800"/>
              <a:buFont typeface="Barlow SemiBold"/>
              <a:buNone/>
              <a:defRPr sz="3100">
                <a:solidFill>
                  <a:schemeClr val="dk2"/>
                </a:solidFill>
                <a:latin typeface="Commissioner ExtraBold"/>
                <a:ea typeface="Commissioner ExtraBold"/>
                <a:cs typeface="Commissioner ExtraBold"/>
                <a:sym typeface="Commissioner ExtraBold"/>
              </a:defRPr>
            </a:lvl1pPr>
            <a:lvl2pPr lvl="1">
              <a:spcBef>
                <a:spcPts val="0"/>
              </a:spcBef>
              <a:spcAft>
                <a:spcPts val="0"/>
              </a:spcAft>
              <a:buClr>
                <a:schemeClr val="dk2"/>
              </a:buClr>
              <a:buSzPts val="2800"/>
              <a:buFont typeface="Barlow SemiBold"/>
              <a:buNone/>
              <a:defRPr sz="2800">
                <a:solidFill>
                  <a:schemeClr val="dk2"/>
                </a:solidFill>
                <a:latin typeface="Barlow SemiBold"/>
                <a:ea typeface="Barlow SemiBold"/>
                <a:cs typeface="Barlow SemiBold"/>
                <a:sym typeface="Barlow SemiBold"/>
              </a:defRPr>
            </a:lvl2pPr>
            <a:lvl3pPr lvl="2">
              <a:spcBef>
                <a:spcPts val="0"/>
              </a:spcBef>
              <a:spcAft>
                <a:spcPts val="0"/>
              </a:spcAft>
              <a:buClr>
                <a:schemeClr val="dk2"/>
              </a:buClr>
              <a:buSzPts val="2800"/>
              <a:buFont typeface="Barlow SemiBold"/>
              <a:buNone/>
              <a:defRPr sz="2800">
                <a:solidFill>
                  <a:schemeClr val="dk2"/>
                </a:solidFill>
                <a:latin typeface="Barlow SemiBold"/>
                <a:ea typeface="Barlow SemiBold"/>
                <a:cs typeface="Barlow SemiBold"/>
                <a:sym typeface="Barlow SemiBold"/>
              </a:defRPr>
            </a:lvl3pPr>
            <a:lvl4pPr lvl="3">
              <a:spcBef>
                <a:spcPts val="0"/>
              </a:spcBef>
              <a:spcAft>
                <a:spcPts val="0"/>
              </a:spcAft>
              <a:buClr>
                <a:schemeClr val="dk2"/>
              </a:buClr>
              <a:buSzPts val="2800"/>
              <a:buFont typeface="Barlow SemiBold"/>
              <a:buNone/>
              <a:defRPr sz="2800">
                <a:solidFill>
                  <a:schemeClr val="dk2"/>
                </a:solidFill>
                <a:latin typeface="Barlow SemiBold"/>
                <a:ea typeface="Barlow SemiBold"/>
                <a:cs typeface="Barlow SemiBold"/>
                <a:sym typeface="Barlow SemiBold"/>
              </a:defRPr>
            </a:lvl4pPr>
            <a:lvl5pPr lvl="4">
              <a:spcBef>
                <a:spcPts val="0"/>
              </a:spcBef>
              <a:spcAft>
                <a:spcPts val="0"/>
              </a:spcAft>
              <a:buClr>
                <a:schemeClr val="dk2"/>
              </a:buClr>
              <a:buSzPts val="2800"/>
              <a:buFont typeface="Barlow SemiBold"/>
              <a:buNone/>
              <a:defRPr sz="2800">
                <a:solidFill>
                  <a:schemeClr val="dk2"/>
                </a:solidFill>
                <a:latin typeface="Barlow SemiBold"/>
                <a:ea typeface="Barlow SemiBold"/>
                <a:cs typeface="Barlow SemiBold"/>
                <a:sym typeface="Barlow SemiBold"/>
              </a:defRPr>
            </a:lvl5pPr>
            <a:lvl6pPr lvl="5">
              <a:spcBef>
                <a:spcPts val="0"/>
              </a:spcBef>
              <a:spcAft>
                <a:spcPts val="0"/>
              </a:spcAft>
              <a:buClr>
                <a:schemeClr val="dk2"/>
              </a:buClr>
              <a:buSzPts val="2800"/>
              <a:buFont typeface="Barlow SemiBold"/>
              <a:buNone/>
              <a:defRPr sz="2800">
                <a:solidFill>
                  <a:schemeClr val="dk2"/>
                </a:solidFill>
                <a:latin typeface="Barlow SemiBold"/>
                <a:ea typeface="Barlow SemiBold"/>
                <a:cs typeface="Barlow SemiBold"/>
                <a:sym typeface="Barlow SemiBold"/>
              </a:defRPr>
            </a:lvl6pPr>
            <a:lvl7pPr lvl="6">
              <a:spcBef>
                <a:spcPts val="0"/>
              </a:spcBef>
              <a:spcAft>
                <a:spcPts val="0"/>
              </a:spcAft>
              <a:buClr>
                <a:schemeClr val="dk2"/>
              </a:buClr>
              <a:buSzPts val="2800"/>
              <a:buFont typeface="Barlow SemiBold"/>
              <a:buNone/>
              <a:defRPr sz="2800">
                <a:solidFill>
                  <a:schemeClr val="dk2"/>
                </a:solidFill>
                <a:latin typeface="Barlow SemiBold"/>
                <a:ea typeface="Barlow SemiBold"/>
                <a:cs typeface="Barlow SemiBold"/>
                <a:sym typeface="Barlow SemiBold"/>
              </a:defRPr>
            </a:lvl7pPr>
            <a:lvl8pPr lvl="7">
              <a:spcBef>
                <a:spcPts val="0"/>
              </a:spcBef>
              <a:spcAft>
                <a:spcPts val="0"/>
              </a:spcAft>
              <a:buClr>
                <a:schemeClr val="dk2"/>
              </a:buClr>
              <a:buSzPts val="2800"/>
              <a:buFont typeface="Barlow SemiBold"/>
              <a:buNone/>
              <a:defRPr sz="2800">
                <a:solidFill>
                  <a:schemeClr val="dk2"/>
                </a:solidFill>
                <a:latin typeface="Barlow SemiBold"/>
                <a:ea typeface="Barlow SemiBold"/>
                <a:cs typeface="Barlow SemiBold"/>
                <a:sym typeface="Barlow SemiBold"/>
              </a:defRPr>
            </a:lvl8pPr>
            <a:lvl9pPr lvl="8">
              <a:spcBef>
                <a:spcPts val="0"/>
              </a:spcBef>
              <a:spcAft>
                <a:spcPts val="0"/>
              </a:spcAft>
              <a:buClr>
                <a:schemeClr val="dk2"/>
              </a:buClr>
              <a:buSzPts val="2800"/>
              <a:buFont typeface="Barlow SemiBold"/>
              <a:buNone/>
              <a:defRPr sz="2800">
                <a:solidFill>
                  <a:schemeClr val="dk2"/>
                </a:solidFill>
                <a:latin typeface="Barlow SemiBold"/>
                <a:ea typeface="Barlow SemiBold"/>
                <a:cs typeface="Barlow SemiBold"/>
                <a:sym typeface="Barlow SemiBold"/>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0" tIns="0" rIns="0" bIns="0" anchor="t" anchorCtr="0">
            <a:noAutofit/>
          </a:bodyPr>
          <a:lstStyle>
            <a:lvl1pPr marL="457200" lvl="0" indent="-342900">
              <a:lnSpc>
                <a:spcPct val="100000"/>
              </a:lnSpc>
              <a:spcBef>
                <a:spcPts val="0"/>
              </a:spcBef>
              <a:spcAft>
                <a:spcPts val="0"/>
              </a:spcAft>
              <a:buClr>
                <a:schemeClr val="dk1"/>
              </a:buClr>
              <a:buSzPts val="1800"/>
              <a:buFont typeface="Syne"/>
              <a:buChar char="●"/>
              <a:defRPr sz="1800">
                <a:solidFill>
                  <a:schemeClr val="dk1"/>
                </a:solidFill>
                <a:latin typeface="Syne"/>
                <a:ea typeface="Syne"/>
                <a:cs typeface="Syne"/>
                <a:sym typeface="Syne"/>
              </a:defRPr>
            </a:lvl1pPr>
            <a:lvl2pPr marL="914400" lvl="1"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2pPr>
            <a:lvl3pPr marL="1371600" lvl="2"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3pPr>
            <a:lvl4pPr marL="1828800" lvl="3"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4pPr>
            <a:lvl5pPr marL="2286000" lvl="4"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5pPr>
            <a:lvl6pPr marL="2743200" lvl="5"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6pPr>
            <a:lvl7pPr marL="3200400" lvl="6"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7pPr>
            <a:lvl8pPr marL="3657600" lvl="7"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8pPr>
            <a:lvl9pPr marL="4114800" lvl="8"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2" r:id="rId3"/>
    <p:sldLayoutId id="2147483655" r:id="rId4"/>
    <p:sldLayoutId id="2147483658" r:id="rId5"/>
    <p:sldLayoutId id="2147483659" r:id="rId6"/>
    <p:sldLayoutId id="2147483661" r:id="rId7"/>
    <p:sldLayoutId id="2147483662" r:id="rId8"/>
    <p:sldLayoutId id="2147483663" r:id="rId9"/>
    <p:sldLayoutId id="2147483679" r:id="rId10"/>
    <p:sldLayoutId id="214748368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37"/>
          <p:cNvSpPr txBox="1">
            <a:spLocks noGrp="1"/>
          </p:cNvSpPr>
          <p:nvPr>
            <p:ph type="ctrTitle"/>
          </p:nvPr>
        </p:nvSpPr>
        <p:spPr>
          <a:xfrm>
            <a:off x="639305" y="1837187"/>
            <a:ext cx="7865389" cy="12027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sz="4400" b="1" dirty="0"/>
              <a:t>OLAP DAN OLTP </a:t>
            </a:r>
            <a:br>
              <a:rPr lang="en-US" sz="4400" dirty="0"/>
            </a:br>
            <a:r>
              <a:rPr lang="en-US" sz="4400" dirty="0">
                <a:solidFill>
                  <a:srgbClr val="C00000"/>
                </a:solidFill>
                <a:latin typeface="Calibri Light" panose="020F0302020204030204" pitchFamily="34" charset="0"/>
                <a:ea typeface="Calibri Light" panose="020F0302020204030204" pitchFamily="34" charset="0"/>
                <a:cs typeface="Calibri Light" panose="020F0302020204030204" pitchFamily="34" charset="0"/>
              </a:rPr>
              <a:t>PADA DATA MULTIDIMENSI</a:t>
            </a:r>
          </a:p>
        </p:txBody>
      </p:sp>
      <p:sp>
        <p:nvSpPr>
          <p:cNvPr id="4" name="Google Shape;298;p37">
            <a:extLst>
              <a:ext uri="{FF2B5EF4-FFF2-40B4-BE49-F238E27FC236}">
                <a16:creationId xmlns:a16="http://schemas.microsoft.com/office/drawing/2014/main" id="{4CC2447E-36E7-D586-4107-9FE579AFD164}"/>
              </a:ext>
            </a:extLst>
          </p:cNvPr>
          <p:cNvSpPr txBox="1">
            <a:spLocks/>
          </p:cNvSpPr>
          <p:nvPr/>
        </p:nvSpPr>
        <p:spPr>
          <a:xfrm>
            <a:off x="2083632" y="2704963"/>
            <a:ext cx="5030090" cy="1454045"/>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9pPr>
          </a:lstStyle>
          <a:p>
            <a:pPr marL="0" indent="0" algn="ctr"/>
            <a:endParaRPr lang="en-US" dirty="0">
              <a:latin typeface="Comic Sans MS" panose="030F0702030302020204" pitchFamily="66" charset="0"/>
            </a:endParaRPr>
          </a:p>
        </p:txBody>
      </p:sp>
      <p:sp>
        <p:nvSpPr>
          <p:cNvPr id="6" name="Google Shape;297;p37">
            <a:extLst>
              <a:ext uri="{FF2B5EF4-FFF2-40B4-BE49-F238E27FC236}">
                <a16:creationId xmlns:a16="http://schemas.microsoft.com/office/drawing/2014/main" id="{FF64AB11-9D85-1E43-7BC5-3E59E747E305}"/>
              </a:ext>
            </a:extLst>
          </p:cNvPr>
          <p:cNvSpPr/>
          <p:nvPr/>
        </p:nvSpPr>
        <p:spPr>
          <a:xfrm>
            <a:off x="2326821" y="4082143"/>
            <a:ext cx="4400550" cy="653143"/>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298;p37">
            <a:extLst>
              <a:ext uri="{FF2B5EF4-FFF2-40B4-BE49-F238E27FC236}">
                <a16:creationId xmlns:a16="http://schemas.microsoft.com/office/drawing/2014/main" id="{2C603A80-85D7-9F6D-AF9D-DC1A800EF6A1}"/>
              </a:ext>
            </a:extLst>
          </p:cNvPr>
          <p:cNvSpPr txBox="1">
            <a:spLocks noGrp="1"/>
          </p:cNvSpPr>
          <p:nvPr>
            <p:ph type="subTitle" idx="1"/>
          </p:nvPr>
        </p:nvSpPr>
        <p:spPr>
          <a:xfrm>
            <a:off x="2956350" y="4216548"/>
            <a:ext cx="3563100" cy="2949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sz="2800" dirty="0">
                <a:latin typeface="Comic Sans MS" panose="030F0702030302020204" pitchFamily="66" charset="0"/>
              </a:rPr>
              <a:t>M. </a:t>
            </a:r>
            <a:r>
              <a:rPr lang="en-US" sz="2800" dirty="0" err="1">
                <a:latin typeface="Comic Sans MS" panose="030F0702030302020204" pitchFamily="66" charset="0"/>
              </a:rPr>
              <a:t>Afdal</a:t>
            </a:r>
            <a:r>
              <a:rPr lang="en-US" sz="2800" dirty="0">
                <a:latin typeface="Comic Sans MS" panose="030F0702030302020204" pitchFamily="66" charset="0"/>
              </a:rPr>
              <a:t>, ST., </a:t>
            </a:r>
            <a:r>
              <a:rPr lang="en-US" sz="2800" dirty="0" err="1">
                <a:latin typeface="Comic Sans MS" panose="030F0702030302020204" pitchFamily="66" charset="0"/>
              </a:rPr>
              <a:t>M.Kom</a:t>
            </a:r>
            <a:endParaRPr sz="2800" dirty="0">
              <a:latin typeface="Comic Sans MS" panose="030F0702030302020204"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3" name="Google Shape;383;p44"/>
          <p:cNvSpPr txBox="1">
            <a:spLocks noGrp="1"/>
          </p:cNvSpPr>
          <p:nvPr>
            <p:ph type="title"/>
          </p:nvPr>
        </p:nvSpPr>
        <p:spPr>
          <a:xfrm>
            <a:off x="1802178" y="681302"/>
            <a:ext cx="3264300" cy="4071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dirty="0"/>
              <a:t>KESIMPULAN</a:t>
            </a:r>
            <a:endParaRPr dirty="0"/>
          </a:p>
        </p:txBody>
      </p:sp>
      <p:sp>
        <p:nvSpPr>
          <p:cNvPr id="2" name="Google Shape;319;p39">
            <a:extLst>
              <a:ext uri="{FF2B5EF4-FFF2-40B4-BE49-F238E27FC236}">
                <a16:creationId xmlns:a16="http://schemas.microsoft.com/office/drawing/2014/main" id="{829168FA-0DF6-57FA-AE3D-74A2AE613D9B}"/>
              </a:ext>
            </a:extLst>
          </p:cNvPr>
          <p:cNvSpPr txBox="1">
            <a:spLocks/>
          </p:cNvSpPr>
          <p:nvPr/>
        </p:nvSpPr>
        <p:spPr>
          <a:xfrm>
            <a:off x="632056" y="1183021"/>
            <a:ext cx="4141422" cy="1767777"/>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nn-NO" sz="1600" kern="100" dirty="0">
                <a:latin typeface="Comic Sans MS" panose="030F0702030302020204" pitchFamily="66" charset="0"/>
                <a:ea typeface="Calibri" panose="020F0502020204030204" pitchFamily="34" charset="0"/>
              </a:rPr>
              <a:t>OLAP didefinisikan sebagai sebuah teknologi pada dunia database yang umum digunakan untuk pemrosesan data ke dalam struktur multidimensi, untuk membantu didalam penyediaan data, terkait dengan keperluan query dan analisis data skala kompleks, serta agregasi data.</a:t>
            </a:r>
            <a:endParaRPr lang="en-US" sz="1600" dirty="0">
              <a:latin typeface="Comic Sans MS" panose="030F0702030302020204" pitchFamily="66" charset="0"/>
            </a:endParaRPr>
          </a:p>
        </p:txBody>
      </p:sp>
      <p:sp>
        <p:nvSpPr>
          <p:cNvPr id="5" name="Google Shape;319;p39">
            <a:extLst>
              <a:ext uri="{FF2B5EF4-FFF2-40B4-BE49-F238E27FC236}">
                <a16:creationId xmlns:a16="http://schemas.microsoft.com/office/drawing/2014/main" id="{E753468B-8BA8-A596-9507-48079FD65DDB}"/>
              </a:ext>
            </a:extLst>
          </p:cNvPr>
          <p:cNvSpPr txBox="1">
            <a:spLocks/>
          </p:cNvSpPr>
          <p:nvPr/>
        </p:nvSpPr>
        <p:spPr>
          <a:xfrm>
            <a:off x="1600700" y="3076590"/>
            <a:ext cx="4141422" cy="196810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nn-NO" sz="1600" kern="100" dirty="0">
                <a:latin typeface="Comic Sans MS" panose="030F0702030302020204" pitchFamily="66" charset="0"/>
                <a:ea typeface="Calibri" panose="020F0502020204030204" pitchFamily="34" charset="0"/>
              </a:rPr>
              <a:t>OLTP (On Line Transaction Processing) berfungsi untuk mencatat, memproses, mengolah dan menghasilkan data dan informasi mengenai transaksi atas suatu event atau kejadian secara berkala memanfaatkan Query sederhana, pada komputer yang terhubung ke dalam jaringan komputer (Online).</a:t>
            </a:r>
            <a:endParaRPr lang="en-US" sz="1600" dirty="0">
              <a:latin typeface="Comic Sans MS" panose="030F0702030302020204" pitchFamily="66" charset="0"/>
            </a:endParaRPr>
          </a:p>
        </p:txBody>
      </p:sp>
      <p:grpSp>
        <p:nvGrpSpPr>
          <p:cNvPr id="6" name="Google Shape;1109;p73">
            <a:extLst>
              <a:ext uri="{FF2B5EF4-FFF2-40B4-BE49-F238E27FC236}">
                <a16:creationId xmlns:a16="http://schemas.microsoft.com/office/drawing/2014/main" id="{27442363-DB22-EA07-50B6-D474089F349E}"/>
              </a:ext>
            </a:extLst>
          </p:cNvPr>
          <p:cNvGrpSpPr/>
          <p:nvPr/>
        </p:nvGrpSpPr>
        <p:grpSpPr>
          <a:xfrm>
            <a:off x="5280832" y="1606462"/>
            <a:ext cx="461290" cy="460447"/>
            <a:chOff x="4962532" y="1439337"/>
            <a:chExt cx="461290" cy="460447"/>
          </a:xfrm>
        </p:grpSpPr>
        <p:sp>
          <p:nvSpPr>
            <p:cNvPr id="7" name="Google Shape;1110;p73">
              <a:extLst>
                <a:ext uri="{FF2B5EF4-FFF2-40B4-BE49-F238E27FC236}">
                  <a16:creationId xmlns:a16="http://schemas.microsoft.com/office/drawing/2014/main" id="{F48220F4-44B2-D368-70A0-062B837CDCEB}"/>
                </a:ext>
              </a:extLst>
            </p:cNvPr>
            <p:cNvSpPr/>
            <p:nvPr/>
          </p:nvSpPr>
          <p:spPr>
            <a:xfrm>
              <a:off x="5055479" y="1533058"/>
              <a:ext cx="274621" cy="273848"/>
            </a:xfrm>
            <a:custGeom>
              <a:avLst/>
              <a:gdLst/>
              <a:ahLst/>
              <a:cxnLst/>
              <a:rect l="l" t="t" r="r" b="b"/>
              <a:pathLst>
                <a:path w="3906" h="3895" extrusionOk="0">
                  <a:moveTo>
                    <a:pt x="1953" y="1"/>
                  </a:moveTo>
                  <a:cubicBezTo>
                    <a:pt x="881" y="1"/>
                    <a:pt x="0" y="870"/>
                    <a:pt x="0" y="1942"/>
                  </a:cubicBezTo>
                  <a:cubicBezTo>
                    <a:pt x="0" y="3013"/>
                    <a:pt x="881" y="3894"/>
                    <a:pt x="1953" y="3894"/>
                  </a:cubicBezTo>
                  <a:cubicBezTo>
                    <a:pt x="3024" y="3894"/>
                    <a:pt x="3905" y="3013"/>
                    <a:pt x="3905" y="1942"/>
                  </a:cubicBezTo>
                  <a:cubicBezTo>
                    <a:pt x="3905" y="870"/>
                    <a:pt x="3024" y="1"/>
                    <a:pt x="19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11;p73">
              <a:extLst>
                <a:ext uri="{FF2B5EF4-FFF2-40B4-BE49-F238E27FC236}">
                  <a16:creationId xmlns:a16="http://schemas.microsoft.com/office/drawing/2014/main" id="{7F142677-3DA1-4757-B7C2-358C1A3D0A3F}"/>
                </a:ext>
              </a:extLst>
            </p:cNvPr>
            <p:cNvSpPr/>
            <p:nvPr/>
          </p:nvSpPr>
          <p:spPr>
            <a:xfrm>
              <a:off x="5247138" y="1456422"/>
              <a:ext cx="46122" cy="62503"/>
            </a:xfrm>
            <a:custGeom>
              <a:avLst/>
              <a:gdLst/>
              <a:ahLst/>
              <a:cxnLst/>
              <a:rect l="l" t="t" r="r" b="b"/>
              <a:pathLst>
                <a:path w="656" h="889" extrusionOk="0">
                  <a:moveTo>
                    <a:pt x="423" y="1"/>
                  </a:moveTo>
                  <a:cubicBezTo>
                    <a:pt x="352" y="1"/>
                    <a:pt x="285" y="45"/>
                    <a:pt x="251" y="115"/>
                  </a:cubicBezTo>
                  <a:lnTo>
                    <a:pt x="48" y="627"/>
                  </a:lnTo>
                  <a:cubicBezTo>
                    <a:pt x="1" y="734"/>
                    <a:pt x="48" y="829"/>
                    <a:pt x="143" y="877"/>
                  </a:cubicBezTo>
                  <a:cubicBezTo>
                    <a:pt x="179" y="889"/>
                    <a:pt x="191" y="889"/>
                    <a:pt x="227" y="889"/>
                  </a:cubicBezTo>
                  <a:cubicBezTo>
                    <a:pt x="298" y="889"/>
                    <a:pt x="370" y="853"/>
                    <a:pt x="405" y="769"/>
                  </a:cubicBezTo>
                  <a:lnTo>
                    <a:pt x="608" y="269"/>
                  </a:lnTo>
                  <a:cubicBezTo>
                    <a:pt x="655" y="162"/>
                    <a:pt x="608" y="55"/>
                    <a:pt x="501" y="19"/>
                  </a:cubicBezTo>
                  <a:cubicBezTo>
                    <a:pt x="475" y="7"/>
                    <a:pt x="449" y="1"/>
                    <a:pt x="4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112;p73">
              <a:extLst>
                <a:ext uri="{FF2B5EF4-FFF2-40B4-BE49-F238E27FC236}">
                  <a16:creationId xmlns:a16="http://schemas.microsoft.com/office/drawing/2014/main" id="{4A6704BE-66D1-EBB3-20A3-6D8E530B17FD}"/>
                </a:ext>
              </a:extLst>
            </p:cNvPr>
            <p:cNvSpPr/>
            <p:nvPr/>
          </p:nvSpPr>
          <p:spPr>
            <a:xfrm>
              <a:off x="5092250" y="1821461"/>
              <a:ext cx="46122" cy="63277"/>
            </a:xfrm>
            <a:custGeom>
              <a:avLst/>
              <a:gdLst/>
              <a:ahLst/>
              <a:cxnLst/>
              <a:rect l="l" t="t" r="r" b="b"/>
              <a:pathLst>
                <a:path w="656" h="900" extrusionOk="0">
                  <a:moveTo>
                    <a:pt x="425" y="0"/>
                  </a:moveTo>
                  <a:cubicBezTo>
                    <a:pt x="353" y="0"/>
                    <a:pt x="286" y="47"/>
                    <a:pt x="251" y="126"/>
                  </a:cubicBezTo>
                  <a:lnTo>
                    <a:pt x="37" y="626"/>
                  </a:lnTo>
                  <a:cubicBezTo>
                    <a:pt x="1" y="733"/>
                    <a:pt x="37" y="840"/>
                    <a:pt x="144" y="876"/>
                  </a:cubicBezTo>
                  <a:cubicBezTo>
                    <a:pt x="180" y="900"/>
                    <a:pt x="191" y="900"/>
                    <a:pt x="215" y="900"/>
                  </a:cubicBezTo>
                  <a:cubicBezTo>
                    <a:pt x="299" y="900"/>
                    <a:pt x="370" y="852"/>
                    <a:pt x="406" y="780"/>
                  </a:cubicBezTo>
                  <a:lnTo>
                    <a:pt x="608" y="268"/>
                  </a:lnTo>
                  <a:cubicBezTo>
                    <a:pt x="656" y="161"/>
                    <a:pt x="608" y="54"/>
                    <a:pt x="501" y="18"/>
                  </a:cubicBezTo>
                  <a:cubicBezTo>
                    <a:pt x="476" y="6"/>
                    <a:pt x="450" y="0"/>
                    <a:pt x="42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113;p73">
              <a:extLst>
                <a:ext uri="{FF2B5EF4-FFF2-40B4-BE49-F238E27FC236}">
                  <a16:creationId xmlns:a16="http://schemas.microsoft.com/office/drawing/2014/main" id="{CFE4EBFA-0C4A-DF6B-062C-F028AF480546}"/>
                </a:ext>
              </a:extLst>
            </p:cNvPr>
            <p:cNvSpPr/>
            <p:nvPr/>
          </p:nvSpPr>
          <p:spPr>
            <a:xfrm>
              <a:off x="4975891" y="1571165"/>
              <a:ext cx="67073" cy="42325"/>
            </a:xfrm>
            <a:custGeom>
              <a:avLst/>
              <a:gdLst/>
              <a:ahLst/>
              <a:cxnLst/>
              <a:rect l="l" t="t" r="r" b="b"/>
              <a:pathLst>
                <a:path w="954" h="602" extrusionOk="0">
                  <a:moveTo>
                    <a:pt x="215" y="0"/>
                  </a:moveTo>
                  <a:cubicBezTo>
                    <a:pt x="140" y="0"/>
                    <a:pt x="75" y="47"/>
                    <a:pt x="49" y="126"/>
                  </a:cubicBezTo>
                  <a:cubicBezTo>
                    <a:pt x="1" y="233"/>
                    <a:pt x="49" y="328"/>
                    <a:pt x="156" y="376"/>
                  </a:cubicBezTo>
                  <a:lnTo>
                    <a:pt x="656" y="590"/>
                  </a:lnTo>
                  <a:cubicBezTo>
                    <a:pt x="692" y="602"/>
                    <a:pt x="703" y="602"/>
                    <a:pt x="727" y="602"/>
                  </a:cubicBezTo>
                  <a:cubicBezTo>
                    <a:pt x="811" y="602"/>
                    <a:pt x="882" y="554"/>
                    <a:pt x="906" y="483"/>
                  </a:cubicBezTo>
                  <a:cubicBezTo>
                    <a:pt x="953" y="376"/>
                    <a:pt x="906" y="269"/>
                    <a:pt x="811" y="233"/>
                  </a:cubicBezTo>
                  <a:lnTo>
                    <a:pt x="299" y="19"/>
                  </a:lnTo>
                  <a:cubicBezTo>
                    <a:pt x="270" y="6"/>
                    <a:pt x="242" y="0"/>
                    <a:pt x="2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14;p73">
              <a:extLst>
                <a:ext uri="{FF2B5EF4-FFF2-40B4-BE49-F238E27FC236}">
                  <a16:creationId xmlns:a16="http://schemas.microsoft.com/office/drawing/2014/main" id="{67F303AC-0807-0AFA-A85B-79EA23B50AD8}"/>
                </a:ext>
              </a:extLst>
            </p:cNvPr>
            <p:cNvSpPr/>
            <p:nvPr/>
          </p:nvSpPr>
          <p:spPr>
            <a:xfrm>
              <a:off x="5340929" y="1727178"/>
              <a:ext cx="67003" cy="42044"/>
            </a:xfrm>
            <a:custGeom>
              <a:avLst/>
              <a:gdLst/>
              <a:ahLst/>
              <a:cxnLst/>
              <a:rect l="l" t="t" r="r" b="b"/>
              <a:pathLst>
                <a:path w="953" h="598" extrusionOk="0">
                  <a:moveTo>
                    <a:pt x="220" y="1"/>
                  </a:moveTo>
                  <a:cubicBezTo>
                    <a:pt x="146" y="1"/>
                    <a:pt x="83" y="41"/>
                    <a:pt x="48" y="121"/>
                  </a:cubicBezTo>
                  <a:cubicBezTo>
                    <a:pt x="0" y="228"/>
                    <a:pt x="48" y="336"/>
                    <a:pt x="155" y="371"/>
                  </a:cubicBezTo>
                  <a:lnTo>
                    <a:pt x="655" y="586"/>
                  </a:lnTo>
                  <a:cubicBezTo>
                    <a:pt x="691" y="597"/>
                    <a:pt x="703" y="597"/>
                    <a:pt x="738" y="597"/>
                  </a:cubicBezTo>
                  <a:cubicBezTo>
                    <a:pt x="810" y="597"/>
                    <a:pt x="881" y="550"/>
                    <a:pt x="917" y="478"/>
                  </a:cubicBezTo>
                  <a:cubicBezTo>
                    <a:pt x="953" y="371"/>
                    <a:pt x="917" y="276"/>
                    <a:pt x="810" y="228"/>
                  </a:cubicBezTo>
                  <a:lnTo>
                    <a:pt x="298" y="14"/>
                  </a:lnTo>
                  <a:cubicBezTo>
                    <a:pt x="271" y="5"/>
                    <a:pt x="245" y="1"/>
                    <a:pt x="2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115;p73">
              <a:extLst>
                <a:ext uri="{FF2B5EF4-FFF2-40B4-BE49-F238E27FC236}">
                  <a16:creationId xmlns:a16="http://schemas.microsoft.com/office/drawing/2014/main" id="{3FF0CFDE-2D59-BA96-A9D1-34F6B4FED5A3}"/>
                </a:ext>
              </a:extLst>
            </p:cNvPr>
            <p:cNvSpPr/>
            <p:nvPr/>
          </p:nvSpPr>
          <p:spPr>
            <a:xfrm>
              <a:off x="5094781" y="1454032"/>
              <a:ext cx="46965" cy="63206"/>
            </a:xfrm>
            <a:custGeom>
              <a:avLst/>
              <a:gdLst/>
              <a:ahLst/>
              <a:cxnLst/>
              <a:rect l="l" t="t" r="r" b="b"/>
              <a:pathLst>
                <a:path w="668" h="899" extrusionOk="0">
                  <a:moveTo>
                    <a:pt x="232" y="1"/>
                  </a:moveTo>
                  <a:cubicBezTo>
                    <a:pt x="207" y="1"/>
                    <a:pt x="181" y="6"/>
                    <a:pt x="155" y="18"/>
                  </a:cubicBezTo>
                  <a:cubicBezTo>
                    <a:pt x="60" y="65"/>
                    <a:pt x="1" y="172"/>
                    <a:pt x="48" y="268"/>
                  </a:cubicBezTo>
                  <a:lnTo>
                    <a:pt x="263" y="780"/>
                  </a:lnTo>
                  <a:cubicBezTo>
                    <a:pt x="286" y="851"/>
                    <a:pt x="370" y="899"/>
                    <a:pt x="441" y="899"/>
                  </a:cubicBezTo>
                  <a:cubicBezTo>
                    <a:pt x="465" y="899"/>
                    <a:pt x="477" y="899"/>
                    <a:pt x="513" y="887"/>
                  </a:cubicBezTo>
                  <a:cubicBezTo>
                    <a:pt x="608" y="839"/>
                    <a:pt x="667" y="732"/>
                    <a:pt x="620" y="625"/>
                  </a:cubicBezTo>
                  <a:lnTo>
                    <a:pt x="405" y="125"/>
                  </a:lnTo>
                  <a:cubicBezTo>
                    <a:pt x="378" y="53"/>
                    <a:pt x="310" y="1"/>
                    <a:pt x="2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116;p73">
              <a:extLst>
                <a:ext uri="{FF2B5EF4-FFF2-40B4-BE49-F238E27FC236}">
                  <a16:creationId xmlns:a16="http://schemas.microsoft.com/office/drawing/2014/main" id="{4AC4D08E-FCAD-C1E5-F462-26F8342D5957}"/>
                </a:ext>
              </a:extLst>
            </p:cNvPr>
            <p:cNvSpPr/>
            <p:nvPr/>
          </p:nvSpPr>
          <p:spPr>
            <a:xfrm>
              <a:off x="5243764" y="1822375"/>
              <a:ext cx="46122" cy="63206"/>
            </a:xfrm>
            <a:custGeom>
              <a:avLst/>
              <a:gdLst/>
              <a:ahLst/>
              <a:cxnLst/>
              <a:rect l="l" t="t" r="r" b="b"/>
              <a:pathLst>
                <a:path w="656" h="899" extrusionOk="0">
                  <a:moveTo>
                    <a:pt x="226" y="1"/>
                  </a:moveTo>
                  <a:cubicBezTo>
                    <a:pt x="202" y="1"/>
                    <a:pt x="179" y="6"/>
                    <a:pt x="156" y="17"/>
                  </a:cubicBezTo>
                  <a:cubicBezTo>
                    <a:pt x="60" y="65"/>
                    <a:pt x="1" y="172"/>
                    <a:pt x="49" y="267"/>
                  </a:cubicBezTo>
                  <a:lnTo>
                    <a:pt x="251" y="779"/>
                  </a:lnTo>
                  <a:cubicBezTo>
                    <a:pt x="287" y="851"/>
                    <a:pt x="358" y="898"/>
                    <a:pt x="430" y="898"/>
                  </a:cubicBezTo>
                  <a:cubicBezTo>
                    <a:pt x="453" y="898"/>
                    <a:pt x="477" y="898"/>
                    <a:pt x="513" y="887"/>
                  </a:cubicBezTo>
                  <a:cubicBezTo>
                    <a:pt x="596" y="839"/>
                    <a:pt x="656" y="732"/>
                    <a:pt x="608" y="625"/>
                  </a:cubicBezTo>
                  <a:lnTo>
                    <a:pt x="406" y="125"/>
                  </a:lnTo>
                  <a:cubicBezTo>
                    <a:pt x="370" y="52"/>
                    <a:pt x="299" y="1"/>
                    <a:pt x="2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117;p73">
              <a:extLst>
                <a:ext uri="{FF2B5EF4-FFF2-40B4-BE49-F238E27FC236}">
                  <a16:creationId xmlns:a16="http://schemas.microsoft.com/office/drawing/2014/main" id="{F3C9DBC9-6EC6-0657-9DA4-BAB0EB505AB9}"/>
                </a:ext>
              </a:extLst>
            </p:cNvPr>
            <p:cNvSpPr/>
            <p:nvPr/>
          </p:nvSpPr>
          <p:spPr>
            <a:xfrm>
              <a:off x="4975117" y="1723171"/>
              <a:ext cx="67003" cy="41833"/>
            </a:xfrm>
            <a:custGeom>
              <a:avLst/>
              <a:gdLst/>
              <a:ahLst/>
              <a:cxnLst/>
              <a:rect l="l" t="t" r="r" b="b"/>
              <a:pathLst>
                <a:path w="953" h="595" extrusionOk="0">
                  <a:moveTo>
                    <a:pt x="718" y="1"/>
                  </a:moveTo>
                  <a:cubicBezTo>
                    <a:pt x="698" y="1"/>
                    <a:pt x="677" y="4"/>
                    <a:pt x="655" y="12"/>
                  </a:cubicBezTo>
                  <a:lnTo>
                    <a:pt x="143" y="226"/>
                  </a:lnTo>
                  <a:cubicBezTo>
                    <a:pt x="60" y="273"/>
                    <a:pt x="0" y="369"/>
                    <a:pt x="48" y="476"/>
                  </a:cubicBezTo>
                  <a:cubicBezTo>
                    <a:pt x="71" y="547"/>
                    <a:pt x="143" y="595"/>
                    <a:pt x="226" y="595"/>
                  </a:cubicBezTo>
                  <a:cubicBezTo>
                    <a:pt x="250" y="595"/>
                    <a:pt x="286" y="595"/>
                    <a:pt x="298" y="583"/>
                  </a:cubicBezTo>
                  <a:lnTo>
                    <a:pt x="798" y="369"/>
                  </a:lnTo>
                  <a:cubicBezTo>
                    <a:pt x="893" y="333"/>
                    <a:pt x="953" y="226"/>
                    <a:pt x="905" y="119"/>
                  </a:cubicBezTo>
                  <a:cubicBezTo>
                    <a:pt x="867" y="52"/>
                    <a:pt x="799" y="1"/>
                    <a:pt x="71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118;p73">
              <a:extLst>
                <a:ext uri="{FF2B5EF4-FFF2-40B4-BE49-F238E27FC236}">
                  <a16:creationId xmlns:a16="http://schemas.microsoft.com/office/drawing/2014/main" id="{A53DC3E2-BC98-B998-9CB3-3D4346E21BF5}"/>
                </a:ext>
              </a:extLst>
            </p:cNvPr>
            <p:cNvSpPr/>
            <p:nvPr/>
          </p:nvSpPr>
          <p:spPr>
            <a:xfrm>
              <a:off x="5343390" y="1574610"/>
              <a:ext cx="67073" cy="42255"/>
            </a:xfrm>
            <a:custGeom>
              <a:avLst/>
              <a:gdLst/>
              <a:ahLst/>
              <a:cxnLst/>
              <a:rect l="l" t="t" r="r" b="b"/>
              <a:pathLst>
                <a:path w="954" h="601" extrusionOk="0">
                  <a:moveTo>
                    <a:pt x="731" y="0"/>
                  </a:moveTo>
                  <a:cubicBezTo>
                    <a:pt x="707" y="0"/>
                    <a:pt x="682" y="6"/>
                    <a:pt x="656" y="17"/>
                  </a:cubicBezTo>
                  <a:lnTo>
                    <a:pt x="144" y="220"/>
                  </a:lnTo>
                  <a:cubicBezTo>
                    <a:pt x="60" y="267"/>
                    <a:pt x="1" y="374"/>
                    <a:pt x="48" y="481"/>
                  </a:cubicBezTo>
                  <a:cubicBezTo>
                    <a:pt x="72" y="553"/>
                    <a:pt x="144" y="601"/>
                    <a:pt x="227" y="601"/>
                  </a:cubicBezTo>
                  <a:cubicBezTo>
                    <a:pt x="251" y="601"/>
                    <a:pt x="263" y="601"/>
                    <a:pt x="298" y="577"/>
                  </a:cubicBezTo>
                  <a:lnTo>
                    <a:pt x="799" y="374"/>
                  </a:lnTo>
                  <a:cubicBezTo>
                    <a:pt x="894" y="327"/>
                    <a:pt x="953" y="220"/>
                    <a:pt x="906" y="124"/>
                  </a:cubicBezTo>
                  <a:cubicBezTo>
                    <a:pt x="870" y="52"/>
                    <a:pt x="806" y="0"/>
                    <a:pt x="73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119;p73">
              <a:extLst>
                <a:ext uri="{FF2B5EF4-FFF2-40B4-BE49-F238E27FC236}">
                  <a16:creationId xmlns:a16="http://schemas.microsoft.com/office/drawing/2014/main" id="{BDA0D6DB-6CEC-46E1-BFA2-CE5C5BA559EF}"/>
                </a:ext>
              </a:extLst>
            </p:cNvPr>
            <p:cNvSpPr/>
            <p:nvPr/>
          </p:nvSpPr>
          <p:spPr>
            <a:xfrm>
              <a:off x="5180205" y="1439337"/>
              <a:ext cx="26014" cy="64542"/>
            </a:xfrm>
            <a:custGeom>
              <a:avLst/>
              <a:gdLst/>
              <a:ahLst/>
              <a:cxnLst/>
              <a:rect l="l" t="t" r="r" b="b"/>
              <a:pathLst>
                <a:path w="370" h="918" extrusionOk="0">
                  <a:moveTo>
                    <a:pt x="179" y="0"/>
                  </a:moveTo>
                  <a:cubicBezTo>
                    <a:pt x="72" y="0"/>
                    <a:pt x="0" y="96"/>
                    <a:pt x="0" y="203"/>
                  </a:cubicBezTo>
                  <a:lnTo>
                    <a:pt x="0" y="715"/>
                  </a:lnTo>
                  <a:cubicBezTo>
                    <a:pt x="0" y="822"/>
                    <a:pt x="83" y="917"/>
                    <a:pt x="191" y="917"/>
                  </a:cubicBezTo>
                  <a:cubicBezTo>
                    <a:pt x="298" y="917"/>
                    <a:pt x="369" y="822"/>
                    <a:pt x="369" y="739"/>
                  </a:cubicBezTo>
                  <a:lnTo>
                    <a:pt x="369" y="203"/>
                  </a:lnTo>
                  <a:cubicBezTo>
                    <a:pt x="369" y="96"/>
                    <a:pt x="286" y="0"/>
                    <a:pt x="17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120;p73">
              <a:extLst>
                <a:ext uri="{FF2B5EF4-FFF2-40B4-BE49-F238E27FC236}">
                  <a16:creationId xmlns:a16="http://schemas.microsoft.com/office/drawing/2014/main" id="{D73CC396-BE66-457E-680A-3EA9E7D6CE54}"/>
                </a:ext>
              </a:extLst>
            </p:cNvPr>
            <p:cNvSpPr/>
            <p:nvPr/>
          </p:nvSpPr>
          <p:spPr>
            <a:xfrm>
              <a:off x="5180205" y="1836086"/>
              <a:ext cx="26014" cy="63699"/>
            </a:xfrm>
            <a:custGeom>
              <a:avLst/>
              <a:gdLst/>
              <a:ahLst/>
              <a:cxnLst/>
              <a:rect l="l" t="t" r="r" b="b"/>
              <a:pathLst>
                <a:path w="370" h="906" extrusionOk="0">
                  <a:moveTo>
                    <a:pt x="179" y="1"/>
                  </a:moveTo>
                  <a:cubicBezTo>
                    <a:pt x="72" y="1"/>
                    <a:pt x="0" y="96"/>
                    <a:pt x="0" y="191"/>
                  </a:cubicBezTo>
                  <a:lnTo>
                    <a:pt x="0" y="715"/>
                  </a:lnTo>
                  <a:cubicBezTo>
                    <a:pt x="0" y="822"/>
                    <a:pt x="83" y="906"/>
                    <a:pt x="191" y="906"/>
                  </a:cubicBezTo>
                  <a:cubicBezTo>
                    <a:pt x="298" y="906"/>
                    <a:pt x="369" y="834"/>
                    <a:pt x="369" y="727"/>
                  </a:cubicBezTo>
                  <a:lnTo>
                    <a:pt x="369" y="191"/>
                  </a:lnTo>
                  <a:cubicBezTo>
                    <a:pt x="369" y="96"/>
                    <a:pt x="286" y="1"/>
                    <a:pt x="17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121;p73">
              <a:extLst>
                <a:ext uri="{FF2B5EF4-FFF2-40B4-BE49-F238E27FC236}">
                  <a16:creationId xmlns:a16="http://schemas.microsoft.com/office/drawing/2014/main" id="{ED076083-121E-2CDA-0DF6-C47031E56D82}"/>
                </a:ext>
              </a:extLst>
            </p:cNvPr>
            <p:cNvSpPr/>
            <p:nvPr/>
          </p:nvSpPr>
          <p:spPr>
            <a:xfrm>
              <a:off x="4962532" y="1657011"/>
              <a:ext cx="63699" cy="26857"/>
            </a:xfrm>
            <a:custGeom>
              <a:avLst/>
              <a:gdLst/>
              <a:ahLst/>
              <a:cxnLst/>
              <a:rect l="l" t="t" r="r" b="b"/>
              <a:pathLst>
                <a:path w="906" h="382" extrusionOk="0">
                  <a:moveTo>
                    <a:pt x="191" y="0"/>
                  </a:moveTo>
                  <a:cubicBezTo>
                    <a:pt x="84" y="0"/>
                    <a:pt x="0" y="95"/>
                    <a:pt x="0" y="202"/>
                  </a:cubicBezTo>
                  <a:cubicBezTo>
                    <a:pt x="0" y="298"/>
                    <a:pt x="84" y="381"/>
                    <a:pt x="191" y="381"/>
                  </a:cubicBezTo>
                  <a:lnTo>
                    <a:pt x="715" y="381"/>
                  </a:lnTo>
                  <a:cubicBezTo>
                    <a:pt x="822" y="381"/>
                    <a:pt x="905" y="286"/>
                    <a:pt x="905" y="179"/>
                  </a:cubicBezTo>
                  <a:cubicBezTo>
                    <a:pt x="905" y="83"/>
                    <a:pt x="822" y="0"/>
                    <a:pt x="7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122;p73">
              <a:extLst>
                <a:ext uri="{FF2B5EF4-FFF2-40B4-BE49-F238E27FC236}">
                  <a16:creationId xmlns:a16="http://schemas.microsoft.com/office/drawing/2014/main" id="{5DD07F96-66A3-CE69-9D95-4214A07D5933}"/>
                </a:ext>
              </a:extLst>
            </p:cNvPr>
            <p:cNvSpPr/>
            <p:nvPr/>
          </p:nvSpPr>
          <p:spPr>
            <a:xfrm>
              <a:off x="5360123" y="1657011"/>
              <a:ext cx="63699" cy="26857"/>
            </a:xfrm>
            <a:custGeom>
              <a:avLst/>
              <a:gdLst/>
              <a:ahLst/>
              <a:cxnLst/>
              <a:rect l="l" t="t" r="r" b="b"/>
              <a:pathLst>
                <a:path w="906" h="382" extrusionOk="0">
                  <a:moveTo>
                    <a:pt x="191" y="0"/>
                  </a:moveTo>
                  <a:cubicBezTo>
                    <a:pt x="84" y="0"/>
                    <a:pt x="1" y="95"/>
                    <a:pt x="1" y="202"/>
                  </a:cubicBezTo>
                  <a:cubicBezTo>
                    <a:pt x="1" y="298"/>
                    <a:pt x="84" y="381"/>
                    <a:pt x="191" y="381"/>
                  </a:cubicBezTo>
                  <a:lnTo>
                    <a:pt x="715" y="381"/>
                  </a:lnTo>
                  <a:cubicBezTo>
                    <a:pt x="822" y="381"/>
                    <a:pt x="894" y="286"/>
                    <a:pt x="906" y="179"/>
                  </a:cubicBezTo>
                  <a:cubicBezTo>
                    <a:pt x="906" y="83"/>
                    <a:pt x="822" y="0"/>
                    <a:pt x="7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123;p73">
              <a:extLst>
                <a:ext uri="{FF2B5EF4-FFF2-40B4-BE49-F238E27FC236}">
                  <a16:creationId xmlns:a16="http://schemas.microsoft.com/office/drawing/2014/main" id="{6B5E9E8B-BBCC-2D87-2802-441221C2C427}"/>
                </a:ext>
              </a:extLst>
            </p:cNvPr>
            <p:cNvSpPr/>
            <p:nvPr/>
          </p:nvSpPr>
          <p:spPr>
            <a:xfrm>
              <a:off x="5023630" y="1502544"/>
              <a:ext cx="57019" cy="54066"/>
            </a:xfrm>
            <a:custGeom>
              <a:avLst/>
              <a:gdLst/>
              <a:ahLst/>
              <a:cxnLst/>
              <a:rect l="l" t="t" r="r" b="b"/>
              <a:pathLst>
                <a:path w="811" h="769" extrusionOk="0">
                  <a:moveTo>
                    <a:pt x="215" y="0"/>
                  </a:moveTo>
                  <a:cubicBezTo>
                    <a:pt x="167" y="0"/>
                    <a:pt x="120" y="18"/>
                    <a:pt x="84" y="54"/>
                  </a:cubicBezTo>
                  <a:cubicBezTo>
                    <a:pt x="1" y="137"/>
                    <a:pt x="1" y="256"/>
                    <a:pt x="84" y="328"/>
                  </a:cubicBezTo>
                  <a:lnTo>
                    <a:pt x="465" y="709"/>
                  </a:lnTo>
                  <a:cubicBezTo>
                    <a:pt x="501" y="756"/>
                    <a:pt x="560" y="768"/>
                    <a:pt x="596" y="768"/>
                  </a:cubicBezTo>
                  <a:cubicBezTo>
                    <a:pt x="644" y="768"/>
                    <a:pt x="703" y="756"/>
                    <a:pt x="739" y="709"/>
                  </a:cubicBezTo>
                  <a:cubicBezTo>
                    <a:pt x="810" y="637"/>
                    <a:pt x="810" y="518"/>
                    <a:pt x="739" y="447"/>
                  </a:cubicBezTo>
                  <a:lnTo>
                    <a:pt x="346" y="54"/>
                  </a:lnTo>
                  <a:cubicBezTo>
                    <a:pt x="310" y="18"/>
                    <a:pt x="263" y="0"/>
                    <a:pt x="2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124;p73">
              <a:extLst>
                <a:ext uri="{FF2B5EF4-FFF2-40B4-BE49-F238E27FC236}">
                  <a16:creationId xmlns:a16="http://schemas.microsoft.com/office/drawing/2014/main" id="{224A933F-AB79-E517-DEAA-C5EB8E532541}"/>
                </a:ext>
              </a:extLst>
            </p:cNvPr>
            <p:cNvSpPr/>
            <p:nvPr/>
          </p:nvSpPr>
          <p:spPr>
            <a:xfrm>
              <a:off x="5304931" y="1782933"/>
              <a:ext cx="56105" cy="54066"/>
            </a:xfrm>
            <a:custGeom>
              <a:avLst/>
              <a:gdLst/>
              <a:ahLst/>
              <a:cxnLst/>
              <a:rect l="l" t="t" r="r" b="b"/>
              <a:pathLst>
                <a:path w="798" h="769" extrusionOk="0">
                  <a:moveTo>
                    <a:pt x="203" y="1"/>
                  </a:moveTo>
                  <a:cubicBezTo>
                    <a:pt x="155" y="1"/>
                    <a:pt x="107" y="19"/>
                    <a:pt x="72" y="54"/>
                  </a:cubicBezTo>
                  <a:cubicBezTo>
                    <a:pt x="0" y="138"/>
                    <a:pt x="0" y="257"/>
                    <a:pt x="72" y="328"/>
                  </a:cubicBezTo>
                  <a:lnTo>
                    <a:pt x="453" y="709"/>
                  </a:lnTo>
                  <a:cubicBezTo>
                    <a:pt x="488" y="757"/>
                    <a:pt x="548" y="769"/>
                    <a:pt x="595" y="769"/>
                  </a:cubicBezTo>
                  <a:cubicBezTo>
                    <a:pt x="631" y="769"/>
                    <a:pt x="691" y="757"/>
                    <a:pt x="726" y="709"/>
                  </a:cubicBezTo>
                  <a:cubicBezTo>
                    <a:pt x="798" y="638"/>
                    <a:pt x="798" y="519"/>
                    <a:pt x="726" y="447"/>
                  </a:cubicBezTo>
                  <a:lnTo>
                    <a:pt x="333" y="54"/>
                  </a:lnTo>
                  <a:cubicBezTo>
                    <a:pt x="298" y="19"/>
                    <a:pt x="250" y="1"/>
                    <a:pt x="2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125;p73">
              <a:extLst>
                <a:ext uri="{FF2B5EF4-FFF2-40B4-BE49-F238E27FC236}">
                  <a16:creationId xmlns:a16="http://schemas.microsoft.com/office/drawing/2014/main" id="{D2F71E3A-7A48-35C8-2EE0-11C8D1C42126}"/>
                </a:ext>
              </a:extLst>
            </p:cNvPr>
            <p:cNvSpPr/>
            <p:nvPr/>
          </p:nvSpPr>
          <p:spPr>
            <a:xfrm>
              <a:off x="5023630" y="1782933"/>
              <a:ext cx="57019" cy="54066"/>
            </a:xfrm>
            <a:custGeom>
              <a:avLst/>
              <a:gdLst/>
              <a:ahLst/>
              <a:cxnLst/>
              <a:rect l="l" t="t" r="r" b="b"/>
              <a:pathLst>
                <a:path w="811" h="769" extrusionOk="0">
                  <a:moveTo>
                    <a:pt x="597" y="1"/>
                  </a:moveTo>
                  <a:cubicBezTo>
                    <a:pt x="548" y="1"/>
                    <a:pt x="501" y="19"/>
                    <a:pt x="465" y="54"/>
                  </a:cubicBezTo>
                  <a:lnTo>
                    <a:pt x="84" y="447"/>
                  </a:lnTo>
                  <a:cubicBezTo>
                    <a:pt x="1" y="519"/>
                    <a:pt x="1" y="638"/>
                    <a:pt x="84" y="709"/>
                  </a:cubicBezTo>
                  <a:cubicBezTo>
                    <a:pt x="108" y="757"/>
                    <a:pt x="167" y="769"/>
                    <a:pt x="215" y="769"/>
                  </a:cubicBezTo>
                  <a:cubicBezTo>
                    <a:pt x="263" y="769"/>
                    <a:pt x="322" y="757"/>
                    <a:pt x="346" y="709"/>
                  </a:cubicBezTo>
                  <a:lnTo>
                    <a:pt x="739" y="328"/>
                  </a:lnTo>
                  <a:cubicBezTo>
                    <a:pt x="810" y="257"/>
                    <a:pt x="810" y="138"/>
                    <a:pt x="739" y="54"/>
                  </a:cubicBezTo>
                  <a:cubicBezTo>
                    <a:pt x="697" y="19"/>
                    <a:pt x="647" y="1"/>
                    <a:pt x="5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126;p73">
              <a:extLst>
                <a:ext uri="{FF2B5EF4-FFF2-40B4-BE49-F238E27FC236}">
                  <a16:creationId xmlns:a16="http://schemas.microsoft.com/office/drawing/2014/main" id="{3044FFFC-4BD3-598B-879B-914BF207695A}"/>
                </a:ext>
              </a:extLst>
            </p:cNvPr>
            <p:cNvSpPr/>
            <p:nvPr/>
          </p:nvSpPr>
          <p:spPr>
            <a:xfrm>
              <a:off x="5304931" y="1502544"/>
              <a:ext cx="56105" cy="54066"/>
            </a:xfrm>
            <a:custGeom>
              <a:avLst/>
              <a:gdLst/>
              <a:ahLst/>
              <a:cxnLst/>
              <a:rect l="l" t="t" r="r" b="b"/>
              <a:pathLst>
                <a:path w="798" h="769" extrusionOk="0">
                  <a:moveTo>
                    <a:pt x="585" y="0"/>
                  </a:moveTo>
                  <a:cubicBezTo>
                    <a:pt x="536" y="0"/>
                    <a:pt x="488" y="18"/>
                    <a:pt x="453" y="54"/>
                  </a:cubicBezTo>
                  <a:lnTo>
                    <a:pt x="72" y="447"/>
                  </a:lnTo>
                  <a:cubicBezTo>
                    <a:pt x="0" y="518"/>
                    <a:pt x="0" y="637"/>
                    <a:pt x="72" y="709"/>
                  </a:cubicBezTo>
                  <a:cubicBezTo>
                    <a:pt x="95" y="756"/>
                    <a:pt x="155" y="768"/>
                    <a:pt x="203" y="768"/>
                  </a:cubicBezTo>
                  <a:cubicBezTo>
                    <a:pt x="262" y="768"/>
                    <a:pt x="310" y="756"/>
                    <a:pt x="333" y="709"/>
                  </a:cubicBezTo>
                  <a:lnTo>
                    <a:pt x="726" y="328"/>
                  </a:lnTo>
                  <a:cubicBezTo>
                    <a:pt x="798" y="256"/>
                    <a:pt x="798" y="137"/>
                    <a:pt x="726" y="54"/>
                  </a:cubicBezTo>
                  <a:cubicBezTo>
                    <a:pt x="685" y="18"/>
                    <a:pt x="634" y="0"/>
                    <a:pt x="5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 name="Google Shape;1135;p73">
            <a:extLst>
              <a:ext uri="{FF2B5EF4-FFF2-40B4-BE49-F238E27FC236}">
                <a16:creationId xmlns:a16="http://schemas.microsoft.com/office/drawing/2014/main" id="{87200878-9B85-9465-2447-7E0310E79458}"/>
              </a:ext>
            </a:extLst>
          </p:cNvPr>
          <p:cNvGrpSpPr/>
          <p:nvPr/>
        </p:nvGrpSpPr>
        <p:grpSpPr>
          <a:xfrm>
            <a:off x="782096" y="3729377"/>
            <a:ext cx="280457" cy="462204"/>
            <a:chOff x="6590722" y="1443486"/>
            <a:chExt cx="280457" cy="462204"/>
          </a:xfrm>
        </p:grpSpPr>
        <p:sp>
          <p:nvSpPr>
            <p:cNvPr id="25" name="Google Shape;1136;p73">
              <a:extLst>
                <a:ext uri="{FF2B5EF4-FFF2-40B4-BE49-F238E27FC236}">
                  <a16:creationId xmlns:a16="http://schemas.microsoft.com/office/drawing/2014/main" id="{A97BB338-0FE4-ABDA-B8C2-5369C58CFA41}"/>
                </a:ext>
              </a:extLst>
            </p:cNvPr>
            <p:cNvSpPr/>
            <p:nvPr/>
          </p:nvSpPr>
          <p:spPr>
            <a:xfrm>
              <a:off x="6658498" y="1785042"/>
              <a:ext cx="143216" cy="26857"/>
            </a:xfrm>
            <a:custGeom>
              <a:avLst/>
              <a:gdLst/>
              <a:ahLst/>
              <a:cxnLst/>
              <a:rect l="l" t="t" r="r" b="b"/>
              <a:pathLst>
                <a:path w="2037" h="382" extrusionOk="0">
                  <a:moveTo>
                    <a:pt x="1" y="1"/>
                  </a:moveTo>
                  <a:lnTo>
                    <a:pt x="1" y="382"/>
                  </a:lnTo>
                  <a:lnTo>
                    <a:pt x="2036" y="382"/>
                  </a:lnTo>
                  <a:lnTo>
                    <a:pt x="203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137;p73">
              <a:extLst>
                <a:ext uri="{FF2B5EF4-FFF2-40B4-BE49-F238E27FC236}">
                  <a16:creationId xmlns:a16="http://schemas.microsoft.com/office/drawing/2014/main" id="{929946C2-17A2-D3AB-045B-4815A8175A74}"/>
                </a:ext>
              </a:extLst>
            </p:cNvPr>
            <p:cNvSpPr/>
            <p:nvPr/>
          </p:nvSpPr>
          <p:spPr>
            <a:xfrm>
              <a:off x="6697027" y="1564907"/>
              <a:ext cx="67003" cy="87955"/>
            </a:xfrm>
            <a:custGeom>
              <a:avLst/>
              <a:gdLst/>
              <a:ahLst/>
              <a:cxnLst/>
              <a:rect l="l" t="t" r="r" b="b"/>
              <a:pathLst>
                <a:path w="953" h="1251" extrusionOk="0">
                  <a:moveTo>
                    <a:pt x="476" y="0"/>
                  </a:moveTo>
                  <a:cubicBezTo>
                    <a:pt x="262" y="227"/>
                    <a:pt x="0" y="572"/>
                    <a:pt x="0" y="798"/>
                  </a:cubicBezTo>
                  <a:cubicBezTo>
                    <a:pt x="0" y="953"/>
                    <a:pt x="48" y="1072"/>
                    <a:pt x="143" y="1167"/>
                  </a:cubicBezTo>
                  <a:cubicBezTo>
                    <a:pt x="179" y="1215"/>
                    <a:pt x="238" y="1227"/>
                    <a:pt x="298" y="1251"/>
                  </a:cubicBezTo>
                  <a:lnTo>
                    <a:pt x="298" y="822"/>
                  </a:lnTo>
                  <a:cubicBezTo>
                    <a:pt x="298" y="715"/>
                    <a:pt x="381" y="631"/>
                    <a:pt x="476" y="631"/>
                  </a:cubicBezTo>
                  <a:cubicBezTo>
                    <a:pt x="584" y="631"/>
                    <a:pt x="679" y="715"/>
                    <a:pt x="679" y="822"/>
                  </a:cubicBezTo>
                  <a:lnTo>
                    <a:pt x="679" y="1251"/>
                  </a:lnTo>
                  <a:cubicBezTo>
                    <a:pt x="715" y="1227"/>
                    <a:pt x="774" y="1215"/>
                    <a:pt x="822" y="1167"/>
                  </a:cubicBezTo>
                  <a:cubicBezTo>
                    <a:pt x="917" y="1096"/>
                    <a:pt x="953" y="977"/>
                    <a:pt x="953" y="798"/>
                  </a:cubicBezTo>
                  <a:cubicBezTo>
                    <a:pt x="953" y="536"/>
                    <a:pt x="679" y="203"/>
                    <a:pt x="4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138;p73">
              <a:extLst>
                <a:ext uri="{FF2B5EF4-FFF2-40B4-BE49-F238E27FC236}">
                  <a16:creationId xmlns:a16="http://schemas.microsoft.com/office/drawing/2014/main" id="{007D80AD-024C-A212-2DC8-8D155EF8721B}"/>
                </a:ext>
              </a:extLst>
            </p:cNvPr>
            <p:cNvSpPr/>
            <p:nvPr/>
          </p:nvSpPr>
          <p:spPr>
            <a:xfrm>
              <a:off x="6658498" y="1838617"/>
              <a:ext cx="143216" cy="67073"/>
            </a:xfrm>
            <a:custGeom>
              <a:avLst/>
              <a:gdLst/>
              <a:ahLst/>
              <a:cxnLst/>
              <a:rect l="l" t="t" r="r" b="b"/>
              <a:pathLst>
                <a:path w="2037" h="954" extrusionOk="0">
                  <a:moveTo>
                    <a:pt x="1" y="1"/>
                  </a:moveTo>
                  <a:cubicBezTo>
                    <a:pt x="1" y="536"/>
                    <a:pt x="429" y="953"/>
                    <a:pt x="953" y="953"/>
                  </a:cubicBezTo>
                  <a:lnTo>
                    <a:pt x="1084" y="953"/>
                  </a:lnTo>
                  <a:cubicBezTo>
                    <a:pt x="1620" y="953"/>
                    <a:pt x="2036" y="513"/>
                    <a:pt x="20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139;p73">
              <a:extLst>
                <a:ext uri="{FF2B5EF4-FFF2-40B4-BE49-F238E27FC236}">
                  <a16:creationId xmlns:a16="http://schemas.microsoft.com/office/drawing/2014/main" id="{48F615B4-92C9-0C09-F7A3-666BF0C8088F}"/>
                </a:ext>
              </a:extLst>
            </p:cNvPr>
            <p:cNvSpPr/>
            <p:nvPr/>
          </p:nvSpPr>
          <p:spPr>
            <a:xfrm>
              <a:off x="6590722" y="1443486"/>
              <a:ext cx="280457" cy="313993"/>
            </a:xfrm>
            <a:custGeom>
              <a:avLst/>
              <a:gdLst/>
              <a:ahLst/>
              <a:cxnLst/>
              <a:rect l="l" t="t" r="r" b="b"/>
              <a:pathLst>
                <a:path w="3989" h="4466" extrusionOk="0">
                  <a:moveTo>
                    <a:pt x="1988" y="1"/>
                  </a:moveTo>
                  <a:cubicBezTo>
                    <a:pt x="893" y="1"/>
                    <a:pt x="0" y="894"/>
                    <a:pt x="0" y="2001"/>
                  </a:cubicBezTo>
                  <a:cubicBezTo>
                    <a:pt x="0" y="2549"/>
                    <a:pt x="226" y="3037"/>
                    <a:pt x="584" y="3418"/>
                  </a:cubicBezTo>
                  <a:cubicBezTo>
                    <a:pt x="834" y="3668"/>
                    <a:pt x="965" y="3990"/>
                    <a:pt x="965" y="4347"/>
                  </a:cubicBezTo>
                  <a:lnTo>
                    <a:pt x="965" y="4466"/>
                  </a:lnTo>
                  <a:lnTo>
                    <a:pt x="1786" y="4466"/>
                  </a:lnTo>
                  <a:lnTo>
                    <a:pt x="1786" y="3382"/>
                  </a:lnTo>
                  <a:cubicBezTo>
                    <a:pt x="1369" y="3311"/>
                    <a:pt x="1119" y="3001"/>
                    <a:pt x="1119" y="2537"/>
                  </a:cubicBezTo>
                  <a:cubicBezTo>
                    <a:pt x="1119" y="1989"/>
                    <a:pt x="1774" y="1370"/>
                    <a:pt x="1846" y="1311"/>
                  </a:cubicBezTo>
                  <a:cubicBezTo>
                    <a:pt x="1881" y="1281"/>
                    <a:pt x="1926" y="1266"/>
                    <a:pt x="1971" y="1266"/>
                  </a:cubicBezTo>
                  <a:cubicBezTo>
                    <a:pt x="2015" y="1266"/>
                    <a:pt x="2060" y="1281"/>
                    <a:pt x="2096" y="1311"/>
                  </a:cubicBezTo>
                  <a:cubicBezTo>
                    <a:pt x="2167" y="1370"/>
                    <a:pt x="2822" y="1989"/>
                    <a:pt x="2822" y="2537"/>
                  </a:cubicBezTo>
                  <a:cubicBezTo>
                    <a:pt x="2822" y="3001"/>
                    <a:pt x="2572" y="3323"/>
                    <a:pt x="2155" y="3382"/>
                  </a:cubicBezTo>
                  <a:lnTo>
                    <a:pt x="2155" y="4466"/>
                  </a:lnTo>
                  <a:lnTo>
                    <a:pt x="2989" y="4466"/>
                  </a:lnTo>
                  <a:lnTo>
                    <a:pt x="2989" y="4347"/>
                  </a:lnTo>
                  <a:cubicBezTo>
                    <a:pt x="2989" y="3990"/>
                    <a:pt x="3143" y="3668"/>
                    <a:pt x="3381" y="3418"/>
                  </a:cubicBezTo>
                  <a:cubicBezTo>
                    <a:pt x="3739" y="3061"/>
                    <a:pt x="3953" y="2549"/>
                    <a:pt x="3953" y="2001"/>
                  </a:cubicBezTo>
                  <a:cubicBezTo>
                    <a:pt x="3989" y="918"/>
                    <a:pt x="3096" y="25"/>
                    <a:pt x="19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76"/>
        <p:cNvGrpSpPr/>
        <p:nvPr/>
      </p:nvGrpSpPr>
      <p:grpSpPr>
        <a:xfrm>
          <a:off x="0" y="0"/>
          <a:ext cx="0" cy="0"/>
          <a:chOff x="0" y="0"/>
          <a:chExt cx="0" cy="0"/>
        </a:xfrm>
      </p:grpSpPr>
      <p:sp>
        <p:nvSpPr>
          <p:cNvPr id="1077" name="Google Shape;1077;p73"/>
          <p:cNvSpPr txBox="1">
            <a:spLocks noGrp="1"/>
          </p:cNvSpPr>
          <p:nvPr>
            <p:ph type="title"/>
          </p:nvPr>
        </p:nvSpPr>
        <p:spPr>
          <a:xfrm>
            <a:off x="767494" y="2117850"/>
            <a:ext cx="7717500" cy="4539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 dirty="0"/>
              <a:t>SEKIAN TERIMA KASIH (</a:t>
            </a:r>
            <a:r>
              <a:rPr lang="en" dirty="0">
                <a:sym typeface="Wingdings" panose="05000000000000000000" pitchFamily="2" charset="2"/>
              </a:rPr>
              <a:t>)</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38"/>
          <p:cNvSpPr txBox="1">
            <a:spLocks noGrp="1"/>
          </p:cNvSpPr>
          <p:nvPr>
            <p:ph type="title"/>
          </p:nvPr>
        </p:nvSpPr>
        <p:spPr>
          <a:xfrm>
            <a:off x="713250" y="124984"/>
            <a:ext cx="7717500" cy="4539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dirty="0"/>
              <a:t>DEFINISI OLAP</a:t>
            </a:r>
          </a:p>
        </p:txBody>
      </p:sp>
      <p:sp>
        <p:nvSpPr>
          <p:cNvPr id="11" name="Google Shape;319;p39">
            <a:extLst>
              <a:ext uri="{FF2B5EF4-FFF2-40B4-BE49-F238E27FC236}">
                <a16:creationId xmlns:a16="http://schemas.microsoft.com/office/drawing/2014/main" id="{878FF1ED-3674-C493-50FC-A7EDF3D50B58}"/>
              </a:ext>
            </a:extLst>
          </p:cNvPr>
          <p:cNvSpPr txBox="1">
            <a:spLocks/>
          </p:cNvSpPr>
          <p:nvPr/>
        </p:nvSpPr>
        <p:spPr>
          <a:xfrm>
            <a:off x="713250" y="899429"/>
            <a:ext cx="4563923" cy="1526583"/>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en-US" sz="1600" kern="100" dirty="0">
                <a:effectLst/>
                <a:latin typeface="Comic Sans MS" panose="030F0702030302020204" pitchFamily="66" charset="0"/>
                <a:ea typeface="Calibri" panose="020F0502020204030204" pitchFamily="34" charset="0"/>
              </a:rPr>
              <a:t>	Alberto </a:t>
            </a:r>
            <a:r>
              <a:rPr lang="en-US" sz="1600" kern="100" dirty="0" err="1">
                <a:effectLst/>
                <a:latin typeface="Comic Sans MS" panose="030F0702030302020204" pitchFamily="66" charset="0"/>
                <a:ea typeface="Calibri" panose="020F0502020204030204" pitchFamily="34" charset="0"/>
              </a:rPr>
              <a:t>Abell’o</a:t>
            </a:r>
            <a:r>
              <a:rPr lang="en-US" sz="1600" kern="100" dirty="0">
                <a:effectLst/>
                <a:latin typeface="Comic Sans MS" panose="030F0702030302020204" pitchFamily="66" charset="0"/>
                <a:ea typeface="Calibri" panose="020F0502020204030204" pitchFamily="34" charset="0"/>
              </a:rPr>
              <a:t> dan Oscar Romero </a:t>
            </a:r>
            <a:r>
              <a:rPr lang="en-US" sz="1600" kern="100" dirty="0" err="1">
                <a:effectLst/>
                <a:latin typeface="Comic Sans MS" panose="030F0702030302020204" pitchFamily="66" charset="0"/>
                <a:ea typeface="Calibri" panose="020F0502020204030204" pitchFamily="34" charset="0"/>
              </a:rPr>
              <a:t>menyatakan</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bahwa</a:t>
            </a:r>
            <a:r>
              <a:rPr lang="en-US" sz="1600" kern="100" dirty="0">
                <a:effectLst/>
                <a:latin typeface="Comic Sans MS" panose="030F0702030302020204" pitchFamily="66" charset="0"/>
                <a:ea typeface="Calibri" panose="020F0502020204030204" pitchFamily="34" charset="0"/>
              </a:rPr>
              <a:t> OLAP </a:t>
            </a:r>
            <a:r>
              <a:rPr lang="en-US" sz="1600" kern="100" dirty="0" err="1">
                <a:effectLst/>
                <a:latin typeface="Comic Sans MS" panose="030F0702030302020204" pitchFamily="66" charset="0"/>
                <a:ea typeface="Calibri" panose="020F0502020204030204" pitchFamily="34" charset="0"/>
              </a:rPr>
              <a:t>merupakan</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sebuah</a:t>
            </a:r>
            <a:r>
              <a:rPr lang="en-US" sz="1600" kern="100" dirty="0">
                <a:effectLst/>
                <a:latin typeface="Comic Sans MS" panose="030F0702030302020204" pitchFamily="66" charset="0"/>
                <a:ea typeface="Calibri" panose="020F0502020204030204" pitchFamily="34" charset="0"/>
              </a:rPr>
              <a:t> tool (</a:t>
            </a:r>
            <a:r>
              <a:rPr lang="en-US" sz="1600" kern="100" dirty="0" err="1">
                <a:effectLst/>
                <a:latin typeface="Comic Sans MS" panose="030F0702030302020204" pitchFamily="66" charset="0"/>
                <a:ea typeface="Calibri" panose="020F0502020204030204" pitchFamily="34" charset="0"/>
              </a:rPr>
              <a:t>alat</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dalam</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bentuk</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perangkat</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lunak</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komputer</a:t>
            </a:r>
            <a:r>
              <a:rPr lang="en-US" sz="1600" kern="100" dirty="0">
                <a:effectLst/>
                <a:latin typeface="Comic Sans MS" panose="030F0702030302020204" pitchFamily="66" charset="0"/>
                <a:ea typeface="Calibri" panose="020F0502020204030204" pitchFamily="34" charset="0"/>
              </a:rPr>
              <a:t> (Software) dan </a:t>
            </a:r>
            <a:r>
              <a:rPr lang="en-US" sz="1600" kern="100" dirty="0" err="1">
                <a:effectLst/>
                <a:latin typeface="Comic Sans MS" panose="030F0702030302020204" pitchFamily="66" charset="0"/>
                <a:ea typeface="Calibri" panose="020F0502020204030204" pitchFamily="34" charset="0"/>
              </a:rPr>
              <a:t>sekaligus</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sebagai</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sebuah</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pendekatan</a:t>
            </a:r>
            <a:r>
              <a:rPr lang="en-US" sz="1600" kern="100" dirty="0">
                <a:effectLst/>
                <a:latin typeface="Comic Sans MS" panose="030F0702030302020204" pitchFamily="66" charset="0"/>
                <a:ea typeface="Calibri" panose="020F0502020204030204" pitchFamily="34" charset="0"/>
              </a:rPr>
              <a:t> di </a:t>
            </a:r>
            <a:r>
              <a:rPr lang="en-US" sz="1600" kern="100" dirty="0" err="1">
                <a:effectLst/>
                <a:latin typeface="Comic Sans MS" panose="030F0702030302020204" pitchFamily="66" charset="0"/>
                <a:ea typeface="Calibri" panose="020F0502020204030204" pitchFamily="34" charset="0"/>
              </a:rPr>
              <a:t>dalam</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pemrosesan</a:t>
            </a:r>
            <a:r>
              <a:rPr lang="en-US" sz="1600" kern="100" dirty="0">
                <a:effectLst/>
                <a:latin typeface="Comic Sans MS" panose="030F0702030302020204" pitchFamily="66" charset="0"/>
                <a:ea typeface="Calibri" panose="020F0502020204030204" pitchFamily="34" charset="0"/>
              </a:rPr>
              <a:t> pada Database (Database Processing).</a:t>
            </a:r>
            <a:endParaRPr lang="en-US" sz="1600" dirty="0">
              <a:latin typeface="Comic Sans MS" panose="030F0702030302020204" pitchFamily="66" charset="0"/>
            </a:endParaRPr>
          </a:p>
        </p:txBody>
      </p:sp>
      <p:sp>
        <p:nvSpPr>
          <p:cNvPr id="18" name="Rectangle 9">
            <a:extLst>
              <a:ext uri="{FF2B5EF4-FFF2-40B4-BE49-F238E27FC236}">
                <a16:creationId xmlns:a16="http://schemas.microsoft.com/office/drawing/2014/main" id="{3501975D-531A-CC73-CFD5-264A8A86A938}"/>
              </a:ext>
            </a:extLst>
          </p:cNvPr>
          <p:cNvSpPr>
            <a:spLocks noChangeArrowheads="1"/>
          </p:cNvSpPr>
          <p:nvPr/>
        </p:nvSpPr>
        <p:spPr bwMode="auto">
          <a:xfrm>
            <a:off x="1212343" y="306710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Google Shape;319;p39">
            <a:extLst>
              <a:ext uri="{FF2B5EF4-FFF2-40B4-BE49-F238E27FC236}">
                <a16:creationId xmlns:a16="http://schemas.microsoft.com/office/drawing/2014/main" id="{F6708403-E785-51D6-E68B-D14EFF237BC2}"/>
              </a:ext>
            </a:extLst>
          </p:cNvPr>
          <p:cNvSpPr txBox="1">
            <a:spLocks/>
          </p:cNvSpPr>
          <p:nvPr/>
        </p:nvSpPr>
        <p:spPr>
          <a:xfrm>
            <a:off x="3866827" y="2796477"/>
            <a:ext cx="4563923" cy="1302826"/>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en-US" sz="1600" kern="100" dirty="0">
                <a:effectLst/>
                <a:latin typeface="Comic Sans MS" panose="030F0702030302020204" pitchFamily="66" charset="0"/>
                <a:ea typeface="Calibri" panose="020F0502020204030204" pitchFamily="34" charset="0"/>
              </a:rPr>
              <a:t>	E.F. Codd, S.B Codd, dan C.T. </a:t>
            </a:r>
            <a:r>
              <a:rPr lang="en-US" sz="1600" kern="100" dirty="0" err="1">
                <a:effectLst/>
                <a:latin typeface="Comic Sans MS" panose="030F0702030302020204" pitchFamily="66" charset="0"/>
                <a:ea typeface="Calibri" panose="020F0502020204030204" pitchFamily="34" charset="0"/>
              </a:rPr>
              <a:t>Sallery</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menyatakan</a:t>
            </a:r>
            <a:r>
              <a:rPr lang="en-US" sz="1600" kern="100" dirty="0">
                <a:effectLst/>
                <a:latin typeface="Comic Sans MS" panose="030F0702030302020204" pitchFamily="66" charset="0"/>
                <a:ea typeface="Calibri" panose="020F0502020204030204" pitchFamily="34" charset="0"/>
              </a:rPr>
              <a:t> OLAP </a:t>
            </a:r>
            <a:r>
              <a:rPr lang="en-US" sz="1600" kern="100" dirty="0" err="1">
                <a:effectLst/>
                <a:latin typeface="Comic Sans MS" panose="030F0702030302020204" pitchFamily="66" charset="0"/>
                <a:ea typeface="Calibri" panose="020F0502020204030204" pitchFamily="34" charset="0"/>
              </a:rPr>
              <a:t>sebagai</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sebuah</a:t>
            </a:r>
            <a:r>
              <a:rPr lang="en-US" sz="1600" kern="100" dirty="0">
                <a:effectLst/>
                <a:latin typeface="Comic Sans MS" panose="030F0702030302020204" pitchFamily="66" charset="0"/>
                <a:ea typeface="Calibri" panose="020F0502020204030204" pitchFamily="34" charset="0"/>
              </a:rPr>
              <a:t> tool (</a:t>
            </a:r>
            <a:r>
              <a:rPr lang="en-US" sz="1600" kern="100" dirty="0" err="1">
                <a:effectLst/>
                <a:latin typeface="Comic Sans MS" panose="030F0702030302020204" pitchFamily="66" charset="0"/>
                <a:ea typeface="Calibri" panose="020F0502020204030204" pitchFamily="34" charset="0"/>
              </a:rPr>
              <a:t>alat</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sistem</a:t>
            </a:r>
            <a:r>
              <a:rPr lang="en-US" sz="1600" kern="100" dirty="0">
                <a:effectLst/>
                <a:latin typeface="Comic Sans MS" panose="030F0702030302020204" pitchFamily="66" charset="0"/>
                <a:ea typeface="Calibri" panose="020F0502020204030204" pitchFamily="34" charset="0"/>
              </a:rPr>
              <a:t>, dan </a:t>
            </a:r>
            <a:r>
              <a:rPr lang="en-US" sz="1600" kern="100" dirty="0" err="1">
                <a:effectLst/>
                <a:latin typeface="Comic Sans MS" panose="030F0702030302020204" pitchFamily="66" charset="0"/>
                <a:ea typeface="Calibri" panose="020F0502020204030204" pitchFamily="34" charset="0"/>
              </a:rPr>
              <a:t>konsep</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untuk</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melakukan</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analisis</a:t>
            </a:r>
            <a:r>
              <a:rPr lang="en-US" sz="1600" kern="100" dirty="0">
                <a:effectLst/>
                <a:latin typeface="Comic Sans MS" panose="030F0702030302020204" pitchFamily="66" charset="0"/>
                <a:ea typeface="Calibri" panose="020F0502020204030204" pitchFamily="34" charset="0"/>
              </a:rPr>
              <a:t> data </a:t>
            </a:r>
            <a:r>
              <a:rPr lang="en-US" sz="1600" kern="100" dirty="0" err="1">
                <a:effectLst/>
                <a:latin typeface="Comic Sans MS" panose="030F0702030302020204" pitchFamily="66" charset="0"/>
                <a:ea typeface="Calibri" panose="020F0502020204030204" pitchFamily="34" charset="0"/>
              </a:rPr>
              <a:t>secara</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dinamis</a:t>
            </a:r>
            <a:r>
              <a:rPr lang="en-US" sz="1600" kern="100" dirty="0">
                <a:effectLst/>
                <a:latin typeface="Comic Sans MS" panose="030F0702030302020204" pitchFamily="66" charset="0"/>
                <a:ea typeface="Calibri" panose="020F0502020204030204" pitchFamily="34" charset="0"/>
              </a:rPr>
              <a:t> pada </a:t>
            </a:r>
            <a:r>
              <a:rPr lang="en-US" sz="1600" kern="100" dirty="0" err="1">
                <a:effectLst/>
                <a:latin typeface="Comic Sans MS" panose="030F0702030302020204" pitchFamily="66" charset="0"/>
                <a:ea typeface="Calibri" panose="020F0502020204030204" pitchFamily="34" charset="0"/>
              </a:rPr>
              <a:t>skala</a:t>
            </a:r>
            <a:r>
              <a:rPr lang="en-US" sz="1600" kern="100" dirty="0">
                <a:effectLst/>
                <a:latin typeface="Comic Sans MS" panose="030F0702030302020204" pitchFamily="66" charset="0"/>
                <a:ea typeface="Calibri" panose="020F0502020204030204" pitchFamily="34" charset="0"/>
              </a:rPr>
              <a:t> enterprise (</a:t>
            </a:r>
            <a:r>
              <a:rPr lang="en-US" sz="1600" kern="100" dirty="0" err="1">
                <a:effectLst/>
                <a:latin typeface="Comic Sans MS" panose="030F0702030302020204" pitchFamily="66" charset="0"/>
                <a:ea typeface="Calibri" panose="020F0502020204030204" pitchFamily="34" charset="0"/>
              </a:rPr>
              <a:t>perusahaan</a:t>
            </a:r>
            <a:r>
              <a:rPr lang="en-US" sz="1600" kern="100" dirty="0">
                <a:effectLst/>
                <a:latin typeface="Comic Sans MS" panose="030F0702030302020204" pitchFamily="66" charset="0"/>
                <a:ea typeface="Calibri" panose="020F0502020204030204" pitchFamily="34" charset="0"/>
              </a:rPr>
              <a:t>).</a:t>
            </a:r>
            <a:endParaRPr lang="en-US" sz="1600" dirty="0">
              <a:latin typeface="Comic Sans MS" panose="030F0702030302020204" pitchFamily="66" charset="0"/>
            </a:endParaRPr>
          </a:p>
        </p:txBody>
      </p:sp>
      <p:sp>
        <p:nvSpPr>
          <p:cNvPr id="7" name="Google Shape;804;p59">
            <a:extLst>
              <a:ext uri="{FF2B5EF4-FFF2-40B4-BE49-F238E27FC236}">
                <a16:creationId xmlns:a16="http://schemas.microsoft.com/office/drawing/2014/main" id="{1E15489E-702D-6F0A-158A-36B811C5CF0B}"/>
              </a:ext>
            </a:extLst>
          </p:cNvPr>
          <p:cNvSpPr/>
          <p:nvPr/>
        </p:nvSpPr>
        <p:spPr>
          <a:xfrm>
            <a:off x="6648106" y="913977"/>
            <a:ext cx="1160700" cy="11607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nvGrpSpPr>
          <p:cNvPr id="9" name="Google Shape;825;p59">
            <a:extLst>
              <a:ext uri="{FF2B5EF4-FFF2-40B4-BE49-F238E27FC236}">
                <a16:creationId xmlns:a16="http://schemas.microsoft.com/office/drawing/2014/main" id="{CFC05FBD-C783-540B-FB5E-451C376AE481}"/>
              </a:ext>
            </a:extLst>
          </p:cNvPr>
          <p:cNvGrpSpPr/>
          <p:nvPr/>
        </p:nvGrpSpPr>
        <p:grpSpPr>
          <a:xfrm>
            <a:off x="7002005" y="1317283"/>
            <a:ext cx="407662" cy="406113"/>
            <a:chOff x="2851327" y="2735185"/>
            <a:chExt cx="462202" cy="460446"/>
          </a:xfrm>
        </p:grpSpPr>
        <p:sp>
          <p:nvSpPr>
            <p:cNvPr id="10" name="Google Shape;826;p59">
              <a:extLst>
                <a:ext uri="{FF2B5EF4-FFF2-40B4-BE49-F238E27FC236}">
                  <a16:creationId xmlns:a16="http://schemas.microsoft.com/office/drawing/2014/main" id="{1F68A246-BAD7-F772-2A7E-19008E60CE2F}"/>
                </a:ext>
              </a:extLst>
            </p:cNvPr>
            <p:cNvSpPr/>
            <p:nvPr/>
          </p:nvSpPr>
          <p:spPr>
            <a:xfrm>
              <a:off x="2896535" y="2966217"/>
              <a:ext cx="108063" cy="87955"/>
            </a:xfrm>
            <a:custGeom>
              <a:avLst/>
              <a:gdLst/>
              <a:ahLst/>
              <a:cxnLst/>
              <a:rect l="l" t="t" r="r" b="b"/>
              <a:pathLst>
                <a:path w="1537" h="1251" extrusionOk="0">
                  <a:moveTo>
                    <a:pt x="941" y="0"/>
                  </a:moveTo>
                  <a:cubicBezTo>
                    <a:pt x="608" y="0"/>
                    <a:pt x="215" y="358"/>
                    <a:pt x="48" y="536"/>
                  </a:cubicBezTo>
                  <a:cubicBezTo>
                    <a:pt x="1" y="584"/>
                    <a:pt x="1" y="667"/>
                    <a:pt x="48" y="715"/>
                  </a:cubicBezTo>
                  <a:cubicBezTo>
                    <a:pt x="215" y="893"/>
                    <a:pt x="608" y="1251"/>
                    <a:pt x="941" y="1251"/>
                  </a:cubicBezTo>
                  <a:cubicBezTo>
                    <a:pt x="1287" y="1251"/>
                    <a:pt x="1465" y="1072"/>
                    <a:pt x="1525" y="834"/>
                  </a:cubicBezTo>
                  <a:lnTo>
                    <a:pt x="1049" y="834"/>
                  </a:lnTo>
                  <a:cubicBezTo>
                    <a:pt x="953" y="822"/>
                    <a:pt x="870" y="727"/>
                    <a:pt x="870" y="631"/>
                  </a:cubicBezTo>
                  <a:cubicBezTo>
                    <a:pt x="870" y="524"/>
                    <a:pt x="953" y="429"/>
                    <a:pt x="1060" y="429"/>
                  </a:cubicBezTo>
                  <a:lnTo>
                    <a:pt x="1537" y="429"/>
                  </a:lnTo>
                  <a:cubicBezTo>
                    <a:pt x="1477" y="179"/>
                    <a:pt x="1299" y="0"/>
                    <a:pt x="9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2" name="Google Shape;827;p59">
              <a:extLst>
                <a:ext uri="{FF2B5EF4-FFF2-40B4-BE49-F238E27FC236}">
                  <a16:creationId xmlns:a16="http://schemas.microsoft.com/office/drawing/2014/main" id="{1F316DE6-51F4-394B-9517-1EC1417AC270}"/>
                </a:ext>
              </a:extLst>
            </p:cNvPr>
            <p:cNvSpPr/>
            <p:nvPr/>
          </p:nvSpPr>
          <p:spPr>
            <a:xfrm>
              <a:off x="3156042" y="3032306"/>
              <a:ext cx="95548" cy="77127"/>
            </a:xfrm>
            <a:custGeom>
              <a:avLst/>
              <a:gdLst/>
              <a:ahLst/>
              <a:cxnLst/>
              <a:rect l="l" t="t" r="r" b="b"/>
              <a:pathLst>
                <a:path w="1359" h="1097" extrusionOk="0">
                  <a:moveTo>
                    <a:pt x="525" y="1"/>
                  </a:moveTo>
                  <a:cubicBezTo>
                    <a:pt x="215" y="1"/>
                    <a:pt x="48" y="144"/>
                    <a:pt x="1" y="370"/>
                  </a:cubicBezTo>
                  <a:lnTo>
                    <a:pt x="417" y="370"/>
                  </a:lnTo>
                  <a:cubicBezTo>
                    <a:pt x="525" y="370"/>
                    <a:pt x="620" y="441"/>
                    <a:pt x="620" y="561"/>
                  </a:cubicBezTo>
                  <a:cubicBezTo>
                    <a:pt x="620" y="668"/>
                    <a:pt x="525" y="763"/>
                    <a:pt x="417" y="763"/>
                  </a:cubicBezTo>
                  <a:lnTo>
                    <a:pt x="1" y="763"/>
                  </a:lnTo>
                  <a:cubicBezTo>
                    <a:pt x="60" y="965"/>
                    <a:pt x="227" y="1096"/>
                    <a:pt x="525" y="1096"/>
                  </a:cubicBezTo>
                  <a:cubicBezTo>
                    <a:pt x="810" y="1096"/>
                    <a:pt x="1156" y="799"/>
                    <a:pt x="1310" y="644"/>
                  </a:cubicBezTo>
                  <a:cubicBezTo>
                    <a:pt x="1358" y="596"/>
                    <a:pt x="1358" y="501"/>
                    <a:pt x="1310" y="465"/>
                  </a:cubicBezTo>
                  <a:cubicBezTo>
                    <a:pt x="1168" y="299"/>
                    <a:pt x="822" y="1"/>
                    <a:pt x="52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3" name="Google Shape;828;p59">
              <a:extLst>
                <a:ext uri="{FF2B5EF4-FFF2-40B4-BE49-F238E27FC236}">
                  <a16:creationId xmlns:a16="http://schemas.microsoft.com/office/drawing/2014/main" id="{4BC1C4D8-86D2-553B-CF8A-73C0B29A2266}"/>
                </a:ext>
              </a:extLst>
            </p:cNvPr>
            <p:cNvSpPr/>
            <p:nvPr/>
          </p:nvSpPr>
          <p:spPr>
            <a:xfrm>
              <a:off x="2851327" y="2978732"/>
              <a:ext cx="462202" cy="216899"/>
            </a:xfrm>
            <a:custGeom>
              <a:avLst/>
              <a:gdLst/>
              <a:ahLst/>
              <a:cxnLst/>
              <a:rect l="l" t="t" r="r" b="b"/>
              <a:pathLst>
                <a:path w="6574" h="3085" extrusionOk="0">
                  <a:moveTo>
                    <a:pt x="3120" y="1"/>
                  </a:moveTo>
                  <a:lnTo>
                    <a:pt x="3120" y="418"/>
                  </a:lnTo>
                  <a:cubicBezTo>
                    <a:pt x="2966" y="299"/>
                    <a:pt x="2775" y="239"/>
                    <a:pt x="2561" y="239"/>
                  </a:cubicBezTo>
                  <a:lnTo>
                    <a:pt x="2144" y="239"/>
                  </a:lnTo>
                  <a:cubicBezTo>
                    <a:pt x="2168" y="299"/>
                    <a:pt x="2168" y="358"/>
                    <a:pt x="2168" y="418"/>
                  </a:cubicBezTo>
                  <a:cubicBezTo>
                    <a:pt x="2168" y="489"/>
                    <a:pt x="2144" y="572"/>
                    <a:pt x="2132" y="632"/>
                  </a:cubicBezTo>
                  <a:lnTo>
                    <a:pt x="2561" y="632"/>
                  </a:lnTo>
                  <a:cubicBezTo>
                    <a:pt x="2858" y="632"/>
                    <a:pt x="3097" y="870"/>
                    <a:pt x="3097" y="1168"/>
                  </a:cubicBezTo>
                  <a:lnTo>
                    <a:pt x="3097" y="2680"/>
                  </a:lnTo>
                  <a:lnTo>
                    <a:pt x="203" y="2680"/>
                  </a:lnTo>
                  <a:cubicBezTo>
                    <a:pt x="96" y="2692"/>
                    <a:pt x="1" y="2787"/>
                    <a:pt x="1" y="2894"/>
                  </a:cubicBezTo>
                  <a:cubicBezTo>
                    <a:pt x="1" y="2989"/>
                    <a:pt x="96" y="3085"/>
                    <a:pt x="203" y="3085"/>
                  </a:cubicBezTo>
                  <a:lnTo>
                    <a:pt x="6371" y="3085"/>
                  </a:lnTo>
                  <a:cubicBezTo>
                    <a:pt x="6478" y="3085"/>
                    <a:pt x="6573" y="2989"/>
                    <a:pt x="6573" y="2894"/>
                  </a:cubicBezTo>
                  <a:cubicBezTo>
                    <a:pt x="6573" y="2787"/>
                    <a:pt x="6514" y="2716"/>
                    <a:pt x="6406" y="2692"/>
                  </a:cubicBezTo>
                  <a:lnTo>
                    <a:pt x="3501" y="2692"/>
                  </a:lnTo>
                  <a:lnTo>
                    <a:pt x="3501" y="1977"/>
                  </a:lnTo>
                  <a:cubicBezTo>
                    <a:pt x="3501" y="1727"/>
                    <a:pt x="3728" y="1501"/>
                    <a:pt x="3978" y="1501"/>
                  </a:cubicBezTo>
                  <a:lnTo>
                    <a:pt x="4370" y="1501"/>
                  </a:lnTo>
                  <a:cubicBezTo>
                    <a:pt x="4359" y="1442"/>
                    <a:pt x="4335" y="1370"/>
                    <a:pt x="4335" y="1299"/>
                  </a:cubicBezTo>
                  <a:cubicBezTo>
                    <a:pt x="4335" y="1239"/>
                    <a:pt x="4335" y="1168"/>
                    <a:pt x="4347" y="1120"/>
                  </a:cubicBezTo>
                  <a:lnTo>
                    <a:pt x="3954" y="1120"/>
                  </a:lnTo>
                  <a:cubicBezTo>
                    <a:pt x="3787" y="1120"/>
                    <a:pt x="3620" y="1168"/>
                    <a:pt x="3489" y="1251"/>
                  </a:cubicBezTo>
                  <a:lnTo>
                    <a:pt x="348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4" name="Google Shape;829;p59">
              <a:extLst>
                <a:ext uri="{FF2B5EF4-FFF2-40B4-BE49-F238E27FC236}">
                  <a16:creationId xmlns:a16="http://schemas.microsoft.com/office/drawing/2014/main" id="{4109983D-3217-C33C-A277-560EE24F0B7E}"/>
                </a:ext>
              </a:extLst>
            </p:cNvPr>
            <p:cNvSpPr/>
            <p:nvPr/>
          </p:nvSpPr>
          <p:spPr>
            <a:xfrm>
              <a:off x="3120888" y="2740176"/>
              <a:ext cx="74596" cy="91329"/>
            </a:xfrm>
            <a:custGeom>
              <a:avLst/>
              <a:gdLst/>
              <a:ahLst/>
              <a:cxnLst/>
              <a:rect l="l" t="t" r="r" b="b"/>
              <a:pathLst>
                <a:path w="1061" h="1299" extrusionOk="0">
                  <a:moveTo>
                    <a:pt x="1" y="1"/>
                  </a:moveTo>
                  <a:lnTo>
                    <a:pt x="1" y="1"/>
                  </a:lnTo>
                  <a:cubicBezTo>
                    <a:pt x="25" y="48"/>
                    <a:pt x="60" y="108"/>
                    <a:pt x="72" y="179"/>
                  </a:cubicBezTo>
                  <a:cubicBezTo>
                    <a:pt x="167" y="489"/>
                    <a:pt x="227" y="882"/>
                    <a:pt x="239" y="1298"/>
                  </a:cubicBezTo>
                  <a:lnTo>
                    <a:pt x="1060" y="1298"/>
                  </a:lnTo>
                  <a:cubicBezTo>
                    <a:pt x="977" y="703"/>
                    <a:pt x="560" y="191"/>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5" name="Google Shape;830;p59">
              <a:extLst>
                <a:ext uri="{FF2B5EF4-FFF2-40B4-BE49-F238E27FC236}">
                  <a16:creationId xmlns:a16="http://schemas.microsoft.com/office/drawing/2014/main" id="{59147EFE-8D58-19A8-D370-B15F5F12D290}"/>
                </a:ext>
              </a:extLst>
            </p:cNvPr>
            <p:cNvSpPr/>
            <p:nvPr/>
          </p:nvSpPr>
          <p:spPr>
            <a:xfrm>
              <a:off x="3058947" y="2859067"/>
              <a:ext cx="50270" cy="98009"/>
            </a:xfrm>
            <a:custGeom>
              <a:avLst/>
              <a:gdLst/>
              <a:ahLst/>
              <a:cxnLst/>
              <a:rect l="l" t="t" r="r" b="b"/>
              <a:pathLst>
                <a:path w="715" h="1394" extrusionOk="0">
                  <a:moveTo>
                    <a:pt x="1" y="0"/>
                  </a:moveTo>
                  <a:cubicBezTo>
                    <a:pt x="13" y="358"/>
                    <a:pt x="60" y="691"/>
                    <a:pt x="132" y="953"/>
                  </a:cubicBezTo>
                  <a:cubicBezTo>
                    <a:pt x="227" y="1251"/>
                    <a:pt x="310" y="1358"/>
                    <a:pt x="358" y="1393"/>
                  </a:cubicBezTo>
                  <a:lnTo>
                    <a:pt x="370" y="1381"/>
                  </a:lnTo>
                  <a:cubicBezTo>
                    <a:pt x="405" y="1346"/>
                    <a:pt x="513" y="1239"/>
                    <a:pt x="584" y="941"/>
                  </a:cubicBezTo>
                  <a:cubicBezTo>
                    <a:pt x="655" y="691"/>
                    <a:pt x="703" y="358"/>
                    <a:pt x="71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6" name="Google Shape;831;p59">
              <a:extLst>
                <a:ext uri="{FF2B5EF4-FFF2-40B4-BE49-F238E27FC236}">
                  <a16:creationId xmlns:a16="http://schemas.microsoft.com/office/drawing/2014/main" id="{1F788994-15B2-1587-D911-1523CDF9B401}"/>
                </a:ext>
              </a:extLst>
            </p:cNvPr>
            <p:cNvSpPr/>
            <p:nvPr/>
          </p:nvSpPr>
          <p:spPr>
            <a:xfrm>
              <a:off x="3058947" y="2735185"/>
              <a:ext cx="50270" cy="96321"/>
            </a:xfrm>
            <a:custGeom>
              <a:avLst/>
              <a:gdLst/>
              <a:ahLst/>
              <a:cxnLst/>
              <a:rect l="l" t="t" r="r" b="b"/>
              <a:pathLst>
                <a:path w="715" h="1370" extrusionOk="0">
                  <a:moveTo>
                    <a:pt x="358" y="0"/>
                  </a:moveTo>
                  <a:cubicBezTo>
                    <a:pt x="334" y="12"/>
                    <a:pt x="227" y="119"/>
                    <a:pt x="132" y="429"/>
                  </a:cubicBezTo>
                  <a:cubicBezTo>
                    <a:pt x="60" y="679"/>
                    <a:pt x="13" y="1012"/>
                    <a:pt x="1" y="1369"/>
                  </a:cubicBezTo>
                  <a:lnTo>
                    <a:pt x="715" y="1369"/>
                  </a:lnTo>
                  <a:cubicBezTo>
                    <a:pt x="703" y="1024"/>
                    <a:pt x="655" y="703"/>
                    <a:pt x="584" y="429"/>
                  </a:cubicBezTo>
                  <a:cubicBezTo>
                    <a:pt x="489" y="119"/>
                    <a:pt x="394" y="12"/>
                    <a:pt x="3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7" name="Google Shape;832;p59">
              <a:extLst>
                <a:ext uri="{FF2B5EF4-FFF2-40B4-BE49-F238E27FC236}">
                  <a16:creationId xmlns:a16="http://schemas.microsoft.com/office/drawing/2014/main" id="{AB327AF0-C7A4-7FA5-2887-7138A80C006D}"/>
                </a:ext>
              </a:extLst>
            </p:cNvPr>
            <p:cNvSpPr/>
            <p:nvPr/>
          </p:nvSpPr>
          <p:spPr>
            <a:xfrm>
              <a:off x="2974437" y="2740176"/>
              <a:ext cx="72839" cy="91329"/>
            </a:xfrm>
            <a:custGeom>
              <a:avLst/>
              <a:gdLst/>
              <a:ahLst/>
              <a:cxnLst/>
              <a:rect l="l" t="t" r="r" b="b"/>
              <a:pathLst>
                <a:path w="1036" h="1299" extrusionOk="0">
                  <a:moveTo>
                    <a:pt x="1036" y="1"/>
                  </a:moveTo>
                  <a:lnTo>
                    <a:pt x="1036" y="1"/>
                  </a:lnTo>
                  <a:cubicBezTo>
                    <a:pt x="488" y="191"/>
                    <a:pt x="72" y="703"/>
                    <a:pt x="0" y="1298"/>
                  </a:cubicBezTo>
                  <a:lnTo>
                    <a:pt x="822" y="1298"/>
                  </a:lnTo>
                  <a:cubicBezTo>
                    <a:pt x="834" y="882"/>
                    <a:pt x="893" y="489"/>
                    <a:pt x="976" y="179"/>
                  </a:cubicBezTo>
                  <a:cubicBezTo>
                    <a:pt x="1000" y="108"/>
                    <a:pt x="1012" y="48"/>
                    <a:pt x="103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9" name="Google Shape;833;p59">
              <a:extLst>
                <a:ext uri="{FF2B5EF4-FFF2-40B4-BE49-F238E27FC236}">
                  <a16:creationId xmlns:a16="http://schemas.microsoft.com/office/drawing/2014/main" id="{4BD1C474-1526-95C5-34F3-AC34C32373BA}"/>
                </a:ext>
              </a:extLst>
            </p:cNvPr>
            <p:cNvSpPr/>
            <p:nvPr/>
          </p:nvSpPr>
          <p:spPr>
            <a:xfrm>
              <a:off x="2974437" y="2859911"/>
              <a:ext cx="72839" cy="90486"/>
            </a:xfrm>
            <a:custGeom>
              <a:avLst/>
              <a:gdLst/>
              <a:ahLst/>
              <a:cxnLst/>
              <a:rect l="l" t="t" r="r" b="b"/>
              <a:pathLst>
                <a:path w="1036" h="1287" extrusionOk="0">
                  <a:moveTo>
                    <a:pt x="0" y="0"/>
                  </a:moveTo>
                  <a:cubicBezTo>
                    <a:pt x="72" y="596"/>
                    <a:pt x="488" y="1084"/>
                    <a:pt x="1036" y="1286"/>
                  </a:cubicBezTo>
                  <a:cubicBezTo>
                    <a:pt x="1024" y="1250"/>
                    <a:pt x="988" y="1191"/>
                    <a:pt x="976" y="1131"/>
                  </a:cubicBezTo>
                  <a:cubicBezTo>
                    <a:pt x="893" y="810"/>
                    <a:pt x="834" y="417"/>
                    <a:pt x="8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0" name="Google Shape;834;p59">
              <a:extLst>
                <a:ext uri="{FF2B5EF4-FFF2-40B4-BE49-F238E27FC236}">
                  <a16:creationId xmlns:a16="http://schemas.microsoft.com/office/drawing/2014/main" id="{EF9E3BB7-9085-B3A4-10C2-BE14BDE016DE}"/>
                </a:ext>
              </a:extLst>
            </p:cNvPr>
            <p:cNvSpPr/>
            <p:nvPr/>
          </p:nvSpPr>
          <p:spPr>
            <a:xfrm>
              <a:off x="3120888" y="2859911"/>
              <a:ext cx="72909" cy="90486"/>
            </a:xfrm>
            <a:custGeom>
              <a:avLst/>
              <a:gdLst/>
              <a:ahLst/>
              <a:cxnLst/>
              <a:rect l="l" t="t" r="r" b="b"/>
              <a:pathLst>
                <a:path w="1037" h="1287" extrusionOk="0">
                  <a:moveTo>
                    <a:pt x="227" y="0"/>
                  </a:moveTo>
                  <a:cubicBezTo>
                    <a:pt x="203" y="429"/>
                    <a:pt x="167" y="810"/>
                    <a:pt x="60" y="1131"/>
                  </a:cubicBezTo>
                  <a:cubicBezTo>
                    <a:pt x="48" y="1191"/>
                    <a:pt x="25" y="1239"/>
                    <a:pt x="1" y="1286"/>
                  </a:cubicBezTo>
                  <a:cubicBezTo>
                    <a:pt x="560" y="1096"/>
                    <a:pt x="977" y="596"/>
                    <a:pt x="103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sp>
        <p:nvSpPr>
          <p:cNvPr id="21" name="Google Shape;838;p59">
            <a:extLst>
              <a:ext uri="{FF2B5EF4-FFF2-40B4-BE49-F238E27FC236}">
                <a16:creationId xmlns:a16="http://schemas.microsoft.com/office/drawing/2014/main" id="{372B02F3-22D1-3FD8-7258-3182BF8648E2}"/>
              </a:ext>
            </a:extLst>
          </p:cNvPr>
          <p:cNvSpPr/>
          <p:nvPr/>
        </p:nvSpPr>
        <p:spPr>
          <a:xfrm>
            <a:off x="1586337" y="2831238"/>
            <a:ext cx="1160700" cy="11607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 name="Google Shape;854;p59">
            <a:extLst>
              <a:ext uri="{FF2B5EF4-FFF2-40B4-BE49-F238E27FC236}">
                <a16:creationId xmlns:a16="http://schemas.microsoft.com/office/drawing/2014/main" id="{7D30524A-884C-A86C-6A12-CE8637D806D7}"/>
              </a:ext>
            </a:extLst>
          </p:cNvPr>
          <p:cNvGrpSpPr/>
          <p:nvPr/>
        </p:nvGrpSpPr>
        <p:grpSpPr>
          <a:xfrm>
            <a:off x="1957619" y="3267789"/>
            <a:ext cx="408345" cy="339637"/>
            <a:chOff x="6972423" y="3397345"/>
            <a:chExt cx="462976" cy="385076"/>
          </a:xfrm>
        </p:grpSpPr>
        <p:sp>
          <p:nvSpPr>
            <p:cNvPr id="23" name="Google Shape;855;p59">
              <a:extLst>
                <a:ext uri="{FF2B5EF4-FFF2-40B4-BE49-F238E27FC236}">
                  <a16:creationId xmlns:a16="http://schemas.microsoft.com/office/drawing/2014/main" id="{B98338D7-7100-7872-23C4-194858324A8D}"/>
                </a:ext>
              </a:extLst>
            </p:cNvPr>
            <p:cNvSpPr/>
            <p:nvPr/>
          </p:nvSpPr>
          <p:spPr>
            <a:xfrm>
              <a:off x="6972423" y="3603278"/>
              <a:ext cx="288823" cy="179144"/>
            </a:xfrm>
            <a:custGeom>
              <a:avLst/>
              <a:gdLst/>
              <a:ahLst/>
              <a:cxnLst/>
              <a:rect l="l" t="t" r="r" b="b"/>
              <a:pathLst>
                <a:path w="4108" h="2548" extrusionOk="0">
                  <a:moveTo>
                    <a:pt x="3132" y="1512"/>
                  </a:moveTo>
                  <a:cubicBezTo>
                    <a:pt x="3215" y="1512"/>
                    <a:pt x="3286" y="1560"/>
                    <a:pt x="3322" y="1655"/>
                  </a:cubicBezTo>
                  <a:cubicBezTo>
                    <a:pt x="3346" y="1810"/>
                    <a:pt x="3263" y="1905"/>
                    <a:pt x="3132" y="1905"/>
                  </a:cubicBezTo>
                  <a:lnTo>
                    <a:pt x="1465" y="1905"/>
                  </a:lnTo>
                  <a:cubicBezTo>
                    <a:pt x="1370" y="1905"/>
                    <a:pt x="1298" y="1845"/>
                    <a:pt x="1262" y="1762"/>
                  </a:cubicBezTo>
                  <a:cubicBezTo>
                    <a:pt x="1239" y="1631"/>
                    <a:pt x="1322" y="1512"/>
                    <a:pt x="1465" y="1512"/>
                  </a:cubicBezTo>
                  <a:close/>
                  <a:moveTo>
                    <a:pt x="489" y="0"/>
                  </a:moveTo>
                  <a:cubicBezTo>
                    <a:pt x="250" y="179"/>
                    <a:pt x="96" y="464"/>
                    <a:pt x="36" y="786"/>
                  </a:cubicBezTo>
                  <a:lnTo>
                    <a:pt x="1905" y="786"/>
                  </a:lnTo>
                  <a:cubicBezTo>
                    <a:pt x="1989" y="786"/>
                    <a:pt x="2072" y="845"/>
                    <a:pt x="2096" y="941"/>
                  </a:cubicBezTo>
                  <a:cubicBezTo>
                    <a:pt x="2132" y="1072"/>
                    <a:pt x="2036" y="1191"/>
                    <a:pt x="1905" y="1191"/>
                  </a:cubicBezTo>
                  <a:lnTo>
                    <a:pt x="0" y="1191"/>
                  </a:lnTo>
                  <a:cubicBezTo>
                    <a:pt x="0" y="1941"/>
                    <a:pt x="358" y="2548"/>
                    <a:pt x="1131" y="2548"/>
                  </a:cubicBezTo>
                  <a:lnTo>
                    <a:pt x="4108" y="2548"/>
                  </a:lnTo>
                  <a:cubicBezTo>
                    <a:pt x="3727" y="2203"/>
                    <a:pt x="3453" y="1715"/>
                    <a:pt x="3453" y="1167"/>
                  </a:cubicBezTo>
                  <a:cubicBezTo>
                    <a:pt x="3453" y="1012"/>
                    <a:pt x="3465" y="869"/>
                    <a:pt x="3513" y="714"/>
                  </a:cubicBezTo>
                  <a:lnTo>
                    <a:pt x="3286" y="714"/>
                  </a:lnTo>
                  <a:cubicBezTo>
                    <a:pt x="3191" y="714"/>
                    <a:pt x="3096" y="643"/>
                    <a:pt x="3096" y="536"/>
                  </a:cubicBezTo>
                  <a:cubicBezTo>
                    <a:pt x="3096" y="441"/>
                    <a:pt x="3191" y="345"/>
                    <a:pt x="3286" y="345"/>
                  </a:cubicBezTo>
                  <a:lnTo>
                    <a:pt x="3679" y="345"/>
                  </a:lnTo>
                  <a:cubicBezTo>
                    <a:pt x="3751" y="226"/>
                    <a:pt x="3822" y="107"/>
                    <a:pt x="39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856;p59">
              <a:extLst>
                <a:ext uri="{FF2B5EF4-FFF2-40B4-BE49-F238E27FC236}">
                  <a16:creationId xmlns:a16="http://schemas.microsoft.com/office/drawing/2014/main" id="{17924A9F-4F30-0454-204A-3991C692EB12}"/>
                </a:ext>
              </a:extLst>
            </p:cNvPr>
            <p:cNvSpPr/>
            <p:nvPr/>
          </p:nvSpPr>
          <p:spPr>
            <a:xfrm>
              <a:off x="7314822" y="3661844"/>
              <a:ext cx="47739" cy="48582"/>
            </a:xfrm>
            <a:custGeom>
              <a:avLst/>
              <a:gdLst/>
              <a:ahLst/>
              <a:cxnLst/>
              <a:rect l="l" t="t" r="r" b="b"/>
              <a:pathLst>
                <a:path w="679" h="691" extrusionOk="0">
                  <a:moveTo>
                    <a:pt x="345" y="0"/>
                  </a:moveTo>
                  <a:cubicBezTo>
                    <a:pt x="167" y="0"/>
                    <a:pt x="12" y="155"/>
                    <a:pt x="0" y="346"/>
                  </a:cubicBezTo>
                  <a:cubicBezTo>
                    <a:pt x="0" y="536"/>
                    <a:pt x="143" y="691"/>
                    <a:pt x="345" y="691"/>
                  </a:cubicBezTo>
                  <a:cubicBezTo>
                    <a:pt x="536" y="691"/>
                    <a:pt x="679" y="536"/>
                    <a:pt x="679" y="346"/>
                  </a:cubicBezTo>
                  <a:cubicBezTo>
                    <a:pt x="679" y="155"/>
                    <a:pt x="536" y="0"/>
                    <a:pt x="34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857;p59">
              <a:extLst>
                <a:ext uri="{FF2B5EF4-FFF2-40B4-BE49-F238E27FC236}">
                  <a16:creationId xmlns:a16="http://schemas.microsoft.com/office/drawing/2014/main" id="{DE403ABB-A934-7235-EA4A-13D13D493DCB}"/>
                </a:ext>
              </a:extLst>
            </p:cNvPr>
            <p:cNvSpPr/>
            <p:nvPr/>
          </p:nvSpPr>
          <p:spPr>
            <a:xfrm>
              <a:off x="7242827" y="3603278"/>
              <a:ext cx="192572" cy="179144"/>
            </a:xfrm>
            <a:custGeom>
              <a:avLst/>
              <a:gdLst/>
              <a:ahLst/>
              <a:cxnLst/>
              <a:rect l="l" t="t" r="r" b="b"/>
              <a:pathLst>
                <a:path w="2739" h="2548" extrusionOk="0">
                  <a:moveTo>
                    <a:pt x="1369" y="441"/>
                  </a:moveTo>
                  <a:cubicBezTo>
                    <a:pt x="1762" y="441"/>
                    <a:pt x="2096" y="762"/>
                    <a:pt x="2096" y="1167"/>
                  </a:cubicBezTo>
                  <a:cubicBezTo>
                    <a:pt x="2096" y="1572"/>
                    <a:pt x="1762" y="1893"/>
                    <a:pt x="1369" y="1893"/>
                  </a:cubicBezTo>
                  <a:cubicBezTo>
                    <a:pt x="964" y="1893"/>
                    <a:pt x="631" y="1572"/>
                    <a:pt x="631" y="1167"/>
                  </a:cubicBezTo>
                  <a:cubicBezTo>
                    <a:pt x="631" y="762"/>
                    <a:pt x="964" y="441"/>
                    <a:pt x="1369" y="441"/>
                  </a:cubicBezTo>
                  <a:close/>
                  <a:moveTo>
                    <a:pt x="667" y="0"/>
                  </a:moveTo>
                  <a:cubicBezTo>
                    <a:pt x="262" y="238"/>
                    <a:pt x="0" y="679"/>
                    <a:pt x="0" y="1179"/>
                  </a:cubicBezTo>
                  <a:cubicBezTo>
                    <a:pt x="0" y="1941"/>
                    <a:pt x="607" y="2548"/>
                    <a:pt x="1369" y="2548"/>
                  </a:cubicBezTo>
                  <a:cubicBezTo>
                    <a:pt x="2119" y="2548"/>
                    <a:pt x="2739" y="1941"/>
                    <a:pt x="2739" y="1179"/>
                  </a:cubicBezTo>
                  <a:cubicBezTo>
                    <a:pt x="2739" y="679"/>
                    <a:pt x="2465" y="238"/>
                    <a:pt x="20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858;p59">
              <a:extLst>
                <a:ext uri="{FF2B5EF4-FFF2-40B4-BE49-F238E27FC236}">
                  <a16:creationId xmlns:a16="http://schemas.microsoft.com/office/drawing/2014/main" id="{98B6F3CF-EB93-3621-9E02-0F4B067ADD4A}"/>
                </a:ext>
              </a:extLst>
            </p:cNvPr>
            <p:cNvSpPr/>
            <p:nvPr/>
          </p:nvSpPr>
          <p:spPr>
            <a:xfrm>
              <a:off x="7147349" y="3398119"/>
              <a:ext cx="288050" cy="179214"/>
            </a:xfrm>
            <a:custGeom>
              <a:avLst/>
              <a:gdLst/>
              <a:ahLst/>
              <a:cxnLst/>
              <a:rect l="l" t="t" r="r" b="b"/>
              <a:pathLst>
                <a:path w="4097" h="2549" extrusionOk="0">
                  <a:moveTo>
                    <a:pt x="2632" y="1715"/>
                  </a:moveTo>
                  <a:cubicBezTo>
                    <a:pt x="2751" y="1715"/>
                    <a:pt x="2858" y="1835"/>
                    <a:pt x="2823" y="1966"/>
                  </a:cubicBezTo>
                  <a:cubicBezTo>
                    <a:pt x="2811" y="2061"/>
                    <a:pt x="2727" y="2120"/>
                    <a:pt x="2632" y="2120"/>
                  </a:cubicBezTo>
                  <a:lnTo>
                    <a:pt x="965" y="2120"/>
                  </a:lnTo>
                  <a:cubicBezTo>
                    <a:pt x="882" y="2120"/>
                    <a:pt x="787" y="2061"/>
                    <a:pt x="775" y="1966"/>
                  </a:cubicBezTo>
                  <a:cubicBezTo>
                    <a:pt x="739" y="1835"/>
                    <a:pt x="834" y="1715"/>
                    <a:pt x="965" y="1715"/>
                  </a:cubicBezTo>
                  <a:close/>
                  <a:moveTo>
                    <a:pt x="1" y="1"/>
                  </a:moveTo>
                  <a:cubicBezTo>
                    <a:pt x="167" y="156"/>
                    <a:pt x="310" y="334"/>
                    <a:pt x="429" y="537"/>
                  </a:cubicBezTo>
                  <a:lnTo>
                    <a:pt x="822" y="537"/>
                  </a:lnTo>
                  <a:cubicBezTo>
                    <a:pt x="906" y="537"/>
                    <a:pt x="977" y="596"/>
                    <a:pt x="1013" y="692"/>
                  </a:cubicBezTo>
                  <a:cubicBezTo>
                    <a:pt x="1037" y="823"/>
                    <a:pt x="953" y="942"/>
                    <a:pt x="822" y="942"/>
                  </a:cubicBezTo>
                  <a:lnTo>
                    <a:pt x="584" y="942"/>
                  </a:lnTo>
                  <a:cubicBezTo>
                    <a:pt x="608" y="1096"/>
                    <a:pt x="644" y="1239"/>
                    <a:pt x="644" y="1394"/>
                  </a:cubicBezTo>
                  <a:cubicBezTo>
                    <a:pt x="644" y="1835"/>
                    <a:pt x="477" y="2239"/>
                    <a:pt x="191" y="2549"/>
                  </a:cubicBezTo>
                  <a:lnTo>
                    <a:pt x="3620" y="2549"/>
                  </a:lnTo>
                  <a:cubicBezTo>
                    <a:pt x="3942" y="2311"/>
                    <a:pt x="4097" y="1882"/>
                    <a:pt x="4097" y="1394"/>
                  </a:cubicBezTo>
                  <a:lnTo>
                    <a:pt x="2192" y="1394"/>
                  </a:lnTo>
                  <a:cubicBezTo>
                    <a:pt x="2096" y="1394"/>
                    <a:pt x="2025" y="1334"/>
                    <a:pt x="1989" y="1239"/>
                  </a:cubicBezTo>
                  <a:cubicBezTo>
                    <a:pt x="1965" y="1108"/>
                    <a:pt x="2049" y="989"/>
                    <a:pt x="2192" y="989"/>
                  </a:cubicBezTo>
                  <a:lnTo>
                    <a:pt x="4061" y="989"/>
                  </a:lnTo>
                  <a:cubicBezTo>
                    <a:pt x="3954" y="418"/>
                    <a:pt x="3596" y="1"/>
                    <a:pt x="29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859;p59">
              <a:extLst>
                <a:ext uri="{FF2B5EF4-FFF2-40B4-BE49-F238E27FC236}">
                  <a16:creationId xmlns:a16="http://schemas.microsoft.com/office/drawing/2014/main" id="{DAF535A9-6DB1-3F19-A62F-2B6B2AAE0D9D}"/>
                </a:ext>
              </a:extLst>
            </p:cNvPr>
            <p:cNvSpPr/>
            <p:nvPr/>
          </p:nvSpPr>
          <p:spPr>
            <a:xfrm>
              <a:off x="7044418" y="3469341"/>
              <a:ext cx="48582" cy="48582"/>
            </a:xfrm>
            <a:custGeom>
              <a:avLst/>
              <a:gdLst/>
              <a:ahLst/>
              <a:cxnLst/>
              <a:rect l="l" t="t" r="r" b="b"/>
              <a:pathLst>
                <a:path w="691" h="691" extrusionOk="0">
                  <a:moveTo>
                    <a:pt x="346" y="0"/>
                  </a:moveTo>
                  <a:cubicBezTo>
                    <a:pt x="155" y="0"/>
                    <a:pt x="0" y="155"/>
                    <a:pt x="0" y="345"/>
                  </a:cubicBezTo>
                  <a:cubicBezTo>
                    <a:pt x="0" y="536"/>
                    <a:pt x="155" y="691"/>
                    <a:pt x="346" y="691"/>
                  </a:cubicBezTo>
                  <a:cubicBezTo>
                    <a:pt x="536" y="691"/>
                    <a:pt x="691" y="536"/>
                    <a:pt x="691" y="345"/>
                  </a:cubicBezTo>
                  <a:cubicBezTo>
                    <a:pt x="691" y="167"/>
                    <a:pt x="536" y="12"/>
                    <a:pt x="34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860;p59">
              <a:extLst>
                <a:ext uri="{FF2B5EF4-FFF2-40B4-BE49-F238E27FC236}">
                  <a16:creationId xmlns:a16="http://schemas.microsoft.com/office/drawing/2014/main" id="{B6037B5B-5782-308C-C48C-B635F7E106B2}"/>
                </a:ext>
              </a:extLst>
            </p:cNvPr>
            <p:cNvSpPr/>
            <p:nvPr/>
          </p:nvSpPr>
          <p:spPr>
            <a:xfrm>
              <a:off x="6972423" y="3397345"/>
              <a:ext cx="192572" cy="177526"/>
            </a:xfrm>
            <a:custGeom>
              <a:avLst/>
              <a:gdLst/>
              <a:ahLst/>
              <a:cxnLst/>
              <a:rect l="l" t="t" r="r" b="b"/>
              <a:pathLst>
                <a:path w="2739" h="2525" extrusionOk="0">
                  <a:moveTo>
                    <a:pt x="1370" y="655"/>
                  </a:moveTo>
                  <a:cubicBezTo>
                    <a:pt x="1774" y="655"/>
                    <a:pt x="2096" y="988"/>
                    <a:pt x="2096" y="1381"/>
                  </a:cubicBezTo>
                  <a:cubicBezTo>
                    <a:pt x="2096" y="1786"/>
                    <a:pt x="1774" y="2107"/>
                    <a:pt x="1370" y="2107"/>
                  </a:cubicBezTo>
                  <a:cubicBezTo>
                    <a:pt x="965" y="2107"/>
                    <a:pt x="643" y="1786"/>
                    <a:pt x="643" y="1381"/>
                  </a:cubicBezTo>
                  <a:cubicBezTo>
                    <a:pt x="655" y="988"/>
                    <a:pt x="965" y="655"/>
                    <a:pt x="1370" y="655"/>
                  </a:cubicBezTo>
                  <a:close/>
                  <a:moveTo>
                    <a:pt x="1370" y="0"/>
                  </a:moveTo>
                  <a:cubicBezTo>
                    <a:pt x="608" y="0"/>
                    <a:pt x="0" y="607"/>
                    <a:pt x="0" y="1369"/>
                  </a:cubicBezTo>
                  <a:cubicBezTo>
                    <a:pt x="0" y="1857"/>
                    <a:pt x="274" y="2298"/>
                    <a:pt x="655" y="2524"/>
                  </a:cubicBezTo>
                  <a:lnTo>
                    <a:pt x="2084" y="2524"/>
                  </a:lnTo>
                  <a:cubicBezTo>
                    <a:pt x="2477" y="2286"/>
                    <a:pt x="2739" y="1857"/>
                    <a:pt x="2739" y="1369"/>
                  </a:cubicBezTo>
                  <a:cubicBezTo>
                    <a:pt x="2739" y="607"/>
                    <a:pt x="2132" y="0"/>
                    <a:pt x="137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80080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39"/>
          <p:cNvSpPr/>
          <p:nvPr/>
        </p:nvSpPr>
        <p:spPr>
          <a:xfrm>
            <a:off x="5211867" y="2795926"/>
            <a:ext cx="2789400" cy="5394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39"/>
          <p:cNvSpPr/>
          <p:nvPr/>
        </p:nvSpPr>
        <p:spPr>
          <a:xfrm>
            <a:off x="5192235" y="785640"/>
            <a:ext cx="2789400" cy="5394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39"/>
          <p:cNvSpPr/>
          <p:nvPr/>
        </p:nvSpPr>
        <p:spPr>
          <a:xfrm>
            <a:off x="1169373" y="2826265"/>
            <a:ext cx="2789400" cy="5394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39"/>
          <p:cNvSpPr/>
          <p:nvPr/>
        </p:nvSpPr>
        <p:spPr>
          <a:xfrm>
            <a:off x="1142627" y="767073"/>
            <a:ext cx="2789400" cy="5394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39"/>
          <p:cNvSpPr/>
          <p:nvPr/>
        </p:nvSpPr>
        <p:spPr>
          <a:xfrm>
            <a:off x="4300224" y="2659726"/>
            <a:ext cx="833400" cy="835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39"/>
          <p:cNvSpPr/>
          <p:nvPr/>
        </p:nvSpPr>
        <p:spPr>
          <a:xfrm>
            <a:off x="229234" y="2715396"/>
            <a:ext cx="833400" cy="835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39"/>
          <p:cNvSpPr/>
          <p:nvPr/>
        </p:nvSpPr>
        <p:spPr>
          <a:xfrm>
            <a:off x="4234985" y="634980"/>
            <a:ext cx="835800" cy="835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39"/>
          <p:cNvSpPr/>
          <p:nvPr/>
        </p:nvSpPr>
        <p:spPr>
          <a:xfrm>
            <a:off x="209227" y="634980"/>
            <a:ext cx="835800" cy="835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39"/>
          <p:cNvSpPr txBox="1">
            <a:spLocks noGrp="1"/>
          </p:cNvSpPr>
          <p:nvPr>
            <p:ph type="title"/>
          </p:nvPr>
        </p:nvSpPr>
        <p:spPr>
          <a:xfrm>
            <a:off x="712525" y="162080"/>
            <a:ext cx="7717500" cy="4539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dirty="0"/>
              <a:t>4 KARAKTERISTIK UTAMA OLAP</a:t>
            </a:r>
          </a:p>
        </p:txBody>
      </p:sp>
      <p:sp>
        <p:nvSpPr>
          <p:cNvPr id="318" name="Google Shape;318;p39"/>
          <p:cNvSpPr txBox="1">
            <a:spLocks noGrp="1"/>
          </p:cNvSpPr>
          <p:nvPr>
            <p:ph type="title" idx="2"/>
          </p:nvPr>
        </p:nvSpPr>
        <p:spPr>
          <a:xfrm>
            <a:off x="1166477" y="767073"/>
            <a:ext cx="2765550" cy="508200"/>
          </a:xfrm>
          <a:prstGeom prst="rect">
            <a:avLst/>
          </a:prstGeom>
        </p:spPr>
        <p:txBody>
          <a:bodyPr spcFirstLastPara="1" wrap="square" lIns="0" tIns="0" rIns="0" bIns="0" anchor="ctr" anchorCtr="0">
            <a:noAutofit/>
          </a:bodyPr>
          <a:lstStyle/>
          <a:p>
            <a:pPr marL="0" lvl="0" indent="0" algn="just" rtl="0">
              <a:spcBef>
                <a:spcPts val="0"/>
              </a:spcBef>
              <a:spcAft>
                <a:spcPts val="0"/>
              </a:spcAft>
              <a:buNone/>
            </a:pPr>
            <a:r>
              <a:rPr lang="sv-SE" sz="1400" dirty="0">
                <a:latin typeface="Comic Sans MS" panose="030F0702030302020204" pitchFamily="66" charset="0"/>
              </a:rPr>
              <a:t>Adanya pemanfaatan teknik analisis data multi dimensi</a:t>
            </a:r>
            <a:endParaRPr sz="1400" dirty="0">
              <a:latin typeface="Comic Sans MS" panose="030F0702030302020204" pitchFamily="66" charset="0"/>
            </a:endParaRPr>
          </a:p>
        </p:txBody>
      </p:sp>
      <p:sp>
        <p:nvSpPr>
          <p:cNvPr id="319" name="Google Shape;319;p39"/>
          <p:cNvSpPr txBox="1">
            <a:spLocks noGrp="1"/>
          </p:cNvSpPr>
          <p:nvPr>
            <p:ph type="subTitle" idx="1"/>
          </p:nvPr>
        </p:nvSpPr>
        <p:spPr>
          <a:xfrm>
            <a:off x="1014904" y="1438755"/>
            <a:ext cx="3098631" cy="909618"/>
          </a:xfrm>
          <a:prstGeom prst="rect">
            <a:avLst/>
          </a:prstGeom>
        </p:spPr>
        <p:txBody>
          <a:bodyPr spcFirstLastPara="1" wrap="square" lIns="0" tIns="0" rIns="0" bIns="0" anchor="t" anchorCtr="0">
            <a:noAutofit/>
          </a:bodyPr>
          <a:lstStyle/>
          <a:p>
            <a:pPr marL="0" lvl="0" indent="0" algn="just" rtl="0">
              <a:spcBef>
                <a:spcPts val="0"/>
              </a:spcBef>
              <a:spcAft>
                <a:spcPts val="0"/>
              </a:spcAft>
              <a:buNone/>
            </a:pPr>
            <a:r>
              <a:rPr lang="en-US" sz="1400" dirty="0">
                <a:latin typeface="Comic Sans MS" panose="030F0702030302020204" pitchFamily="66" charset="0"/>
              </a:rPr>
              <a:t>Ciri </a:t>
            </a:r>
            <a:r>
              <a:rPr lang="en-US" sz="1400" dirty="0" err="1">
                <a:latin typeface="Comic Sans MS" panose="030F0702030302020204" pitchFamily="66" charset="0"/>
              </a:rPr>
              <a:t>khasnya</a:t>
            </a:r>
            <a:r>
              <a:rPr lang="en-US" sz="1400" dirty="0">
                <a:latin typeface="Comic Sans MS" panose="030F0702030302020204" pitchFamily="66" charset="0"/>
              </a:rPr>
              <a:t> </a:t>
            </a:r>
            <a:r>
              <a:rPr lang="en-US" sz="1400" dirty="0" err="1">
                <a:latin typeface="Comic Sans MS" panose="030F0702030302020204" pitchFamily="66" charset="0"/>
              </a:rPr>
              <a:t>dapat</a:t>
            </a:r>
            <a:r>
              <a:rPr lang="en-US" sz="1400" dirty="0">
                <a:latin typeface="Comic Sans MS" panose="030F0702030302020204" pitchFamily="66" charset="0"/>
              </a:rPr>
              <a:t> </a:t>
            </a:r>
            <a:r>
              <a:rPr lang="en-US" sz="1400" dirty="0" err="1">
                <a:latin typeface="Comic Sans MS" panose="030F0702030302020204" pitchFamily="66" charset="0"/>
              </a:rPr>
              <a:t>menggunakan</a:t>
            </a:r>
            <a:r>
              <a:rPr lang="en-US" sz="1400" dirty="0">
                <a:latin typeface="Comic Sans MS" panose="030F0702030302020204" pitchFamily="66" charset="0"/>
              </a:rPr>
              <a:t> </a:t>
            </a:r>
            <a:r>
              <a:rPr lang="en-US" sz="1400" dirty="0" err="1">
                <a:latin typeface="Comic Sans MS" panose="030F0702030302020204" pitchFamily="66" charset="0"/>
              </a:rPr>
              <a:t>teknik</a:t>
            </a:r>
            <a:r>
              <a:rPr lang="en-US" sz="1400" dirty="0">
                <a:latin typeface="Comic Sans MS" panose="030F0702030302020204" pitchFamily="66" charset="0"/>
              </a:rPr>
              <a:t> </a:t>
            </a:r>
            <a:r>
              <a:rPr lang="en-US" sz="1400" dirty="0" err="1">
                <a:latin typeface="Comic Sans MS" panose="030F0702030302020204" pitchFamily="66" charset="0"/>
              </a:rPr>
              <a:t>analisis</a:t>
            </a:r>
            <a:r>
              <a:rPr lang="en-US" sz="1400" dirty="0">
                <a:latin typeface="Comic Sans MS" panose="030F0702030302020204" pitchFamily="66" charset="0"/>
              </a:rPr>
              <a:t> data </a:t>
            </a:r>
            <a:r>
              <a:rPr lang="en-US" sz="1400" dirty="0" err="1">
                <a:latin typeface="Comic Sans MS" panose="030F0702030302020204" pitchFamily="66" charset="0"/>
              </a:rPr>
              <a:t>multidimensi</a:t>
            </a:r>
            <a:r>
              <a:rPr lang="en-US" sz="1400" dirty="0">
                <a:latin typeface="Comic Sans MS" panose="030F0702030302020204" pitchFamily="66" charset="0"/>
              </a:rPr>
              <a:t>, yang </a:t>
            </a:r>
            <a:r>
              <a:rPr lang="en-US" sz="1400" dirty="0" err="1">
                <a:latin typeface="Comic Sans MS" panose="030F0702030302020204" pitchFamily="66" charset="0"/>
              </a:rPr>
              <a:t>pertama</a:t>
            </a:r>
            <a:r>
              <a:rPr lang="en-US" sz="1400" dirty="0">
                <a:latin typeface="Comic Sans MS" panose="030F0702030302020204" pitchFamily="66" charset="0"/>
              </a:rPr>
              <a:t> </a:t>
            </a:r>
            <a:r>
              <a:rPr lang="en-US" sz="1400" dirty="0" err="1">
                <a:latin typeface="Comic Sans MS" panose="030F0702030302020204" pitchFamily="66" charset="0"/>
              </a:rPr>
              <a:t>dimensi</a:t>
            </a:r>
            <a:r>
              <a:rPr lang="en-US" sz="1400" dirty="0">
                <a:latin typeface="Comic Sans MS" panose="030F0702030302020204" pitchFamily="66" charset="0"/>
              </a:rPr>
              <a:t> </a:t>
            </a:r>
            <a:r>
              <a:rPr lang="en-US" sz="1400" dirty="0" err="1">
                <a:latin typeface="Comic Sans MS" panose="030F0702030302020204" pitchFamily="66" charset="0"/>
              </a:rPr>
              <a:t>konsumen</a:t>
            </a:r>
            <a:r>
              <a:rPr lang="en-US" sz="1400" dirty="0">
                <a:latin typeface="Comic Sans MS" panose="030F0702030302020204" pitchFamily="66" charset="0"/>
              </a:rPr>
              <a:t> dan </a:t>
            </a:r>
            <a:r>
              <a:rPr lang="en-US" sz="1400" dirty="0" err="1">
                <a:latin typeface="Comic Sans MS" panose="030F0702030302020204" pitchFamily="66" charset="0"/>
              </a:rPr>
              <a:t>kedua</a:t>
            </a:r>
            <a:r>
              <a:rPr lang="en-US" sz="1400" dirty="0">
                <a:latin typeface="Comic Sans MS" panose="030F0702030302020204" pitchFamily="66" charset="0"/>
              </a:rPr>
              <a:t> </a:t>
            </a:r>
            <a:r>
              <a:rPr lang="en-US" sz="1400" dirty="0" err="1">
                <a:latin typeface="Comic Sans MS" panose="030F0702030302020204" pitchFamily="66" charset="0"/>
              </a:rPr>
              <a:t>adalah</a:t>
            </a:r>
            <a:r>
              <a:rPr lang="en-US" sz="1400" dirty="0">
                <a:latin typeface="Comic Sans MS" panose="030F0702030302020204" pitchFamily="66" charset="0"/>
              </a:rPr>
              <a:t> </a:t>
            </a:r>
            <a:r>
              <a:rPr lang="en-US" sz="1400" dirty="0" err="1">
                <a:latin typeface="Comic Sans MS" panose="030F0702030302020204" pitchFamily="66" charset="0"/>
              </a:rPr>
              <a:t>dimensi</a:t>
            </a:r>
            <a:r>
              <a:rPr lang="en-US" sz="1400" dirty="0">
                <a:latin typeface="Comic Sans MS" panose="030F0702030302020204" pitchFamily="66" charset="0"/>
              </a:rPr>
              <a:t> </a:t>
            </a:r>
            <a:r>
              <a:rPr lang="en-US" sz="1400" dirty="0" err="1">
                <a:latin typeface="Comic Sans MS" panose="030F0702030302020204" pitchFamily="66" charset="0"/>
              </a:rPr>
              <a:t>waktu</a:t>
            </a:r>
            <a:r>
              <a:rPr lang="en-US" sz="1400" dirty="0">
                <a:latin typeface="Comic Sans MS" panose="030F0702030302020204" pitchFamily="66" charset="0"/>
              </a:rPr>
              <a:t>.</a:t>
            </a:r>
            <a:endParaRPr sz="1400" dirty="0">
              <a:latin typeface="Comic Sans MS" panose="030F0702030302020204" pitchFamily="66" charset="0"/>
            </a:endParaRPr>
          </a:p>
        </p:txBody>
      </p:sp>
      <p:sp>
        <p:nvSpPr>
          <p:cNvPr id="320" name="Google Shape;320;p39"/>
          <p:cNvSpPr txBox="1">
            <a:spLocks noGrp="1"/>
          </p:cNvSpPr>
          <p:nvPr>
            <p:ph type="title" idx="3"/>
          </p:nvPr>
        </p:nvSpPr>
        <p:spPr>
          <a:xfrm>
            <a:off x="276008" y="731566"/>
            <a:ext cx="678900" cy="699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01</a:t>
            </a:r>
            <a:endParaRPr dirty="0"/>
          </a:p>
        </p:txBody>
      </p:sp>
      <p:sp>
        <p:nvSpPr>
          <p:cNvPr id="321" name="Google Shape;321;p39"/>
          <p:cNvSpPr txBox="1">
            <a:spLocks noGrp="1"/>
          </p:cNvSpPr>
          <p:nvPr>
            <p:ph type="title" idx="4"/>
          </p:nvPr>
        </p:nvSpPr>
        <p:spPr>
          <a:xfrm>
            <a:off x="1167068" y="2826265"/>
            <a:ext cx="2741700" cy="539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1400" dirty="0">
                <a:latin typeface="Comic Sans MS" panose="030F0702030302020204" pitchFamily="66" charset="0"/>
              </a:rPr>
              <a:t>Interface yang </a:t>
            </a:r>
            <a:r>
              <a:rPr lang="en-US" sz="1400" dirty="0" err="1">
                <a:latin typeface="Comic Sans MS" panose="030F0702030302020204" pitchFamily="66" charset="0"/>
              </a:rPr>
              <a:t>mudah</a:t>
            </a:r>
            <a:r>
              <a:rPr lang="en-US" sz="1400" dirty="0">
                <a:latin typeface="Comic Sans MS" panose="030F0702030302020204" pitchFamily="66" charset="0"/>
              </a:rPr>
              <a:t> </a:t>
            </a:r>
            <a:r>
              <a:rPr lang="en-US" sz="1400" dirty="0" err="1">
                <a:latin typeface="Comic Sans MS" panose="030F0702030302020204" pitchFamily="66" charset="0"/>
              </a:rPr>
              <a:t>digunakan</a:t>
            </a:r>
            <a:r>
              <a:rPr lang="en-US" sz="1400" dirty="0">
                <a:latin typeface="Comic Sans MS" panose="030F0702030302020204" pitchFamily="66" charset="0"/>
              </a:rPr>
              <a:t> </a:t>
            </a:r>
            <a:r>
              <a:rPr lang="en-US" sz="1400" dirty="0" err="1">
                <a:latin typeface="Comic Sans MS" panose="030F0702030302020204" pitchFamily="66" charset="0"/>
              </a:rPr>
              <a:t>bagi</a:t>
            </a:r>
            <a:r>
              <a:rPr lang="en-US" sz="1400" dirty="0">
                <a:latin typeface="Comic Sans MS" panose="030F0702030302020204" pitchFamily="66" charset="0"/>
              </a:rPr>
              <a:t> </a:t>
            </a:r>
            <a:r>
              <a:rPr lang="en-US" sz="1400" dirty="0" err="1">
                <a:latin typeface="Comic Sans MS" panose="030F0702030302020204" pitchFamily="66" charset="0"/>
              </a:rPr>
              <a:t>pemula</a:t>
            </a:r>
            <a:endParaRPr sz="1400" dirty="0">
              <a:latin typeface="Comic Sans MS" panose="030F0702030302020204" pitchFamily="66" charset="0"/>
            </a:endParaRPr>
          </a:p>
        </p:txBody>
      </p:sp>
      <p:sp>
        <p:nvSpPr>
          <p:cNvPr id="323" name="Google Shape;323;p39"/>
          <p:cNvSpPr txBox="1">
            <a:spLocks noGrp="1"/>
          </p:cNvSpPr>
          <p:nvPr>
            <p:ph type="title" idx="6"/>
          </p:nvPr>
        </p:nvSpPr>
        <p:spPr>
          <a:xfrm>
            <a:off x="4300224" y="733066"/>
            <a:ext cx="678900" cy="699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02</a:t>
            </a:r>
            <a:endParaRPr dirty="0"/>
          </a:p>
        </p:txBody>
      </p:sp>
      <p:sp>
        <p:nvSpPr>
          <p:cNvPr id="324" name="Google Shape;324;p39"/>
          <p:cNvSpPr txBox="1">
            <a:spLocks noGrp="1"/>
          </p:cNvSpPr>
          <p:nvPr>
            <p:ph type="title" idx="7"/>
          </p:nvPr>
        </p:nvSpPr>
        <p:spPr>
          <a:xfrm>
            <a:off x="4919117" y="792670"/>
            <a:ext cx="3341626" cy="539400"/>
          </a:xfrm>
          <a:prstGeom prst="rect">
            <a:avLst/>
          </a:prstGeom>
        </p:spPr>
        <p:txBody>
          <a:bodyPr spcFirstLastPara="1" wrap="square" lIns="0" tIns="0" rIns="0" bIns="0" anchor="ctr" anchorCtr="0">
            <a:noAutofit/>
          </a:bodyPr>
          <a:lstStyle/>
          <a:p>
            <a:pPr marL="457200" lvl="0" indent="0" algn="just" rtl="0">
              <a:spcBef>
                <a:spcPts val="0"/>
              </a:spcBef>
              <a:spcAft>
                <a:spcPts val="0"/>
              </a:spcAft>
              <a:buNone/>
            </a:pPr>
            <a:r>
              <a:rPr lang="en-US" sz="1600" dirty="0" err="1">
                <a:latin typeface="Comic Sans MS" panose="030F0702030302020204" pitchFamily="66" charset="0"/>
              </a:rPr>
              <a:t>Menyediakan</a:t>
            </a:r>
            <a:r>
              <a:rPr lang="en-US" sz="1600" dirty="0">
                <a:latin typeface="Comic Sans MS" panose="030F0702030302020204" pitchFamily="66" charset="0"/>
              </a:rPr>
              <a:t> </a:t>
            </a:r>
            <a:r>
              <a:rPr lang="en-US" sz="1600" dirty="0" err="1">
                <a:latin typeface="Comic Sans MS" panose="030F0702030302020204" pitchFamily="66" charset="0"/>
              </a:rPr>
              <a:t>dukungan</a:t>
            </a:r>
            <a:r>
              <a:rPr lang="en-US" sz="1600" dirty="0">
                <a:latin typeface="Comic Sans MS" panose="030F0702030302020204" pitchFamily="66" charset="0"/>
              </a:rPr>
              <a:t> </a:t>
            </a:r>
            <a:r>
              <a:rPr lang="en-US" sz="1600" dirty="0" err="1">
                <a:latin typeface="Comic Sans MS" panose="030F0702030302020204" pitchFamily="66" charset="0"/>
              </a:rPr>
              <a:t>untuk</a:t>
            </a:r>
            <a:r>
              <a:rPr lang="en-US" sz="1600" dirty="0">
                <a:latin typeface="Comic Sans MS" panose="030F0702030302020204" pitchFamily="66" charset="0"/>
              </a:rPr>
              <a:t> Advance Database</a:t>
            </a:r>
            <a:endParaRPr sz="1600" dirty="0">
              <a:latin typeface="Comic Sans MS" panose="030F0702030302020204" pitchFamily="66" charset="0"/>
            </a:endParaRPr>
          </a:p>
        </p:txBody>
      </p:sp>
      <p:sp>
        <p:nvSpPr>
          <p:cNvPr id="326" name="Google Shape;326;p39"/>
          <p:cNvSpPr txBox="1">
            <a:spLocks noGrp="1"/>
          </p:cNvSpPr>
          <p:nvPr>
            <p:ph type="title" idx="9"/>
          </p:nvPr>
        </p:nvSpPr>
        <p:spPr>
          <a:xfrm>
            <a:off x="307477" y="2795926"/>
            <a:ext cx="677100" cy="699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03</a:t>
            </a:r>
            <a:endParaRPr dirty="0"/>
          </a:p>
        </p:txBody>
      </p:sp>
      <p:sp>
        <p:nvSpPr>
          <p:cNvPr id="327" name="Google Shape;327;p39"/>
          <p:cNvSpPr txBox="1">
            <a:spLocks noGrp="1"/>
          </p:cNvSpPr>
          <p:nvPr>
            <p:ph type="title" idx="13"/>
          </p:nvPr>
        </p:nvSpPr>
        <p:spPr>
          <a:xfrm>
            <a:off x="5256318" y="2814838"/>
            <a:ext cx="2745600" cy="539400"/>
          </a:xfrm>
          <a:prstGeom prst="rect">
            <a:avLst/>
          </a:prstGeom>
        </p:spPr>
        <p:txBody>
          <a:bodyPr spcFirstLastPara="1" wrap="square" lIns="0" tIns="0" rIns="0" bIns="0" anchor="ctr" anchorCtr="0">
            <a:noAutofit/>
          </a:bodyPr>
          <a:lstStyle/>
          <a:p>
            <a:pPr marL="457200" lvl="0" indent="0" algn="ctr" rtl="0">
              <a:spcBef>
                <a:spcPts val="0"/>
              </a:spcBef>
              <a:spcAft>
                <a:spcPts val="0"/>
              </a:spcAft>
              <a:buNone/>
            </a:pPr>
            <a:r>
              <a:rPr lang="en-US" sz="1400" dirty="0" err="1">
                <a:latin typeface="Comic Sans MS" panose="030F0702030302020204" pitchFamily="66" charset="0"/>
              </a:rPr>
              <a:t>Dukungan</a:t>
            </a:r>
            <a:r>
              <a:rPr lang="en-US" sz="1400" dirty="0">
                <a:latin typeface="Comic Sans MS" panose="030F0702030302020204" pitchFamily="66" charset="0"/>
              </a:rPr>
              <a:t> </a:t>
            </a:r>
            <a:r>
              <a:rPr lang="en-US" sz="1400" dirty="0" err="1">
                <a:latin typeface="Comic Sans MS" panose="030F0702030302020204" pitchFamily="66" charset="0"/>
              </a:rPr>
              <a:t>arsitektur</a:t>
            </a:r>
            <a:r>
              <a:rPr lang="en-US" sz="1400" dirty="0">
                <a:latin typeface="Comic Sans MS" panose="030F0702030302020204" pitchFamily="66" charset="0"/>
              </a:rPr>
              <a:t> Client Server</a:t>
            </a:r>
            <a:endParaRPr sz="1400" dirty="0">
              <a:latin typeface="Comic Sans MS" panose="030F0702030302020204" pitchFamily="66" charset="0"/>
            </a:endParaRPr>
          </a:p>
        </p:txBody>
      </p:sp>
      <p:sp>
        <p:nvSpPr>
          <p:cNvPr id="329" name="Google Shape;329;p39"/>
          <p:cNvSpPr txBox="1">
            <a:spLocks noGrp="1"/>
          </p:cNvSpPr>
          <p:nvPr>
            <p:ph type="title" idx="15"/>
          </p:nvPr>
        </p:nvSpPr>
        <p:spPr>
          <a:xfrm>
            <a:off x="4378467" y="2757812"/>
            <a:ext cx="677100" cy="699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04</a:t>
            </a:r>
            <a:endParaRPr dirty="0"/>
          </a:p>
        </p:txBody>
      </p:sp>
      <p:sp>
        <p:nvSpPr>
          <p:cNvPr id="4" name="Google Shape;319;p39">
            <a:extLst>
              <a:ext uri="{FF2B5EF4-FFF2-40B4-BE49-F238E27FC236}">
                <a16:creationId xmlns:a16="http://schemas.microsoft.com/office/drawing/2014/main" id="{63F82CC6-F782-DE3E-8696-86626F8F8201}"/>
              </a:ext>
            </a:extLst>
          </p:cNvPr>
          <p:cNvSpPr txBox="1">
            <a:spLocks/>
          </p:cNvSpPr>
          <p:nvPr/>
        </p:nvSpPr>
        <p:spPr>
          <a:xfrm>
            <a:off x="5136025" y="1383141"/>
            <a:ext cx="3341626" cy="90961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9pPr>
          </a:lstStyle>
          <a:p>
            <a:pPr marL="0" indent="0" algn="just"/>
            <a:r>
              <a:rPr lang="en-US" sz="1400" dirty="0" err="1">
                <a:solidFill>
                  <a:schemeClr val="bg2">
                    <a:lumMod val="75000"/>
                    <a:lumOff val="25000"/>
                  </a:schemeClr>
                </a:solidFill>
                <a:latin typeface="Comic Sans MS" panose="030F0702030302020204" pitchFamily="66" charset="0"/>
              </a:rPr>
              <a:t>Mengakses</a:t>
            </a:r>
            <a:r>
              <a:rPr lang="en-US" sz="1400" dirty="0">
                <a:solidFill>
                  <a:schemeClr val="bg2">
                    <a:lumMod val="75000"/>
                    <a:lumOff val="25000"/>
                  </a:schemeClr>
                </a:solidFill>
                <a:latin typeface="Comic Sans MS" panose="030F0702030302020204" pitchFamily="66" charset="0"/>
              </a:rPr>
              <a:t> data </a:t>
            </a:r>
            <a:r>
              <a:rPr lang="en-US" sz="1400" dirty="0" err="1">
                <a:solidFill>
                  <a:schemeClr val="bg2">
                    <a:lumMod val="75000"/>
                    <a:lumOff val="25000"/>
                  </a:schemeClr>
                </a:solidFill>
                <a:latin typeface="Comic Sans MS" panose="030F0702030302020204" pitchFamily="66" charset="0"/>
              </a:rPr>
              <a:t>dari</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berbagai</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sumber</a:t>
            </a:r>
            <a:r>
              <a:rPr lang="en-US" sz="1400" dirty="0">
                <a:solidFill>
                  <a:schemeClr val="bg2">
                    <a:lumMod val="75000"/>
                    <a:lumOff val="25000"/>
                  </a:schemeClr>
                </a:solidFill>
                <a:latin typeface="Comic Sans MS" panose="030F0702030302020204" pitchFamily="66" charset="0"/>
              </a:rPr>
              <a:t> data file, data internal dan </a:t>
            </a:r>
            <a:r>
              <a:rPr lang="en-US" sz="1400" dirty="0" err="1">
                <a:solidFill>
                  <a:schemeClr val="bg2">
                    <a:lumMod val="75000"/>
                    <a:lumOff val="25000"/>
                  </a:schemeClr>
                </a:solidFill>
                <a:latin typeface="Comic Sans MS" panose="030F0702030302020204" pitchFamily="66" charset="0"/>
              </a:rPr>
              <a:t>eksternal</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serta</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mendukung</a:t>
            </a:r>
            <a:r>
              <a:rPr lang="en-US" sz="1400" dirty="0">
                <a:solidFill>
                  <a:schemeClr val="bg2">
                    <a:lumMod val="75000"/>
                    <a:lumOff val="25000"/>
                  </a:schemeClr>
                </a:solidFill>
                <a:latin typeface="Comic Sans MS" panose="030F0702030302020204" pitchFamily="66" charset="0"/>
              </a:rPr>
              <a:t> Query </a:t>
            </a:r>
            <a:r>
              <a:rPr lang="en-US" sz="1400" dirty="0" err="1">
                <a:solidFill>
                  <a:schemeClr val="bg2">
                    <a:lumMod val="75000"/>
                    <a:lumOff val="25000"/>
                  </a:schemeClr>
                </a:solidFill>
                <a:latin typeface="Comic Sans MS" panose="030F0702030302020204" pitchFamily="66" charset="0"/>
              </a:rPr>
              <a:t>Respon</a:t>
            </a:r>
            <a:r>
              <a:rPr lang="en-US" sz="1400" dirty="0">
                <a:solidFill>
                  <a:schemeClr val="bg2">
                    <a:lumMod val="75000"/>
                    <a:lumOff val="25000"/>
                  </a:schemeClr>
                </a:solidFill>
                <a:latin typeface="Comic Sans MS" panose="030F0702030302020204" pitchFamily="66" charset="0"/>
              </a:rPr>
              <a:t> Time yang </a:t>
            </a:r>
            <a:r>
              <a:rPr lang="en-US" sz="1400" dirty="0" err="1">
                <a:solidFill>
                  <a:schemeClr val="bg2">
                    <a:lumMod val="75000"/>
                    <a:lumOff val="25000"/>
                  </a:schemeClr>
                </a:solidFill>
                <a:latin typeface="Comic Sans MS" panose="030F0702030302020204" pitchFamily="66" charset="0"/>
              </a:rPr>
              <a:t>lebih</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cepat</a:t>
            </a:r>
            <a:r>
              <a:rPr lang="en-US" sz="1400" dirty="0">
                <a:solidFill>
                  <a:schemeClr val="bg2">
                    <a:lumMod val="75000"/>
                    <a:lumOff val="25000"/>
                  </a:schemeClr>
                </a:solidFill>
                <a:latin typeface="Comic Sans MS" panose="030F0702030302020204" pitchFamily="66" charset="0"/>
              </a:rPr>
              <a:t> dan </a:t>
            </a:r>
            <a:r>
              <a:rPr lang="en-US" sz="1400" dirty="0" err="1">
                <a:solidFill>
                  <a:schemeClr val="bg2">
                    <a:lumMod val="75000"/>
                    <a:lumOff val="25000"/>
                  </a:schemeClr>
                </a:solidFill>
                <a:latin typeface="Comic Sans MS" panose="030F0702030302020204" pitchFamily="66" charset="0"/>
              </a:rPr>
              <a:t>konsisten</a:t>
            </a:r>
            <a:r>
              <a:rPr lang="en-US" sz="1400" dirty="0">
                <a:solidFill>
                  <a:schemeClr val="bg2">
                    <a:lumMod val="75000"/>
                    <a:lumOff val="25000"/>
                  </a:schemeClr>
                </a:solidFill>
                <a:latin typeface="Comic Sans MS" panose="030F0702030302020204" pitchFamily="66" charset="0"/>
              </a:rPr>
              <a:t>.</a:t>
            </a:r>
          </a:p>
        </p:txBody>
      </p:sp>
      <p:sp>
        <p:nvSpPr>
          <p:cNvPr id="7" name="Google Shape;319;p39">
            <a:extLst>
              <a:ext uri="{FF2B5EF4-FFF2-40B4-BE49-F238E27FC236}">
                <a16:creationId xmlns:a16="http://schemas.microsoft.com/office/drawing/2014/main" id="{0B82F34E-497B-A2B8-597A-0421EA953031}"/>
              </a:ext>
            </a:extLst>
          </p:cNvPr>
          <p:cNvSpPr txBox="1">
            <a:spLocks/>
          </p:cNvSpPr>
          <p:nvPr/>
        </p:nvSpPr>
        <p:spPr>
          <a:xfrm>
            <a:off x="1015495" y="3419163"/>
            <a:ext cx="3098039" cy="90961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9pPr>
          </a:lstStyle>
          <a:p>
            <a:pPr marL="0" indent="0" algn="just"/>
            <a:r>
              <a:rPr lang="en-US" sz="1400" dirty="0">
                <a:solidFill>
                  <a:schemeClr val="bg2">
                    <a:lumMod val="75000"/>
                    <a:lumOff val="25000"/>
                  </a:schemeClr>
                </a:solidFill>
                <a:latin typeface="Comic Sans MS" panose="030F0702030302020204" pitchFamily="66" charset="0"/>
              </a:rPr>
              <a:t>Software yang </a:t>
            </a:r>
            <a:r>
              <a:rPr lang="en-US" sz="1400" dirty="0" err="1">
                <a:solidFill>
                  <a:schemeClr val="bg2">
                    <a:lumMod val="75000"/>
                    <a:lumOff val="25000"/>
                  </a:schemeClr>
                </a:solidFill>
                <a:latin typeface="Comic Sans MS" panose="030F0702030302020204" pitchFamily="66" charset="0"/>
              </a:rPr>
              <a:t>digunakan</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diantaranya</a:t>
            </a:r>
            <a:r>
              <a:rPr lang="en-US" sz="1400" dirty="0">
                <a:solidFill>
                  <a:schemeClr val="bg2">
                    <a:lumMod val="75000"/>
                    <a:lumOff val="25000"/>
                  </a:schemeClr>
                </a:solidFill>
                <a:latin typeface="Comic Sans MS" panose="030F0702030302020204" pitchFamily="66" charset="0"/>
              </a:rPr>
              <a:t> TOMAS dan Web Focus </a:t>
            </a:r>
            <a:r>
              <a:rPr lang="en-US" sz="1400" dirty="0" err="1">
                <a:solidFill>
                  <a:schemeClr val="bg2">
                    <a:lumMod val="75000"/>
                    <a:lumOff val="25000"/>
                  </a:schemeClr>
                </a:solidFill>
                <a:latin typeface="Comic Sans MS" panose="030F0702030302020204" pitchFamily="66" charset="0"/>
              </a:rPr>
              <a:t>dari</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Informatuin</a:t>
            </a:r>
            <a:r>
              <a:rPr lang="en-US" sz="1400" dirty="0">
                <a:solidFill>
                  <a:schemeClr val="bg2">
                    <a:lumMod val="75000"/>
                    <a:lumOff val="25000"/>
                  </a:schemeClr>
                </a:solidFill>
                <a:latin typeface="Comic Sans MS" panose="030F0702030302020204" pitchFamily="66" charset="0"/>
              </a:rPr>
              <a:t> Builder yang </a:t>
            </a:r>
            <a:r>
              <a:rPr lang="en-US" sz="1400" dirty="0" err="1">
                <a:solidFill>
                  <a:schemeClr val="bg2">
                    <a:lumMod val="75000"/>
                    <a:lumOff val="25000"/>
                  </a:schemeClr>
                </a:solidFill>
                <a:latin typeface="Comic Sans MS" panose="030F0702030302020204" pitchFamily="66" charset="0"/>
              </a:rPr>
              <a:t>menyediakan</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tatap</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muka</a:t>
            </a:r>
            <a:r>
              <a:rPr lang="en-US" sz="1400" dirty="0">
                <a:solidFill>
                  <a:schemeClr val="bg2">
                    <a:lumMod val="75000"/>
                    <a:lumOff val="25000"/>
                  </a:schemeClr>
                </a:solidFill>
                <a:latin typeface="Comic Sans MS" panose="030F0702030302020204" pitchFamily="66" charset="0"/>
              </a:rPr>
              <a:t>.</a:t>
            </a:r>
          </a:p>
        </p:txBody>
      </p:sp>
      <p:sp>
        <p:nvSpPr>
          <p:cNvPr id="10" name="Google Shape;319;p39">
            <a:extLst>
              <a:ext uri="{FF2B5EF4-FFF2-40B4-BE49-F238E27FC236}">
                <a16:creationId xmlns:a16="http://schemas.microsoft.com/office/drawing/2014/main" id="{E5931156-8873-07D5-3FBE-2ACC7671898C}"/>
              </a:ext>
            </a:extLst>
          </p:cNvPr>
          <p:cNvSpPr txBox="1">
            <a:spLocks/>
          </p:cNvSpPr>
          <p:nvPr/>
        </p:nvSpPr>
        <p:spPr>
          <a:xfrm>
            <a:off x="5133624" y="3370294"/>
            <a:ext cx="3452437" cy="958487"/>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9pPr>
          </a:lstStyle>
          <a:p>
            <a:pPr marL="0" indent="0" algn="just"/>
            <a:r>
              <a:rPr lang="en-US" sz="1400" dirty="0">
                <a:latin typeface="Comic Sans MS" panose="030F0702030302020204" pitchFamily="66" charset="0"/>
              </a:rPr>
              <a:t>Server </a:t>
            </a:r>
            <a:r>
              <a:rPr lang="en-US" sz="1400" dirty="0" err="1">
                <a:latin typeface="Comic Sans MS" panose="030F0702030302020204" pitchFamily="66" charset="0"/>
              </a:rPr>
              <a:t>menyediakan</a:t>
            </a:r>
            <a:r>
              <a:rPr lang="en-US" sz="1400" dirty="0">
                <a:latin typeface="Comic Sans MS" panose="030F0702030302020204" pitchFamily="66" charset="0"/>
              </a:rPr>
              <a:t> </a:t>
            </a:r>
            <a:r>
              <a:rPr lang="en-US" sz="1400" dirty="0" err="1">
                <a:latin typeface="Comic Sans MS" panose="030F0702030302020204" pitchFamily="66" charset="0"/>
              </a:rPr>
              <a:t>semua</a:t>
            </a:r>
            <a:r>
              <a:rPr lang="en-US" sz="1400" dirty="0">
                <a:latin typeface="Comic Sans MS" panose="030F0702030302020204" pitchFamily="66" charset="0"/>
              </a:rPr>
              <a:t> </a:t>
            </a:r>
            <a:r>
              <a:rPr lang="en-US" sz="1400" dirty="0" err="1">
                <a:latin typeface="Comic Sans MS" panose="030F0702030302020204" pitchFamily="66" charset="0"/>
              </a:rPr>
              <a:t>fungsionalitas</a:t>
            </a:r>
            <a:r>
              <a:rPr lang="en-US" sz="1400" dirty="0">
                <a:latin typeface="Comic Sans MS" panose="030F0702030302020204" pitchFamily="66" charset="0"/>
              </a:rPr>
              <a:t> inti </a:t>
            </a:r>
            <a:r>
              <a:rPr lang="en-US" sz="1400" dirty="0" err="1">
                <a:latin typeface="Comic Sans MS" panose="030F0702030302020204" pitchFamily="66" charset="0"/>
              </a:rPr>
              <a:t>untuk</a:t>
            </a:r>
            <a:r>
              <a:rPr lang="en-US" sz="1400" dirty="0">
                <a:latin typeface="Comic Sans MS" panose="030F0702030302020204" pitchFamily="66" charset="0"/>
              </a:rPr>
              <a:t> </a:t>
            </a:r>
            <a:r>
              <a:rPr lang="en-US" sz="1400" dirty="0" err="1">
                <a:latin typeface="Comic Sans MS" panose="030F0702030302020204" pitchFamily="66" charset="0"/>
              </a:rPr>
              <a:t>komputasi</a:t>
            </a:r>
            <a:r>
              <a:rPr lang="en-US" sz="1400" dirty="0">
                <a:latin typeface="Comic Sans MS" panose="030F0702030302020204" pitchFamily="66" charset="0"/>
              </a:rPr>
              <a:t>. </a:t>
            </a:r>
            <a:r>
              <a:rPr lang="en-US" sz="1400" dirty="0" err="1">
                <a:latin typeface="Comic Sans MS" panose="030F0702030302020204" pitchFamily="66" charset="0"/>
              </a:rPr>
              <a:t>Sedangkan</a:t>
            </a:r>
            <a:r>
              <a:rPr lang="en-US" sz="1400" dirty="0">
                <a:latin typeface="Comic Sans MS" panose="030F0702030302020204" pitchFamily="66" charset="0"/>
              </a:rPr>
              <a:t> client </a:t>
            </a:r>
            <a:r>
              <a:rPr lang="en-US" sz="1400" dirty="0" err="1">
                <a:latin typeface="Comic Sans MS" panose="030F0702030302020204" pitchFamily="66" charset="0"/>
              </a:rPr>
              <a:t>terdiri</a:t>
            </a:r>
            <a:r>
              <a:rPr lang="en-US" sz="1400" dirty="0">
                <a:latin typeface="Comic Sans MS" panose="030F0702030302020204" pitchFamily="66" charset="0"/>
              </a:rPr>
              <a:t> </a:t>
            </a:r>
            <a:r>
              <a:rPr lang="en-US" sz="1400" dirty="0" err="1">
                <a:latin typeface="Comic Sans MS" panose="030F0702030302020204" pitchFamily="66" charset="0"/>
              </a:rPr>
              <a:t>atas</a:t>
            </a:r>
            <a:r>
              <a:rPr lang="en-US" sz="1400" dirty="0">
                <a:latin typeface="Comic Sans MS" panose="030F0702030302020204" pitchFamily="66" charset="0"/>
              </a:rPr>
              <a:t> OLAP Client, Client Application, OLE DB For OLAP, </a:t>
            </a:r>
            <a:r>
              <a:rPr lang="en-US" sz="1400" dirty="0" err="1">
                <a:latin typeface="Comic Sans MS" panose="030F0702030302020204" pitchFamily="66" charset="0"/>
              </a:rPr>
              <a:t>serta</a:t>
            </a:r>
            <a:r>
              <a:rPr lang="en-US" sz="1400" dirty="0">
                <a:latin typeface="Comic Sans MS" panose="030F0702030302020204" pitchFamily="66" charset="0"/>
              </a:rPr>
              <a:t> Pivot Table Service.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p40"/>
          <p:cNvSpPr txBox="1">
            <a:spLocks noGrp="1"/>
          </p:cNvSpPr>
          <p:nvPr>
            <p:ph type="title"/>
          </p:nvPr>
        </p:nvSpPr>
        <p:spPr>
          <a:xfrm>
            <a:off x="1064710" y="417512"/>
            <a:ext cx="6564084" cy="856200"/>
          </a:xfrm>
          <a:prstGeom prst="rect">
            <a:avLst/>
          </a:prstGeom>
        </p:spPr>
        <p:txBody>
          <a:bodyPr spcFirstLastPara="1" wrap="square" lIns="0" tIns="0" rIns="0" bIns="0" anchor="t" anchorCtr="0">
            <a:noAutofit/>
          </a:bodyPr>
          <a:lstStyle/>
          <a:p>
            <a:pPr marL="0" lvl="0" indent="0" algn="ctr" rtl="0">
              <a:spcBef>
                <a:spcPts val="0"/>
              </a:spcBef>
              <a:spcAft>
                <a:spcPts val="0"/>
              </a:spcAft>
              <a:buSzPts val="4700"/>
              <a:buNone/>
            </a:pPr>
            <a:r>
              <a:rPr lang="nl-NL" sz="3100" dirty="0"/>
              <a:t>MENGENAL ROLAP, MOLAP, DAN HOLAP</a:t>
            </a:r>
          </a:p>
        </p:txBody>
      </p:sp>
      <p:sp>
        <p:nvSpPr>
          <p:cNvPr id="336" name="Google Shape;336;p40"/>
          <p:cNvSpPr/>
          <p:nvPr/>
        </p:nvSpPr>
        <p:spPr>
          <a:xfrm>
            <a:off x="7754731" y="346886"/>
            <a:ext cx="856200" cy="8562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7" name="Google Shape;337;p40"/>
          <p:cNvGrpSpPr/>
          <p:nvPr/>
        </p:nvGrpSpPr>
        <p:grpSpPr>
          <a:xfrm>
            <a:off x="7951344" y="518612"/>
            <a:ext cx="462975" cy="462556"/>
            <a:chOff x="3481708" y="3386870"/>
            <a:chExt cx="462975" cy="462556"/>
          </a:xfrm>
        </p:grpSpPr>
        <p:sp>
          <p:nvSpPr>
            <p:cNvPr id="338" name="Google Shape;338;p40"/>
            <p:cNvSpPr/>
            <p:nvPr/>
          </p:nvSpPr>
          <p:spPr>
            <a:xfrm>
              <a:off x="3531908" y="3386870"/>
              <a:ext cx="132319" cy="126905"/>
            </a:xfrm>
            <a:custGeom>
              <a:avLst/>
              <a:gdLst/>
              <a:ahLst/>
              <a:cxnLst/>
              <a:rect l="l" t="t" r="r" b="b"/>
              <a:pathLst>
                <a:path w="1882" h="1805" extrusionOk="0">
                  <a:moveTo>
                    <a:pt x="465" y="0"/>
                  </a:moveTo>
                  <a:cubicBezTo>
                    <a:pt x="358" y="0"/>
                    <a:pt x="251" y="42"/>
                    <a:pt x="167" y="125"/>
                  </a:cubicBezTo>
                  <a:cubicBezTo>
                    <a:pt x="1" y="280"/>
                    <a:pt x="1" y="554"/>
                    <a:pt x="167" y="697"/>
                  </a:cubicBezTo>
                  <a:lnTo>
                    <a:pt x="1251" y="1768"/>
                  </a:lnTo>
                  <a:cubicBezTo>
                    <a:pt x="1275" y="1792"/>
                    <a:pt x="1301" y="1804"/>
                    <a:pt x="1325" y="1804"/>
                  </a:cubicBezTo>
                  <a:cubicBezTo>
                    <a:pt x="1349" y="1804"/>
                    <a:pt x="1370" y="1792"/>
                    <a:pt x="1382" y="1768"/>
                  </a:cubicBezTo>
                  <a:lnTo>
                    <a:pt x="1834" y="1328"/>
                  </a:lnTo>
                  <a:cubicBezTo>
                    <a:pt x="1882" y="1280"/>
                    <a:pt x="1882" y="1221"/>
                    <a:pt x="1834" y="1197"/>
                  </a:cubicBezTo>
                  <a:lnTo>
                    <a:pt x="763" y="125"/>
                  </a:lnTo>
                  <a:cubicBezTo>
                    <a:pt x="679" y="42"/>
                    <a:pt x="572" y="0"/>
                    <a:pt x="4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40"/>
            <p:cNvSpPr/>
            <p:nvPr/>
          </p:nvSpPr>
          <p:spPr>
            <a:xfrm>
              <a:off x="3536970" y="3608270"/>
              <a:ext cx="132319" cy="127749"/>
            </a:xfrm>
            <a:custGeom>
              <a:avLst/>
              <a:gdLst/>
              <a:ahLst/>
              <a:cxnLst/>
              <a:rect l="l" t="t" r="r" b="b"/>
              <a:pathLst>
                <a:path w="1882" h="1817" extrusionOk="0">
                  <a:moveTo>
                    <a:pt x="1317" y="0"/>
                  </a:moveTo>
                  <a:cubicBezTo>
                    <a:pt x="1292" y="0"/>
                    <a:pt x="1268" y="12"/>
                    <a:pt x="1250" y="36"/>
                  </a:cubicBezTo>
                  <a:lnTo>
                    <a:pt x="179" y="1108"/>
                  </a:lnTo>
                  <a:cubicBezTo>
                    <a:pt x="0" y="1263"/>
                    <a:pt x="0" y="1524"/>
                    <a:pt x="167" y="1691"/>
                  </a:cubicBezTo>
                  <a:cubicBezTo>
                    <a:pt x="250" y="1774"/>
                    <a:pt x="357" y="1816"/>
                    <a:pt x="464" y="1816"/>
                  </a:cubicBezTo>
                  <a:cubicBezTo>
                    <a:pt x="572" y="1816"/>
                    <a:pt x="679" y="1774"/>
                    <a:pt x="762" y="1691"/>
                  </a:cubicBezTo>
                  <a:lnTo>
                    <a:pt x="1834" y="620"/>
                  </a:lnTo>
                  <a:cubicBezTo>
                    <a:pt x="1881" y="572"/>
                    <a:pt x="1881" y="512"/>
                    <a:pt x="1834" y="489"/>
                  </a:cubicBezTo>
                  <a:lnTo>
                    <a:pt x="1393" y="36"/>
                  </a:lnTo>
                  <a:cubicBezTo>
                    <a:pt x="1369" y="12"/>
                    <a:pt x="1343" y="0"/>
                    <a:pt x="13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40"/>
            <p:cNvSpPr/>
            <p:nvPr/>
          </p:nvSpPr>
          <p:spPr>
            <a:xfrm>
              <a:off x="3760479" y="3386870"/>
              <a:ext cx="131475" cy="126905"/>
            </a:xfrm>
            <a:custGeom>
              <a:avLst/>
              <a:gdLst/>
              <a:ahLst/>
              <a:cxnLst/>
              <a:rect l="l" t="t" r="r" b="b"/>
              <a:pathLst>
                <a:path w="1870" h="1805" extrusionOk="0">
                  <a:moveTo>
                    <a:pt x="1409" y="0"/>
                  </a:moveTo>
                  <a:cubicBezTo>
                    <a:pt x="1301" y="0"/>
                    <a:pt x="1191" y="42"/>
                    <a:pt x="1107" y="125"/>
                  </a:cubicBezTo>
                  <a:lnTo>
                    <a:pt x="36" y="1197"/>
                  </a:lnTo>
                  <a:cubicBezTo>
                    <a:pt x="0" y="1233"/>
                    <a:pt x="0" y="1292"/>
                    <a:pt x="36" y="1328"/>
                  </a:cubicBezTo>
                  <a:lnTo>
                    <a:pt x="500" y="1768"/>
                  </a:lnTo>
                  <a:cubicBezTo>
                    <a:pt x="524" y="1792"/>
                    <a:pt x="551" y="1804"/>
                    <a:pt x="575" y="1804"/>
                  </a:cubicBezTo>
                  <a:cubicBezTo>
                    <a:pt x="598" y="1804"/>
                    <a:pt x="619" y="1792"/>
                    <a:pt x="631" y="1768"/>
                  </a:cubicBezTo>
                  <a:lnTo>
                    <a:pt x="1703" y="697"/>
                  </a:lnTo>
                  <a:cubicBezTo>
                    <a:pt x="1869" y="542"/>
                    <a:pt x="1869" y="268"/>
                    <a:pt x="1703" y="125"/>
                  </a:cubicBezTo>
                  <a:cubicBezTo>
                    <a:pt x="1625" y="42"/>
                    <a:pt x="1518" y="0"/>
                    <a:pt x="14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40"/>
            <p:cNvSpPr/>
            <p:nvPr/>
          </p:nvSpPr>
          <p:spPr>
            <a:xfrm>
              <a:off x="3757104" y="3608270"/>
              <a:ext cx="130631" cy="127749"/>
            </a:xfrm>
            <a:custGeom>
              <a:avLst/>
              <a:gdLst/>
              <a:ahLst/>
              <a:cxnLst/>
              <a:rect l="l" t="t" r="r" b="b"/>
              <a:pathLst>
                <a:path w="1858" h="1817" extrusionOk="0">
                  <a:moveTo>
                    <a:pt x="554" y="0"/>
                  </a:moveTo>
                  <a:cubicBezTo>
                    <a:pt x="530" y="0"/>
                    <a:pt x="506" y="12"/>
                    <a:pt x="489" y="36"/>
                  </a:cubicBezTo>
                  <a:lnTo>
                    <a:pt x="48" y="489"/>
                  </a:lnTo>
                  <a:cubicBezTo>
                    <a:pt x="0" y="524"/>
                    <a:pt x="0" y="584"/>
                    <a:pt x="48" y="620"/>
                  </a:cubicBezTo>
                  <a:lnTo>
                    <a:pt x="1120" y="1691"/>
                  </a:lnTo>
                  <a:cubicBezTo>
                    <a:pt x="1197" y="1774"/>
                    <a:pt x="1304" y="1816"/>
                    <a:pt x="1410" y="1816"/>
                  </a:cubicBezTo>
                  <a:cubicBezTo>
                    <a:pt x="1516" y="1816"/>
                    <a:pt x="1620" y="1774"/>
                    <a:pt x="1691" y="1691"/>
                  </a:cubicBezTo>
                  <a:cubicBezTo>
                    <a:pt x="1858" y="1524"/>
                    <a:pt x="1858" y="1263"/>
                    <a:pt x="1691" y="1108"/>
                  </a:cubicBezTo>
                  <a:lnTo>
                    <a:pt x="620" y="36"/>
                  </a:lnTo>
                  <a:cubicBezTo>
                    <a:pt x="602" y="12"/>
                    <a:pt x="578" y="0"/>
                    <a:pt x="5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40"/>
            <p:cNvSpPr/>
            <p:nvPr/>
          </p:nvSpPr>
          <p:spPr>
            <a:xfrm>
              <a:off x="3696006" y="3549492"/>
              <a:ext cx="34380" cy="31217"/>
            </a:xfrm>
            <a:custGeom>
              <a:avLst/>
              <a:gdLst/>
              <a:ahLst/>
              <a:cxnLst/>
              <a:rect l="l" t="t" r="r" b="b"/>
              <a:pathLst>
                <a:path w="489" h="444" extrusionOk="0">
                  <a:moveTo>
                    <a:pt x="244" y="1"/>
                  </a:moveTo>
                  <a:cubicBezTo>
                    <a:pt x="166" y="1"/>
                    <a:pt x="89" y="40"/>
                    <a:pt x="48" y="122"/>
                  </a:cubicBezTo>
                  <a:cubicBezTo>
                    <a:pt x="48" y="146"/>
                    <a:pt x="36" y="146"/>
                    <a:pt x="36" y="158"/>
                  </a:cubicBezTo>
                  <a:cubicBezTo>
                    <a:pt x="0" y="241"/>
                    <a:pt x="36" y="324"/>
                    <a:pt x="96" y="384"/>
                  </a:cubicBezTo>
                  <a:cubicBezTo>
                    <a:pt x="119" y="408"/>
                    <a:pt x="179" y="444"/>
                    <a:pt x="238" y="444"/>
                  </a:cubicBezTo>
                  <a:cubicBezTo>
                    <a:pt x="298" y="444"/>
                    <a:pt x="357" y="408"/>
                    <a:pt x="405" y="384"/>
                  </a:cubicBezTo>
                  <a:cubicBezTo>
                    <a:pt x="488" y="289"/>
                    <a:pt x="488" y="158"/>
                    <a:pt x="405" y="63"/>
                  </a:cubicBezTo>
                  <a:cubicBezTo>
                    <a:pt x="360" y="22"/>
                    <a:pt x="301" y="1"/>
                    <a:pt x="24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40"/>
            <p:cNvSpPr/>
            <p:nvPr/>
          </p:nvSpPr>
          <p:spPr>
            <a:xfrm>
              <a:off x="3674211" y="3466810"/>
              <a:ext cx="77901" cy="59480"/>
            </a:xfrm>
            <a:custGeom>
              <a:avLst/>
              <a:gdLst/>
              <a:ahLst/>
              <a:cxnLst/>
              <a:rect l="l" t="t" r="r" b="b"/>
              <a:pathLst>
                <a:path w="1108" h="846" extrusionOk="0">
                  <a:moveTo>
                    <a:pt x="548" y="0"/>
                  </a:moveTo>
                  <a:cubicBezTo>
                    <a:pt x="441" y="0"/>
                    <a:pt x="346" y="12"/>
                    <a:pt x="239" y="24"/>
                  </a:cubicBezTo>
                  <a:cubicBezTo>
                    <a:pt x="239" y="60"/>
                    <a:pt x="251" y="84"/>
                    <a:pt x="251" y="119"/>
                  </a:cubicBezTo>
                  <a:cubicBezTo>
                    <a:pt x="251" y="250"/>
                    <a:pt x="215" y="369"/>
                    <a:pt x="108" y="453"/>
                  </a:cubicBezTo>
                  <a:lnTo>
                    <a:pt x="1" y="560"/>
                  </a:lnTo>
                  <a:lnTo>
                    <a:pt x="286" y="846"/>
                  </a:lnTo>
                  <a:cubicBezTo>
                    <a:pt x="364" y="798"/>
                    <a:pt x="453" y="774"/>
                    <a:pt x="545" y="774"/>
                  </a:cubicBezTo>
                  <a:cubicBezTo>
                    <a:pt x="638" y="774"/>
                    <a:pt x="733" y="798"/>
                    <a:pt x="822" y="846"/>
                  </a:cubicBezTo>
                  <a:lnTo>
                    <a:pt x="1108" y="560"/>
                  </a:lnTo>
                  <a:lnTo>
                    <a:pt x="1001" y="453"/>
                  </a:lnTo>
                  <a:cubicBezTo>
                    <a:pt x="882" y="334"/>
                    <a:pt x="834" y="179"/>
                    <a:pt x="858" y="24"/>
                  </a:cubicBezTo>
                  <a:cubicBezTo>
                    <a:pt x="763" y="0"/>
                    <a:pt x="656" y="0"/>
                    <a:pt x="5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40"/>
            <p:cNvSpPr/>
            <p:nvPr/>
          </p:nvSpPr>
          <p:spPr>
            <a:xfrm>
              <a:off x="3752112" y="3526220"/>
              <a:ext cx="72839" cy="72065"/>
            </a:xfrm>
            <a:custGeom>
              <a:avLst/>
              <a:gdLst/>
              <a:ahLst/>
              <a:cxnLst/>
              <a:rect l="l" t="t" r="r" b="b"/>
              <a:pathLst>
                <a:path w="1036" h="1025" extrusionOk="0">
                  <a:moveTo>
                    <a:pt x="274" y="1"/>
                  </a:moveTo>
                  <a:lnTo>
                    <a:pt x="0" y="286"/>
                  </a:lnTo>
                  <a:cubicBezTo>
                    <a:pt x="83" y="441"/>
                    <a:pt x="83" y="655"/>
                    <a:pt x="0" y="822"/>
                  </a:cubicBezTo>
                  <a:lnTo>
                    <a:pt x="191" y="1025"/>
                  </a:lnTo>
                  <a:lnTo>
                    <a:pt x="298" y="917"/>
                  </a:lnTo>
                  <a:cubicBezTo>
                    <a:pt x="381" y="834"/>
                    <a:pt x="500" y="786"/>
                    <a:pt x="631" y="786"/>
                  </a:cubicBezTo>
                  <a:cubicBezTo>
                    <a:pt x="774" y="786"/>
                    <a:pt x="893" y="834"/>
                    <a:pt x="976" y="917"/>
                  </a:cubicBezTo>
                  <a:lnTo>
                    <a:pt x="1036" y="977"/>
                  </a:lnTo>
                  <a:lnTo>
                    <a:pt x="917" y="405"/>
                  </a:lnTo>
                  <a:cubicBezTo>
                    <a:pt x="905" y="322"/>
                    <a:pt x="869" y="251"/>
                    <a:pt x="857" y="179"/>
                  </a:cubicBezTo>
                  <a:cubicBezTo>
                    <a:pt x="798" y="191"/>
                    <a:pt x="750" y="203"/>
                    <a:pt x="691" y="203"/>
                  </a:cubicBezTo>
                  <a:cubicBezTo>
                    <a:pt x="560" y="203"/>
                    <a:pt x="441" y="167"/>
                    <a:pt x="357" y="72"/>
                  </a:cubicBez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40"/>
            <p:cNvSpPr/>
            <p:nvPr/>
          </p:nvSpPr>
          <p:spPr>
            <a:xfrm>
              <a:off x="3601372" y="3526220"/>
              <a:ext cx="73753" cy="72065"/>
            </a:xfrm>
            <a:custGeom>
              <a:avLst/>
              <a:gdLst/>
              <a:ahLst/>
              <a:cxnLst/>
              <a:rect l="l" t="t" r="r" b="b"/>
              <a:pathLst>
                <a:path w="1049" h="1025" extrusionOk="0">
                  <a:moveTo>
                    <a:pt x="751" y="1"/>
                  </a:moveTo>
                  <a:lnTo>
                    <a:pt x="680" y="72"/>
                  </a:lnTo>
                  <a:cubicBezTo>
                    <a:pt x="596" y="167"/>
                    <a:pt x="477" y="203"/>
                    <a:pt x="334" y="203"/>
                  </a:cubicBezTo>
                  <a:cubicBezTo>
                    <a:pt x="275" y="203"/>
                    <a:pt x="215" y="191"/>
                    <a:pt x="179" y="179"/>
                  </a:cubicBezTo>
                  <a:cubicBezTo>
                    <a:pt x="144" y="251"/>
                    <a:pt x="132" y="322"/>
                    <a:pt x="120" y="394"/>
                  </a:cubicBezTo>
                  <a:lnTo>
                    <a:pt x="1" y="977"/>
                  </a:lnTo>
                  <a:lnTo>
                    <a:pt x="60" y="917"/>
                  </a:lnTo>
                  <a:cubicBezTo>
                    <a:pt x="144" y="834"/>
                    <a:pt x="263" y="786"/>
                    <a:pt x="394" y="786"/>
                  </a:cubicBezTo>
                  <a:cubicBezTo>
                    <a:pt x="537" y="786"/>
                    <a:pt x="656" y="834"/>
                    <a:pt x="739" y="917"/>
                  </a:cubicBezTo>
                  <a:lnTo>
                    <a:pt x="846" y="1025"/>
                  </a:lnTo>
                  <a:lnTo>
                    <a:pt x="1049" y="822"/>
                  </a:lnTo>
                  <a:cubicBezTo>
                    <a:pt x="1013" y="727"/>
                    <a:pt x="989" y="644"/>
                    <a:pt x="989" y="548"/>
                  </a:cubicBezTo>
                  <a:cubicBezTo>
                    <a:pt x="989" y="453"/>
                    <a:pt x="1013" y="358"/>
                    <a:pt x="1049" y="274"/>
                  </a:cubicBezTo>
                  <a:lnTo>
                    <a:pt x="75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40"/>
            <p:cNvSpPr/>
            <p:nvPr/>
          </p:nvSpPr>
          <p:spPr>
            <a:xfrm>
              <a:off x="3600528" y="3601590"/>
              <a:ext cx="224422" cy="150739"/>
            </a:xfrm>
            <a:custGeom>
              <a:avLst/>
              <a:gdLst/>
              <a:ahLst/>
              <a:cxnLst/>
              <a:rect l="l" t="t" r="r" b="b"/>
              <a:pathLst>
                <a:path w="3192" h="2144" extrusionOk="0">
                  <a:moveTo>
                    <a:pt x="1334" y="0"/>
                  </a:moveTo>
                  <a:lnTo>
                    <a:pt x="1120" y="203"/>
                  </a:lnTo>
                  <a:lnTo>
                    <a:pt x="1192" y="286"/>
                  </a:lnTo>
                  <a:cubicBezTo>
                    <a:pt x="1287" y="369"/>
                    <a:pt x="1346" y="488"/>
                    <a:pt x="1346" y="619"/>
                  </a:cubicBezTo>
                  <a:cubicBezTo>
                    <a:pt x="1346" y="762"/>
                    <a:pt x="1299" y="881"/>
                    <a:pt x="1192" y="965"/>
                  </a:cubicBezTo>
                  <a:lnTo>
                    <a:pt x="120" y="2036"/>
                  </a:lnTo>
                  <a:cubicBezTo>
                    <a:pt x="84" y="2084"/>
                    <a:pt x="49" y="2108"/>
                    <a:pt x="1" y="2143"/>
                  </a:cubicBezTo>
                  <a:lnTo>
                    <a:pt x="1049" y="2143"/>
                  </a:lnTo>
                  <a:cubicBezTo>
                    <a:pt x="1108" y="1917"/>
                    <a:pt x="1334" y="1750"/>
                    <a:pt x="1585" y="1750"/>
                  </a:cubicBezTo>
                  <a:lnTo>
                    <a:pt x="1596" y="1750"/>
                  </a:lnTo>
                  <a:cubicBezTo>
                    <a:pt x="1858" y="1750"/>
                    <a:pt x="2073" y="1917"/>
                    <a:pt x="2156" y="2143"/>
                  </a:cubicBezTo>
                  <a:lnTo>
                    <a:pt x="3192" y="2143"/>
                  </a:lnTo>
                  <a:cubicBezTo>
                    <a:pt x="3144" y="2108"/>
                    <a:pt x="3109" y="2084"/>
                    <a:pt x="3073" y="2036"/>
                  </a:cubicBezTo>
                  <a:lnTo>
                    <a:pt x="2001" y="965"/>
                  </a:lnTo>
                  <a:cubicBezTo>
                    <a:pt x="1918" y="881"/>
                    <a:pt x="1858" y="762"/>
                    <a:pt x="1858" y="619"/>
                  </a:cubicBezTo>
                  <a:cubicBezTo>
                    <a:pt x="1858" y="488"/>
                    <a:pt x="1894" y="369"/>
                    <a:pt x="2001" y="286"/>
                  </a:cubicBezTo>
                  <a:lnTo>
                    <a:pt x="2073" y="203"/>
                  </a:lnTo>
                  <a:lnTo>
                    <a:pt x="1870" y="0"/>
                  </a:lnTo>
                  <a:cubicBezTo>
                    <a:pt x="1775" y="48"/>
                    <a:pt x="1692" y="60"/>
                    <a:pt x="1596" y="60"/>
                  </a:cubicBezTo>
                  <a:cubicBezTo>
                    <a:pt x="1513" y="60"/>
                    <a:pt x="1406" y="48"/>
                    <a:pt x="13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40"/>
            <p:cNvSpPr/>
            <p:nvPr/>
          </p:nvSpPr>
          <p:spPr>
            <a:xfrm>
              <a:off x="3481708" y="3752260"/>
              <a:ext cx="462975" cy="97165"/>
            </a:xfrm>
            <a:custGeom>
              <a:avLst/>
              <a:gdLst/>
              <a:ahLst/>
              <a:cxnLst/>
              <a:rect l="l" t="t" r="r" b="b"/>
              <a:pathLst>
                <a:path w="6585" h="1382" extrusionOk="0">
                  <a:moveTo>
                    <a:pt x="3275" y="0"/>
                  </a:moveTo>
                  <a:cubicBezTo>
                    <a:pt x="3167" y="0"/>
                    <a:pt x="3084" y="84"/>
                    <a:pt x="3084" y="191"/>
                  </a:cubicBezTo>
                  <a:lnTo>
                    <a:pt x="3084" y="1000"/>
                  </a:lnTo>
                  <a:lnTo>
                    <a:pt x="2691" y="1000"/>
                  </a:lnTo>
                  <a:lnTo>
                    <a:pt x="2691" y="405"/>
                  </a:lnTo>
                  <a:lnTo>
                    <a:pt x="1084" y="405"/>
                  </a:lnTo>
                  <a:lnTo>
                    <a:pt x="941" y="1000"/>
                  </a:lnTo>
                  <a:lnTo>
                    <a:pt x="191" y="1000"/>
                  </a:lnTo>
                  <a:cubicBezTo>
                    <a:pt x="96" y="1000"/>
                    <a:pt x="0" y="1084"/>
                    <a:pt x="0" y="1191"/>
                  </a:cubicBezTo>
                  <a:cubicBezTo>
                    <a:pt x="0" y="1298"/>
                    <a:pt x="96" y="1381"/>
                    <a:pt x="191" y="1381"/>
                  </a:cubicBezTo>
                  <a:lnTo>
                    <a:pt x="6382" y="1381"/>
                  </a:lnTo>
                  <a:cubicBezTo>
                    <a:pt x="6489" y="1381"/>
                    <a:pt x="6584" y="1298"/>
                    <a:pt x="6584" y="1191"/>
                  </a:cubicBezTo>
                  <a:cubicBezTo>
                    <a:pt x="6561" y="1084"/>
                    <a:pt x="6489" y="1000"/>
                    <a:pt x="6370" y="1000"/>
                  </a:cubicBezTo>
                  <a:lnTo>
                    <a:pt x="5584" y="1000"/>
                  </a:lnTo>
                  <a:lnTo>
                    <a:pt x="5430" y="405"/>
                  </a:lnTo>
                  <a:lnTo>
                    <a:pt x="3858" y="405"/>
                  </a:lnTo>
                  <a:lnTo>
                    <a:pt x="3858" y="1000"/>
                  </a:lnTo>
                  <a:lnTo>
                    <a:pt x="3489" y="1000"/>
                  </a:lnTo>
                  <a:lnTo>
                    <a:pt x="3489" y="191"/>
                  </a:lnTo>
                  <a:cubicBezTo>
                    <a:pt x="3489" y="84"/>
                    <a:pt x="3394" y="0"/>
                    <a:pt x="32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Google Shape;319;p39">
            <a:extLst>
              <a:ext uri="{FF2B5EF4-FFF2-40B4-BE49-F238E27FC236}">
                <a16:creationId xmlns:a16="http://schemas.microsoft.com/office/drawing/2014/main" id="{722D6633-72A0-8734-9E08-5F3AC42FFFA6}"/>
              </a:ext>
            </a:extLst>
          </p:cNvPr>
          <p:cNvSpPr txBox="1">
            <a:spLocks/>
          </p:cNvSpPr>
          <p:nvPr/>
        </p:nvSpPr>
        <p:spPr>
          <a:xfrm>
            <a:off x="1064710" y="1954521"/>
            <a:ext cx="3052838" cy="116063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es-ES" sz="1400" kern="100" dirty="0" err="1">
                <a:effectLst/>
                <a:latin typeface="Comic Sans MS" panose="030F0702030302020204" pitchFamily="66" charset="0"/>
                <a:ea typeface="Calibri" panose="020F0502020204030204" pitchFamily="34" charset="0"/>
              </a:rPr>
              <a:t>Merupakan</a:t>
            </a:r>
            <a:r>
              <a:rPr lang="es-ES" sz="1400" kern="100" dirty="0">
                <a:effectLst/>
                <a:latin typeface="Comic Sans MS" panose="030F0702030302020204" pitchFamily="66" charset="0"/>
                <a:ea typeface="Calibri" panose="020F0502020204030204" pitchFamily="34" charset="0"/>
              </a:rPr>
              <a:t> </a:t>
            </a:r>
            <a:r>
              <a:rPr lang="es-ES" sz="1400" kern="100" dirty="0" err="1">
                <a:effectLst/>
                <a:latin typeface="Comic Sans MS" panose="030F0702030302020204" pitchFamily="66" charset="0"/>
                <a:ea typeface="Calibri" panose="020F0502020204030204" pitchFamily="34" charset="0"/>
              </a:rPr>
              <a:t>salah</a:t>
            </a:r>
            <a:r>
              <a:rPr lang="es-ES" sz="1400" kern="100" dirty="0">
                <a:effectLst/>
                <a:latin typeface="Comic Sans MS" panose="030F0702030302020204" pitchFamily="66" charset="0"/>
                <a:ea typeface="Calibri" panose="020F0502020204030204" pitchFamily="34" charset="0"/>
              </a:rPr>
              <a:t> </a:t>
            </a:r>
            <a:r>
              <a:rPr lang="es-ES" sz="1400" kern="100" dirty="0" err="1">
                <a:effectLst/>
                <a:latin typeface="Comic Sans MS" panose="030F0702030302020204" pitchFamily="66" charset="0"/>
                <a:ea typeface="Calibri" panose="020F0502020204030204" pitchFamily="34" charset="0"/>
              </a:rPr>
              <a:t>satu</a:t>
            </a:r>
            <a:r>
              <a:rPr lang="es-ES" sz="1400" kern="100" dirty="0">
                <a:effectLst/>
                <a:latin typeface="Comic Sans MS" panose="030F0702030302020204" pitchFamily="66" charset="0"/>
                <a:ea typeface="Calibri" panose="020F0502020204030204" pitchFamily="34" charset="0"/>
              </a:rPr>
              <a:t> </a:t>
            </a:r>
            <a:r>
              <a:rPr lang="es-ES" sz="1400" kern="100" dirty="0" err="1">
                <a:effectLst/>
                <a:latin typeface="Comic Sans MS" panose="030F0702030302020204" pitchFamily="66" charset="0"/>
                <a:ea typeface="Calibri" panose="020F0502020204030204" pitchFamily="34" charset="0"/>
              </a:rPr>
              <a:t>pendekatan</a:t>
            </a:r>
            <a:r>
              <a:rPr lang="es-ES" sz="1400" kern="100" dirty="0">
                <a:effectLst/>
                <a:latin typeface="Comic Sans MS" panose="030F0702030302020204" pitchFamily="66" charset="0"/>
                <a:ea typeface="Calibri" panose="020F0502020204030204" pitchFamily="34" charset="0"/>
              </a:rPr>
              <a:t> pada OLAP </a:t>
            </a:r>
            <a:r>
              <a:rPr lang="es-ES" sz="1400" kern="100" dirty="0" err="1">
                <a:effectLst/>
                <a:latin typeface="Comic Sans MS" panose="030F0702030302020204" pitchFamily="66" charset="0"/>
                <a:ea typeface="Calibri" panose="020F0502020204030204" pitchFamily="34" charset="0"/>
              </a:rPr>
              <a:t>untuk</a:t>
            </a:r>
            <a:r>
              <a:rPr lang="es-ES" sz="1400" kern="100" dirty="0">
                <a:effectLst/>
                <a:latin typeface="Comic Sans MS" panose="030F0702030302020204" pitchFamily="66" charset="0"/>
                <a:ea typeface="Calibri" panose="020F0502020204030204" pitchFamily="34" charset="0"/>
              </a:rPr>
              <a:t> </a:t>
            </a:r>
            <a:r>
              <a:rPr lang="es-ES" sz="1400" kern="100" dirty="0" err="1">
                <a:effectLst/>
                <a:latin typeface="Comic Sans MS" panose="030F0702030302020204" pitchFamily="66" charset="0"/>
                <a:ea typeface="Calibri" panose="020F0502020204030204" pitchFamily="34" charset="0"/>
              </a:rPr>
              <a:t>proses</a:t>
            </a:r>
            <a:r>
              <a:rPr lang="es-ES" sz="1400" kern="100" dirty="0">
                <a:effectLst/>
                <a:latin typeface="Comic Sans MS" panose="030F0702030302020204" pitchFamily="66" charset="0"/>
                <a:ea typeface="Calibri" panose="020F0502020204030204" pitchFamily="34" charset="0"/>
              </a:rPr>
              <a:t> </a:t>
            </a:r>
            <a:r>
              <a:rPr lang="es-ES" sz="1400" kern="100" dirty="0" err="1">
                <a:effectLst/>
                <a:latin typeface="Comic Sans MS" panose="030F0702030302020204" pitchFamily="66" charset="0"/>
                <a:ea typeface="Calibri" panose="020F0502020204030204" pitchFamily="34" charset="0"/>
              </a:rPr>
              <a:t>analisis</a:t>
            </a:r>
            <a:r>
              <a:rPr lang="es-ES" sz="1400" kern="100" dirty="0">
                <a:effectLst/>
                <a:latin typeface="Comic Sans MS" panose="030F0702030302020204" pitchFamily="66" charset="0"/>
                <a:ea typeface="Calibri" panose="020F0502020204030204" pitchFamily="34" charset="0"/>
              </a:rPr>
              <a:t> dan </a:t>
            </a:r>
            <a:r>
              <a:rPr lang="es-ES" sz="1400" kern="100" dirty="0" err="1">
                <a:effectLst/>
                <a:latin typeface="Comic Sans MS" panose="030F0702030302020204" pitchFamily="66" charset="0"/>
                <a:ea typeface="Calibri" panose="020F0502020204030204" pitchFamily="34" charset="0"/>
              </a:rPr>
              <a:t>manipulasi</a:t>
            </a:r>
            <a:r>
              <a:rPr lang="es-ES" sz="1400" kern="100" dirty="0">
                <a:effectLst/>
                <a:latin typeface="Comic Sans MS" panose="030F0702030302020204" pitchFamily="66" charset="0"/>
                <a:ea typeface="Calibri" panose="020F0502020204030204" pitchFamily="34" charset="0"/>
              </a:rPr>
              <a:t> data, dimana data </a:t>
            </a:r>
            <a:r>
              <a:rPr lang="es-ES" sz="1400" kern="100" dirty="0" err="1">
                <a:effectLst/>
                <a:latin typeface="Comic Sans MS" panose="030F0702030302020204" pitchFamily="66" charset="0"/>
                <a:ea typeface="Calibri" panose="020F0502020204030204" pitchFamily="34" charset="0"/>
              </a:rPr>
              <a:t>tersimpan</a:t>
            </a:r>
            <a:r>
              <a:rPr lang="es-ES" sz="1400" kern="100" dirty="0">
                <a:effectLst/>
                <a:latin typeface="Comic Sans MS" panose="030F0702030302020204" pitchFamily="66" charset="0"/>
                <a:ea typeface="Calibri" panose="020F0502020204030204" pitchFamily="34" charset="0"/>
              </a:rPr>
              <a:t> pada </a:t>
            </a:r>
            <a:r>
              <a:rPr lang="es-ES" sz="1400" kern="100" dirty="0" err="1">
                <a:effectLst/>
                <a:latin typeface="Comic Sans MS" panose="030F0702030302020204" pitchFamily="66" charset="0"/>
                <a:ea typeface="Calibri" panose="020F0502020204030204" pitchFamily="34" charset="0"/>
              </a:rPr>
              <a:t>database</a:t>
            </a:r>
            <a:r>
              <a:rPr lang="es-ES" sz="1400" kern="100" dirty="0">
                <a:effectLst/>
                <a:latin typeface="Comic Sans MS" panose="030F0702030302020204" pitchFamily="66" charset="0"/>
                <a:ea typeface="Calibri" panose="020F0502020204030204" pitchFamily="34" charset="0"/>
              </a:rPr>
              <a:t> </a:t>
            </a:r>
            <a:r>
              <a:rPr lang="es-ES" sz="1400" kern="100" dirty="0" err="1">
                <a:effectLst/>
                <a:latin typeface="Comic Sans MS" panose="030F0702030302020204" pitchFamily="66" charset="0"/>
                <a:ea typeface="Calibri" panose="020F0502020204030204" pitchFamily="34" charset="0"/>
              </a:rPr>
              <a:t>relasional</a:t>
            </a:r>
            <a:r>
              <a:rPr lang="es-ES" sz="1400" kern="100" dirty="0">
                <a:effectLst/>
                <a:latin typeface="Comic Sans MS" panose="030F0702030302020204" pitchFamily="66" charset="0"/>
                <a:ea typeface="Calibri" panose="020F0502020204030204" pitchFamily="34" charset="0"/>
              </a:rPr>
              <a:t> (RDBMS).</a:t>
            </a:r>
            <a:endParaRPr lang="en-US" sz="1400" dirty="0">
              <a:latin typeface="Comic Sans MS" panose="030F0702030302020204" pitchFamily="66" charset="0"/>
            </a:endParaRPr>
          </a:p>
        </p:txBody>
      </p:sp>
      <p:sp>
        <p:nvSpPr>
          <p:cNvPr id="7" name="Google Shape;334;p40">
            <a:extLst>
              <a:ext uri="{FF2B5EF4-FFF2-40B4-BE49-F238E27FC236}">
                <a16:creationId xmlns:a16="http://schemas.microsoft.com/office/drawing/2014/main" id="{3C82D0BC-B223-8A1D-A98E-87005D68CF23}"/>
              </a:ext>
            </a:extLst>
          </p:cNvPr>
          <p:cNvSpPr txBox="1">
            <a:spLocks/>
          </p:cNvSpPr>
          <p:nvPr/>
        </p:nvSpPr>
        <p:spPr>
          <a:xfrm>
            <a:off x="2125301" y="1622989"/>
            <a:ext cx="931655" cy="331531"/>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marR="0" lvl="0" indent="0" algn="r" rtl="0">
              <a:lnSpc>
                <a:spcPct val="90000"/>
              </a:lnSpc>
              <a:spcBef>
                <a:spcPts val="0"/>
              </a:spcBef>
              <a:spcAft>
                <a:spcPts val="0"/>
              </a:spcAft>
              <a:buClr>
                <a:schemeClr val="dk2"/>
              </a:buClr>
              <a:buSzPts val="5200"/>
              <a:buFont typeface="Commissioner"/>
              <a:buNone/>
              <a:defRPr sz="4500" b="0" i="0" u="none" strike="noStrike" cap="none">
                <a:solidFill>
                  <a:schemeClr val="dk2"/>
                </a:solidFill>
                <a:latin typeface="Commissioner ExtraBold"/>
                <a:ea typeface="Commissioner ExtraBold"/>
                <a:cs typeface="Commissioner ExtraBold"/>
                <a:sym typeface="Commissioner ExtraBold"/>
              </a:defRPr>
            </a:lvl1pPr>
            <a:lvl2pPr marR="0" lvl="1"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2pPr>
            <a:lvl3pPr marR="0" lvl="2"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3pPr>
            <a:lvl4pPr marR="0" lvl="3"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4pPr>
            <a:lvl5pPr marR="0" lvl="4"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5pPr>
            <a:lvl6pPr marR="0" lvl="5"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6pPr>
            <a:lvl7pPr marR="0" lvl="6"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7pPr>
            <a:lvl8pPr marR="0" lvl="7"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8pPr>
            <a:lvl9pPr marR="0" lvl="8"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9pPr>
          </a:lstStyle>
          <a:p>
            <a:pPr algn="just">
              <a:buSzPts val="4700"/>
            </a:pPr>
            <a:r>
              <a:rPr lang="nl-NL" sz="2000" dirty="0"/>
              <a:t>ROLAP</a:t>
            </a:r>
          </a:p>
        </p:txBody>
      </p:sp>
      <p:sp>
        <p:nvSpPr>
          <p:cNvPr id="8" name="Google Shape;319;p39">
            <a:extLst>
              <a:ext uri="{FF2B5EF4-FFF2-40B4-BE49-F238E27FC236}">
                <a16:creationId xmlns:a16="http://schemas.microsoft.com/office/drawing/2014/main" id="{D41ECE85-634F-E5F4-15EA-8AF44240D2E5}"/>
              </a:ext>
            </a:extLst>
          </p:cNvPr>
          <p:cNvSpPr txBox="1">
            <a:spLocks/>
          </p:cNvSpPr>
          <p:nvPr/>
        </p:nvSpPr>
        <p:spPr>
          <a:xfrm>
            <a:off x="4736772" y="1949380"/>
            <a:ext cx="3052838" cy="116063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es-ES" sz="1400" kern="100" dirty="0" err="1">
                <a:latin typeface="Comic Sans MS" panose="030F0702030302020204" pitchFamily="66" charset="0"/>
                <a:ea typeface="Calibri" panose="020F0502020204030204" pitchFamily="34" charset="0"/>
              </a:rPr>
              <a:t>Merupakan</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salah</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satu</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jenis</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dari</a:t>
            </a:r>
            <a:r>
              <a:rPr lang="es-ES" sz="1400" kern="100" dirty="0">
                <a:latin typeface="Comic Sans MS" panose="030F0702030302020204" pitchFamily="66" charset="0"/>
                <a:ea typeface="Calibri" panose="020F0502020204030204" pitchFamily="34" charset="0"/>
              </a:rPr>
              <a:t> OLAP (</a:t>
            </a:r>
            <a:r>
              <a:rPr lang="es-ES" sz="1400" kern="100" dirty="0" err="1">
                <a:latin typeface="Comic Sans MS" panose="030F0702030302020204" pitchFamily="66" charset="0"/>
                <a:ea typeface="Calibri" panose="020F0502020204030204" pitchFamily="34" charset="0"/>
              </a:rPr>
              <a:t>On</a:t>
            </a:r>
            <a:r>
              <a:rPr lang="es-ES" sz="1400" kern="100" dirty="0">
                <a:latin typeface="Comic Sans MS" panose="030F0702030302020204" pitchFamily="66" charset="0"/>
                <a:ea typeface="Calibri" panose="020F0502020204030204" pitchFamily="34" charset="0"/>
              </a:rPr>
              <a:t> Line </a:t>
            </a:r>
            <a:r>
              <a:rPr lang="es-ES" sz="1400" kern="100" dirty="0" err="1">
                <a:latin typeface="Comic Sans MS" panose="030F0702030302020204" pitchFamily="66" charset="0"/>
                <a:ea typeface="Calibri" panose="020F0502020204030204" pitchFamily="34" charset="0"/>
              </a:rPr>
              <a:t>Analytical</a:t>
            </a:r>
            <a:r>
              <a:rPr lang="es-ES" sz="1400" kern="100" dirty="0">
                <a:latin typeface="Comic Sans MS" panose="030F0702030302020204" pitchFamily="66" charset="0"/>
                <a:ea typeface="Calibri" panose="020F0502020204030204" pitchFamily="34" charset="0"/>
              </a:rPr>
              <a:t> Processing), dimana data-data yang </a:t>
            </a:r>
            <a:r>
              <a:rPr lang="es-ES" sz="1400" kern="100" dirty="0" err="1">
                <a:latin typeface="Comic Sans MS" panose="030F0702030302020204" pitchFamily="66" charset="0"/>
                <a:ea typeface="Calibri" panose="020F0502020204030204" pitchFamily="34" charset="0"/>
              </a:rPr>
              <a:t>ada</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didalamnya</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disimpan</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kedalam</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struktur</a:t>
            </a:r>
            <a:r>
              <a:rPr lang="es-ES" sz="1400" kern="100" dirty="0">
                <a:latin typeface="Comic Sans MS" panose="030F0702030302020204" pitchFamily="66" charset="0"/>
                <a:ea typeface="Calibri" panose="020F0502020204030204" pitchFamily="34" charset="0"/>
              </a:rPr>
              <a:t> data </a:t>
            </a:r>
            <a:r>
              <a:rPr lang="es-ES" sz="1400" kern="100" dirty="0" err="1">
                <a:latin typeface="Comic Sans MS" panose="030F0702030302020204" pitchFamily="66" charset="0"/>
                <a:ea typeface="Calibri" panose="020F0502020204030204" pitchFamily="34" charset="0"/>
              </a:rPr>
              <a:t>multidimensi</a:t>
            </a:r>
            <a:r>
              <a:rPr lang="es-ES" sz="1400" kern="100" dirty="0">
                <a:latin typeface="Comic Sans MS" panose="030F0702030302020204" pitchFamily="66" charset="0"/>
                <a:ea typeface="Calibri" panose="020F0502020204030204" pitchFamily="34" charset="0"/>
              </a:rPr>
              <a:t>.</a:t>
            </a:r>
            <a:endParaRPr lang="en-US" sz="1400" dirty="0">
              <a:latin typeface="Comic Sans MS" panose="030F0702030302020204" pitchFamily="66" charset="0"/>
            </a:endParaRPr>
          </a:p>
        </p:txBody>
      </p:sp>
      <p:sp>
        <p:nvSpPr>
          <p:cNvPr id="9" name="Google Shape;334;p40">
            <a:extLst>
              <a:ext uri="{FF2B5EF4-FFF2-40B4-BE49-F238E27FC236}">
                <a16:creationId xmlns:a16="http://schemas.microsoft.com/office/drawing/2014/main" id="{9F57092B-8803-A393-4B52-E75B49FBD2DF}"/>
              </a:ext>
            </a:extLst>
          </p:cNvPr>
          <p:cNvSpPr txBox="1">
            <a:spLocks/>
          </p:cNvSpPr>
          <p:nvPr/>
        </p:nvSpPr>
        <p:spPr>
          <a:xfrm>
            <a:off x="5797363" y="1617848"/>
            <a:ext cx="1005855" cy="285601"/>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marR="0" lvl="0" indent="0" algn="r" rtl="0">
              <a:lnSpc>
                <a:spcPct val="90000"/>
              </a:lnSpc>
              <a:spcBef>
                <a:spcPts val="0"/>
              </a:spcBef>
              <a:spcAft>
                <a:spcPts val="0"/>
              </a:spcAft>
              <a:buClr>
                <a:schemeClr val="dk2"/>
              </a:buClr>
              <a:buSzPts val="5200"/>
              <a:buFont typeface="Commissioner"/>
              <a:buNone/>
              <a:defRPr sz="4500" b="0" i="0" u="none" strike="noStrike" cap="none">
                <a:solidFill>
                  <a:schemeClr val="dk2"/>
                </a:solidFill>
                <a:latin typeface="Commissioner ExtraBold"/>
                <a:ea typeface="Commissioner ExtraBold"/>
                <a:cs typeface="Commissioner ExtraBold"/>
                <a:sym typeface="Commissioner ExtraBold"/>
              </a:defRPr>
            </a:lvl1pPr>
            <a:lvl2pPr marR="0" lvl="1"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2pPr>
            <a:lvl3pPr marR="0" lvl="2"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3pPr>
            <a:lvl4pPr marR="0" lvl="3"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4pPr>
            <a:lvl5pPr marR="0" lvl="4"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5pPr>
            <a:lvl6pPr marR="0" lvl="5"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6pPr>
            <a:lvl7pPr marR="0" lvl="6"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7pPr>
            <a:lvl8pPr marR="0" lvl="7"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8pPr>
            <a:lvl9pPr marR="0" lvl="8"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9pPr>
          </a:lstStyle>
          <a:p>
            <a:pPr algn="just">
              <a:buSzPts val="4700"/>
            </a:pPr>
            <a:r>
              <a:rPr lang="nl-NL" sz="2000" dirty="0"/>
              <a:t>MOLAP</a:t>
            </a:r>
          </a:p>
        </p:txBody>
      </p:sp>
      <p:sp>
        <p:nvSpPr>
          <p:cNvPr id="10" name="Google Shape;319;p39">
            <a:extLst>
              <a:ext uri="{FF2B5EF4-FFF2-40B4-BE49-F238E27FC236}">
                <a16:creationId xmlns:a16="http://schemas.microsoft.com/office/drawing/2014/main" id="{BC992E5A-89B9-05DD-D155-088B5D977915}"/>
              </a:ext>
            </a:extLst>
          </p:cNvPr>
          <p:cNvSpPr txBox="1">
            <a:spLocks/>
          </p:cNvSpPr>
          <p:nvPr/>
        </p:nvSpPr>
        <p:spPr>
          <a:xfrm>
            <a:off x="2721445" y="3633342"/>
            <a:ext cx="3640519" cy="907661"/>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es-ES" sz="1400" kern="100" dirty="0" err="1">
                <a:latin typeface="Comic Sans MS" panose="030F0702030302020204" pitchFamily="66" charset="0"/>
                <a:ea typeface="Calibri" panose="020F0502020204030204" pitchFamily="34" charset="0"/>
              </a:rPr>
              <a:t>Merupakan</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jenis</a:t>
            </a:r>
            <a:r>
              <a:rPr lang="es-ES" sz="1400" kern="100" dirty="0">
                <a:latin typeface="Comic Sans MS" panose="030F0702030302020204" pitchFamily="66" charset="0"/>
                <a:ea typeface="Calibri" panose="020F0502020204030204" pitchFamily="34" charset="0"/>
              </a:rPr>
              <a:t> OLAP yang </a:t>
            </a:r>
            <a:r>
              <a:rPr lang="es-ES" sz="1400" kern="100" dirty="0" err="1">
                <a:latin typeface="Comic Sans MS" panose="030F0702030302020204" pitchFamily="66" charset="0"/>
                <a:ea typeface="Calibri" panose="020F0502020204030204" pitchFamily="34" charset="0"/>
              </a:rPr>
              <a:t>menggabungkan</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kelebihan</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dari</a:t>
            </a:r>
            <a:r>
              <a:rPr lang="es-ES" sz="1400" kern="100" dirty="0">
                <a:latin typeface="Comic Sans MS" panose="030F0702030302020204" pitchFamily="66" charset="0"/>
                <a:ea typeface="Calibri" panose="020F0502020204030204" pitchFamily="34" charset="0"/>
              </a:rPr>
              <a:t> ROLAP dan MOLAP, yang mana </a:t>
            </a:r>
            <a:r>
              <a:rPr lang="es-ES" sz="1400" kern="100" dirty="0" err="1">
                <a:latin typeface="Comic Sans MS" panose="030F0702030302020204" pitchFamily="66" charset="0"/>
                <a:ea typeface="Calibri" panose="020F0502020204030204" pitchFamily="34" charset="0"/>
              </a:rPr>
              <a:t>kemampuannya</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untuk</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dapat</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menyimpan</a:t>
            </a:r>
            <a:r>
              <a:rPr lang="es-ES" sz="1400" kern="100" dirty="0">
                <a:latin typeface="Comic Sans MS" panose="030F0702030302020204" pitchFamily="66" charset="0"/>
                <a:ea typeface="Calibri" panose="020F0502020204030204" pitchFamily="34" charset="0"/>
              </a:rPr>
              <a:t> data pada </a:t>
            </a:r>
            <a:r>
              <a:rPr lang="es-ES" sz="1400" kern="100" dirty="0" err="1">
                <a:latin typeface="Comic Sans MS" panose="030F0702030302020204" pitchFamily="66" charset="0"/>
                <a:ea typeface="Calibri" panose="020F0502020204030204" pitchFamily="34" charset="0"/>
              </a:rPr>
              <a:t>kedua</a:t>
            </a:r>
            <a:r>
              <a:rPr lang="es-ES" sz="1400" kern="100" dirty="0">
                <a:latin typeface="Comic Sans MS" panose="030F0702030302020204" pitchFamily="66" charset="0"/>
                <a:ea typeface="Calibri" panose="020F0502020204030204" pitchFamily="34" charset="0"/>
              </a:rPr>
              <a:t> </a:t>
            </a:r>
            <a:r>
              <a:rPr lang="es-ES" sz="1400" kern="100" dirty="0" err="1">
                <a:latin typeface="Comic Sans MS" panose="030F0702030302020204" pitchFamily="66" charset="0"/>
                <a:ea typeface="Calibri" panose="020F0502020204030204" pitchFamily="34" charset="0"/>
              </a:rPr>
              <a:t>jenis</a:t>
            </a:r>
            <a:r>
              <a:rPr lang="es-ES" sz="1400" kern="100" dirty="0">
                <a:latin typeface="Comic Sans MS" panose="030F0702030302020204" pitchFamily="66" charset="0"/>
                <a:ea typeface="Calibri" panose="020F0502020204030204" pitchFamily="34" charset="0"/>
              </a:rPr>
              <a:t> DBMS.</a:t>
            </a:r>
            <a:endParaRPr lang="en-US" sz="1400" dirty="0">
              <a:latin typeface="Comic Sans MS" panose="030F0702030302020204" pitchFamily="66" charset="0"/>
            </a:endParaRPr>
          </a:p>
        </p:txBody>
      </p:sp>
      <p:sp>
        <p:nvSpPr>
          <p:cNvPr id="11" name="Google Shape;334;p40">
            <a:extLst>
              <a:ext uri="{FF2B5EF4-FFF2-40B4-BE49-F238E27FC236}">
                <a16:creationId xmlns:a16="http://schemas.microsoft.com/office/drawing/2014/main" id="{2B2FA0A2-8EB5-1995-17CD-ED2107BB6498}"/>
              </a:ext>
            </a:extLst>
          </p:cNvPr>
          <p:cNvSpPr txBox="1">
            <a:spLocks/>
          </p:cNvSpPr>
          <p:nvPr/>
        </p:nvSpPr>
        <p:spPr>
          <a:xfrm>
            <a:off x="4069072" y="3311983"/>
            <a:ext cx="1005855" cy="26887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marR="0" lvl="0" indent="0" algn="r" rtl="0">
              <a:lnSpc>
                <a:spcPct val="90000"/>
              </a:lnSpc>
              <a:spcBef>
                <a:spcPts val="0"/>
              </a:spcBef>
              <a:spcAft>
                <a:spcPts val="0"/>
              </a:spcAft>
              <a:buClr>
                <a:schemeClr val="dk2"/>
              </a:buClr>
              <a:buSzPts val="5200"/>
              <a:buFont typeface="Commissioner"/>
              <a:buNone/>
              <a:defRPr sz="4500" b="0" i="0" u="none" strike="noStrike" cap="none">
                <a:solidFill>
                  <a:schemeClr val="dk2"/>
                </a:solidFill>
                <a:latin typeface="Commissioner ExtraBold"/>
                <a:ea typeface="Commissioner ExtraBold"/>
                <a:cs typeface="Commissioner ExtraBold"/>
                <a:sym typeface="Commissioner ExtraBold"/>
              </a:defRPr>
            </a:lvl1pPr>
            <a:lvl2pPr marR="0" lvl="1"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2pPr>
            <a:lvl3pPr marR="0" lvl="2"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3pPr>
            <a:lvl4pPr marR="0" lvl="3"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4pPr>
            <a:lvl5pPr marR="0" lvl="4"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5pPr>
            <a:lvl6pPr marR="0" lvl="5"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6pPr>
            <a:lvl7pPr marR="0" lvl="6"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7pPr>
            <a:lvl8pPr marR="0" lvl="7"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8pPr>
            <a:lvl9pPr marR="0" lvl="8" algn="ctr" rtl="0">
              <a:lnSpc>
                <a:spcPct val="100000"/>
              </a:lnSpc>
              <a:spcBef>
                <a:spcPts val="0"/>
              </a:spcBef>
              <a:spcAft>
                <a:spcPts val="0"/>
              </a:spcAft>
              <a:buClr>
                <a:schemeClr val="dk2"/>
              </a:buClr>
              <a:buSzPts val="5200"/>
              <a:buFont typeface="Barlow SemiBold"/>
              <a:buNone/>
              <a:defRPr sz="4200" b="0" i="0" u="none" strike="noStrike" cap="none">
                <a:solidFill>
                  <a:schemeClr val="dk2"/>
                </a:solidFill>
                <a:latin typeface="Barlow SemiBold"/>
                <a:ea typeface="Barlow SemiBold"/>
                <a:cs typeface="Barlow SemiBold"/>
                <a:sym typeface="Barlow SemiBold"/>
              </a:defRPr>
            </a:lvl9pPr>
          </a:lstStyle>
          <a:p>
            <a:pPr algn="just">
              <a:buSzPts val="4700"/>
            </a:pPr>
            <a:r>
              <a:rPr lang="nl-NL" sz="2000" dirty="0"/>
              <a:t>HOLAP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38"/>
          <p:cNvSpPr txBox="1">
            <a:spLocks noGrp="1"/>
          </p:cNvSpPr>
          <p:nvPr>
            <p:ph type="title"/>
          </p:nvPr>
        </p:nvSpPr>
        <p:spPr>
          <a:xfrm>
            <a:off x="4091208" y="390214"/>
            <a:ext cx="4599568" cy="4539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dirty="0"/>
              <a:t>OLAP DAN AGREGRASI</a:t>
            </a:r>
          </a:p>
        </p:txBody>
      </p:sp>
      <p:sp>
        <p:nvSpPr>
          <p:cNvPr id="11" name="Google Shape;319;p39">
            <a:extLst>
              <a:ext uri="{FF2B5EF4-FFF2-40B4-BE49-F238E27FC236}">
                <a16:creationId xmlns:a16="http://schemas.microsoft.com/office/drawing/2014/main" id="{878FF1ED-3674-C493-50FC-A7EDF3D50B58}"/>
              </a:ext>
            </a:extLst>
          </p:cNvPr>
          <p:cNvSpPr txBox="1">
            <a:spLocks/>
          </p:cNvSpPr>
          <p:nvPr/>
        </p:nvSpPr>
        <p:spPr>
          <a:xfrm>
            <a:off x="3641891" y="1006948"/>
            <a:ext cx="4959130" cy="156480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en-US" sz="1600" kern="100" dirty="0">
                <a:effectLst/>
                <a:latin typeface="Comic Sans MS" panose="030F0702030302020204" pitchFamily="66" charset="0"/>
                <a:ea typeface="Calibri" panose="020F0502020204030204" pitchFamily="34" charset="0"/>
              </a:rPr>
              <a:t>	OLAP sangat </a:t>
            </a:r>
            <a:r>
              <a:rPr lang="en-US" sz="1600" kern="100" dirty="0" err="1">
                <a:effectLst/>
                <a:latin typeface="Comic Sans MS" panose="030F0702030302020204" pitchFamily="66" charset="0"/>
                <a:ea typeface="Calibri" panose="020F0502020204030204" pitchFamily="34" charset="0"/>
              </a:rPr>
              <a:t>erat</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hubungannya</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dengan</a:t>
            </a:r>
            <a:r>
              <a:rPr lang="en-US" sz="1600" kern="100" dirty="0">
                <a:effectLst/>
                <a:latin typeface="Comic Sans MS" panose="030F0702030302020204" pitchFamily="66" charset="0"/>
                <a:ea typeface="Calibri" panose="020F0502020204030204" pitchFamily="34" charset="0"/>
              </a:rPr>
              <a:t> data </a:t>
            </a:r>
            <a:r>
              <a:rPr lang="en-US" sz="1600" kern="100" dirty="0" err="1">
                <a:effectLst/>
                <a:latin typeface="Comic Sans MS" panose="030F0702030302020204" pitchFamily="66" charset="0"/>
                <a:ea typeface="Calibri" panose="020F0502020204030204" pitchFamily="34" charset="0"/>
              </a:rPr>
              <a:t>multidimensi</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maka</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dari</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itu</a:t>
            </a:r>
            <a:r>
              <a:rPr lang="en-US" sz="1600" kern="100" dirty="0">
                <a:effectLst/>
                <a:latin typeface="Comic Sans MS" panose="030F0702030302020204" pitchFamily="66" charset="0"/>
                <a:ea typeface="Calibri" panose="020F0502020204030204" pitchFamily="34" charset="0"/>
              </a:rPr>
              <a:t> pada OLAP </a:t>
            </a:r>
            <a:r>
              <a:rPr lang="en-US" sz="1600" kern="100" dirty="0" err="1">
                <a:effectLst/>
                <a:latin typeface="Comic Sans MS" panose="030F0702030302020204" pitchFamily="66" charset="0"/>
                <a:ea typeface="Calibri" panose="020F0502020204030204" pitchFamily="34" charset="0"/>
              </a:rPr>
              <a:t>terdapat</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agregasi</a:t>
            </a:r>
            <a:r>
              <a:rPr lang="en-US" sz="1600" kern="100" dirty="0">
                <a:latin typeface="Comic Sans MS" panose="030F0702030302020204" pitchFamily="66" charset="0"/>
                <a:ea typeface="Calibri" panose="020F0502020204030204" pitchFamily="34" charset="0"/>
              </a:rPr>
              <a:t> yang </a:t>
            </a:r>
            <a:r>
              <a:rPr lang="en-US" sz="1600" kern="100" dirty="0" err="1">
                <a:effectLst/>
                <a:latin typeface="Comic Sans MS" panose="030F0702030302020204" pitchFamily="66" charset="0"/>
                <a:ea typeface="Calibri" panose="020F0502020204030204" pitchFamily="34" charset="0"/>
              </a:rPr>
              <a:t>merupakan</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teknik</a:t>
            </a:r>
            <a:r>
              <a:rPr lang="en-US" sz="1600" kern="100" dirty="0">
                <a:effectLst/>
                <a:latin typeface="Comic Sans MS" panose="030F0702030302020204" pitchFamily="66" charset="0"/>
                <a:ea typeface="Calibri" panose="020F0502020204030204" pitchFamily="34" charset="0"/>
              </a:rPr>
              <a:t> pada data </a:t>
            </a:r>
            <a:r>
              <a:rPr lang="en-US" sz="1600" kern="100" dirty="0" err="1">
                <a:effectLst/>
                <a:latin typeface="Comic Sans MS" panose="030F0702030302020204" pitchFamily="66" charset="0"/>
                <a:ea typeface="Calibri" panose="020F0502020204030204" pitchFamily="34" charset="0"/>
              </a:rPr>
              <a:t>multidimensi</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untuk</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meringkas</a:t>
            </a:r>
            <a:r>
              <a:rPr lang="en-US" sz="1600" kern="100" dirty="0">
                <a:effectLst/>
                <a:latin typeface="Comic Sans MS" panose="030F0702030302020204" pitchFamily="66" charset="0"/>
                <a:ea typeface="Calibri" panose="020F0502020204030204" pitchFamily="34" charset="0"/>
              </a:rPr>
              <a:t> (Summary) data dan </a:t>
            </a:r>
            <a:r>
              <a:rPr lang="en-US" sz="1600" kern="100" dirty="0" err="1">
                <a:effectLst/>
                <a:latin typeface="Comic Sans MS" panose="030F0702030302020204" pitchFamily="66" charset="0"/>
                <a:ea typeface="Calibri" panose="020F0502020204030204" pitchFamily="34" charset="0"/>
              </a:rPr>
              <a:t>nilai</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serta</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menggabungkan</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sejumlah</a:t>
            </a:r>
            <a:r>
              <a:rPr lang="en-US" sz="1600" kern="100" dirty="0">
                <a:effectLst/>
                <a:latin typeface="Comic Sans MS" panose="030F0702030302020204" pitchFamily="66" charset="0"/>
                <a:ea typeface="Calibri" panose="020F0502020204030204" pitchFamily="34" charset="0"/>
              </a:rPr>
              <a:t> data dan </a:t>
            </a:r>
            <a:r>
              <a:rPr lang="en-US" sz="1600" kern="100" dirty="0" err="1">
                <a:effectLst/>
                <a:latin typeface="Comic Sans MS" panose="030F0702030302020204" pitchFamily="66" charset="0"/>
                <a:ea typeface="Calibri" panose="020F0502020204030204" pitchFamily="34" charset="0"/>
              </a:rPr>
              <a:t>nilai</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ke</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dalam</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sebuah</a:t>
            </a:r>
            <a:r>
              <a:rPr lang="en-US" sz="1600" kern="100" dirty="0">
                <a:effectLst/>
                <a:latin typeface="Comic Sans MS" panose="030F0702030302020204" pitchFamily="66" charset="0"/>
                <a:ea typeface="Calibri" panose="020F0502020204030204" pitchFamily="34" charset="0"/>
              </a:rPr>
              <a:t> data </a:t>
            </a:r>
            <a:r>
              <a:rPr lang="en-US" sz="1600" kern="100" dirty="0" err="1">
                <a:effectLst/>
                <a:latin typeface="Comic Sans MS" panose="030F0702030302020204" pitchFamily="66" charset="0"/>
                <a:ea typeface="Calibri" panose="020F0502020204030204" pitchFamily="34" charset="0"/>
              </a:rPr>
              <a:t>atau</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nilai</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tunggal</a:t>
            </a:r>
            <a:r>
              <a:rPr lang="en-US" sz="1600" kern="100" dirty="0">
                <a:effectLst/>
                <a:latin typeface="Comic Sans MS" panose="030F0702030302020204" pitchFamily="66" charset="0"/>
                <a:ea typeface="Calibri" panose="020F0502020204030204" pitchFamily="34" charset="0"/>
              </a:rPr>
              <a:t>.</a:t>
            </a:r>
            <a:endParaRPr lang="en-US" sz="1600" dirty="0">
              <a:latin typeface="Comic Sans MS" panose="030F0702030302020204" pitchFamily="66" charset="0"/>
            </a:endParaRPr>
          </a:p>
        </p:txBody>
      </p:sp>
      <p:sp>
        <p:nvSpPr>
          <p:cNvPr id="18" name="Rectangle 9">
            <a:extLst>
              <a:ext uri="{FF2B5EF4-FFF2-40B4-BE49-F238E27FC236}">
                <a16:creationId xmlns:a16="http://schemas.microsoft.com/office/drawing/2014/main" id="{3501975D-531A-CC73-CFD5-264A8A86A938}"/>
              </a:ext>
            </a:extLst>
          </p:cNvPr>
          <p:cNvSpPr>
            <a:spLocks noChangeArrowheads="1"/>
          </p:cNvSpPr>
          <p:nvPr/>
        </p:nvSpPr>
        <p:spPr bwMode="auto">
          <a:xfrm>
            <a:off x="1212343" y="306710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Google Shape;303;p38">
            <a:extLst>
              <a:ext uri="{FF2B5EF4-FFF2-40B4-BE49-F238E27FC236}">
                <a16:creationId xmlns:a16="http://schemas.microsoft.com/office/drawing/2014/main" id="{C72EAEC6-451D-9821-7886-C34E98706300}"/>
              </a:ext>
            </a:extLst>
          </p:cNvPr>
          <p:cNvSpPr txBox="1">
            <a:spLocks/>
          </p:cNvSpPr>
          <p:nvPr/>
        </p:nvSpPr>
        <p:spPr>
          <a:xfrm>
            <a:off x="466739" y="2613202"/>
            <a:ext cx="1640357" cy="4539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chemeClr val="dk2"/>
              </a:buClr>
              <a:buSzPts val="2800"/>
              <a:buFont typeface="Barlow SemiBold"/>
              <a:buNone/>
              <a:defRPr sz="3100" b="0" i="0" u="none" strike="noStrike" cap="none">
                <a:solidFill>
                  <a:schemeClr val="dk2"/>
                </a:solidFill>
                <a:latin typeface="Commissioner ExtraBold"/>
                <a:ea typeface="Commissioner ExtraBold"/>
                <a:cs typeface="Commissioner ExtraBold"/>
                <a:sym typeface="Commissioner ExtraBold"/>
              </a:defRPr>
            </a:lvl1pPr>
            <a:lvl2pPr marR="0" lvl="1" algn="l" rtl="0">
              <a:lnSpc>
                <a:spcPct val="100000"/>
              </a:lnSpc>
              <a:spcBef>
                <a:spcPts val="0"/>
              </a:spcBef>
              <a:spcAft>
                <a:spcPts val="0"/>
              </a:spcAft>
              <a:buClr>
                <a:schemeClr val="dk2"/>
              </a:buClr>
              <a:buSzPts val="2800"/>
              <a:buFont typeface="Barlow SemiBold"/>
              <a:buNone/>
              <a:defRPr sz="2800" b="0" i="0" u="none" strike="noStrike" cap="none">
                <a:solidFill>
                  <a:schemeClr val="dk2"/>
                </a:solidFill>
                <a:latin typeface="Barlow SemiBold"/>
                <a:ea typeface="Barlow SemiBold"/>
                <a:cs typeface="Barlow SemiBold"/>
                <a:sym typeface="Barlow SemiBold"/>
              </a:defRPr>
            </a:lvl2pPr>
            <a:lvl3pPr marR="0" lvl="2" algn="l" rtl="0">
              <a:lnSpc>
                <a:spcPct val="100000"/>
              </a:lnSpc>
              <a:spcBef>
                <a:spcPts val="0"/>
              </a:spcBef>
              <a:spcAft>
                <a:spcPts val="0"/>
              </a:spcAft>
              <a:buClr>
                <a:schemeClr val="dk2"/>
              </a:buClr>
              <a:buSzPts val="2800"/>
              <a:buFont typeface="Barlow SemiBold"/>
              <a:buNone/>
              <a:defRPr sz="2800" b="0" i="0" u="none" strike="noStrike" cap="none">
                <a:solidFill>
                  <a:schemeClr val="dk2"/>
                </a:solidFill>
                <a:latin typeface="Barlow SemiBold"/>
                <a:ea typeface="Barlow SemiBold"/>
                <a:cs typeface="Barlow SemiBold"/>
                <a:sym typeface="Barlow SemiBold"/>
              </a:defRPr>
            </a:lvl3pPr>
            <a:lvl4pPr marR="0" lvl="3" algn="l" rtl="0">
              <a:lnSpc>
                <a:spcPct val="100000"/>
              </a:lnSpc>
              <a:spcBef>
                <a:spcPts val="0"/>
              </a:spcBef>
              <a:spcAft>
                <a:spcPts val="0"/>
              </a:spcAft>
              <a:buClr>
                <a:schemeClr val="dk2"/>
              </a:buClr>
              <a:buSzPts val="2800"/>
              <a:buFont typeface="Barlow SemiBold"/>
              <a:buNone/>
              <a:defRPr sz="2800" b="0" i="0" u="none" strike="noStrike" cap="none">
                <a:solidFill>
                  <a:schemeClr val="dk2"/>
                </a:solidFill>
                <a:latin typeface="Barlow SemiBold"/>
                <a:ea typeface="Barlow SemiBold"/>
                <a:cs typeface="Barlow SemiBold"/>
                <a:sym typeface="Barlow SemiBold"/>
              </a:defRPr>
            </a:lvl4pPr>
            <a:lvl5pPr marR="0" lvl="4" algn="l" rtl="0">
              <a:lnSpc>
                <a:spcPct val="100000"/>
              </a:lnSpc>
              <a:spcBef>
                <a:spcPts val="0"/>
              </a:spcBef>
              <a:spcAft>
                <a:spcPts val="0"/>
              </a:spcAft>
              <a:buClr>
                <a:schemeClr val="dk2"/>
              </a:buClr>
              <a:buSzPts val="2800"/>
              <a:buFont typeface="Barlow SemiBold"/>
              <a:buNone/>
              <a:defRPr sz="2800" b="0" i="0" u="none" strike="noStrike" cap="none">
                <a:solidFill>
                  <a:schemeClr val="dk2"/>
                </a:solidFill>
                <a:latin typeface="Barlow SemiBold"/>
                <a:ea typeface="Barlow SemiBold"/>
                <a:cs typeface="Barlow SemiBold"/>
                <a:sym typeface="Barlow SemiBold"/>
              </a:defRPr>
            </a:lvl5pPr>
            <a:lvl6pPr marR="0" lvl="5" algn="l" rtl="0">
              <a:lnSpc>
                <a:spcPct val="100000"/>
              </a:lnSpc>
              <a:spcBef>
                <a:spcPts val="0"/>
              </a:spcBef>
              <a:spcAft>
                <a:spcPts val="0"/>
              </a:spcAft>
              <a:buClr>
                <a:schemeClr val="dk2"/>
              </a:buClr>
              <a:buSzPts val="2800"/>
              <a:buFont typeface="Barlow SemiBold"/>
              <a:buNone/>
              <a:defRPr sz="2800" b="0" i="0" u="none" strike="noStrike" cap="none">
                <a:solidFill>
                  <a:schemeClr val="dk2"/>
                </a:solidFill>
                <a:latin typeface="Barlow SemiBold"/>
                <a:ea typeface="Barlow SemiBold"/>
                <a:cs typeface="Barlow SemiBold"/>
                <a:sym typeface="Barlow SemiBold"/>
              </a:defRPr>
            </a:lvl6pPr>
            <a:lvl7pPr marR="0" lvl="6" algn="l" rtl="0">
              <a:lnSpc>
                <a:spcPct val="100000"/>
              </a:lnSpc>
              <a:spcBef>
                <a:spcPts val="0"/>
              </a:spcBef>
              <a:spcAft>
                <a:spcPts val="0"/>
              </a:spcAft>
              <a:buClr>
                <a:schemeClr val="dk2"/>
              </a:buClr>
              <a:buSzPts val="2800"/>
              <a:buFont typeface="Barlow SemiBold"/>
              <a:buNone/>
              <a:defRPr sz="2800" b="0" i="0" u="none" strike="noStrike" cap="none">
                <a:solidFill>
                  <a:schemeClr val="dk2"/>
                </a:solidFill>
                <a:latin typeface="Barlow SemiBold"/>
                <a:ea typeface="Barlow SemiBold"/>
                <a:cs typeface="Barlow SemiBold"/>
                <a:sym typeface="Barlow SemiBold"/>
              </a:defRPr>
            </a:lvl7pPr>
            <a:lvl8pPr marR="0" lvl="7" algn="l" rtl="0">
              <a:lnSpc>
                <a:spcPct val="100000"/>
              </a:lnSpc>
              <a:spcBef>
                <a:spcPts val="0"/>
              </a:spcBef>
              <a:spcAft>
                <a:spcPts val="0"/>
              </a:spcAft>
              <a:buClr>
                <a:schemeClr val="dk2"/>
              </a:buClr>
              <a:buSzPts val="2800"/>
              <a:buFont typeface="Barlow SemiBold"/>
              <a:buNone/>
              <a:defRPr sz="2800" b="0" i="0" u="none" strike="noStrike" cap="none">
                <a:solidFill>
                  <a:schemeClr val="dk2"/>
                </a:solidFill>
                <a:latin typeface="Barlow SemiBold"/>
                <a:ea typeface="Barlow SemiBold"/>
                <a:cs typeface="Barlow SemiBold"/>
                <a:sym typeface="Barlow SemiBold"/>
              </a:defRPr>
            </a:lvl8pPr>
            <a:lvl9pPr marR="0" lvl="8" algn="l" rtl="0">
              <a:lnSpc>
                <a:spcPct val="100000"/>
              </a:lnSpc>
              <a:spcBef>
                <a:spcPts val="0"/>
              </a:spcBef>
              <a:spcAft>
                <a:spcPts val="0"/>
              </a:spcAft>
              <a:buClr>
                <a:schemeClr val="dk2"/>
              </a:buClr>
              <a:buSzPts val="2800"/>
              <a:buFont typeface="Barlow SemiBold"/>
              <a:buNone/>
              <a:defRPr sz="2800" b="0" i="0" u="none" strike="noStrike" cap="none">
                <a:solidFill>
                  <a:schemeClr val="dk2"/>
                </a:solidFill>
                <a:latin typeface="Barlow SemiBold"/>
                <a:ea typeface="Barlow SemiBold"/>
                <a:cs typeface="Barlow SemiBold"/>
                <a:sym typeface="Barlow SemiBold"/>
              </a:defRPr>
            </a:lvl9pPr>
          </a:lstStyle>
          <a:p>
            <a:r>
              <a:rPr lang="en-US" dirty="0"/>
              <a:t>OLTP</a:t>
            </a:r>
          </a:p>
        </p:txBody>
      </p:sp>
      <p:sp>
        <p:nvSpPr>
          <p:cNvPr id="3" name="Google Shape;319;p39">
            <a:extLst>
              <a:ext uri="{FF2B5EF4-FFF2-40B4-BE49-F238E27FC236}">
                <a16:creationId xmlns:a16="http://schemas.microsoft.com/office/drawing/2014/main" id="{5B0C233E-5238-9936-2AA1-4060AD63D7BF}"/>
              </a:ext>
            </a:extLst>
          </p:cNvPr>
          <p:cNvSpPr txBox="1">
            <a:spLocks/>
          </p:cNvSpPr>
          <p:nvPr/>
        </p:nvSpPr>
        <p:spPr>
          <a:xfrm>
            <a:off x="685332" y="3150007"/>
            <a:ext cx="4959130" cy="156480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M</a:t>
            </a:r>
            <a:r>
              <a:rPr lang="en-US" sz="1600" kern="100" dirty="0" err="1">
                <a:effectLst/>
                <a:latin typeface="Comic Sans MS" panose="030F0702030302020204" pitchFamily="66" charset="0"/>
                <a:ea typeface="Calibri" panose="020F0502020204030204" pitchFamily="34" charset="0"/>
              </a:rPr>
              <a:t>erupakan</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sebuah</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sistem</a:t>
            </a:r>
            <a:r>
              <a:rPr lang="en-US" sz="1600" kern="100" dirty="0">
                <a:effectLst/>
                <a:latin typeface="Comic Sans MS" panose="030F0702030302020204" pitchFamily="66" charset="0"/>
                <a:ea typeface="Calibri" panose="020F0502020204030204" pitchFamily="34" charset="0"/>
              </a:rPr>
              <a:t> dan </a:t>
            </a:r>
            <a:r>
              <a:rPr lang="en-US" sz="1600" kern="100" dirty="0" err="1">
                <a:effectLst/>
                <a:latin typeface="Comic Sans MS" panose="030F0702030302020204" pitchFamily="66" charset="0"/>
                <a:ea typeface="Calibri" panose="020F0502020204030204" pitchFamily="34" charset="0"/>
              </a:rPr>
              <a:t>perangkat</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lunak</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komputer</a:t>
            </a:r>
            <a:r>
              <a:rPr lang="en-US" sz="1600" kern="100" dirty="0">
                <a:effectLst/>
                <a:latin typeface="Comic Sans MS" panose="030F0702030302020204" pitchFamily="66" charset="0"/>
                <a:ea typeface="Calibri" panose="020F0502020204030204" pitchFamily="34" charset="0"/>
              </a:rPr>
              <a:t> (Software) yang </a:t>
            </a:r>
            <a:r>
              <a:rPr lang="en-US" sz="1600" kern="100" dirty="0" err="1">
                <a:effectLst/>
                <a:latin typeface="Comic Sans MS" panose="030F0702030302020204" pitchFamily="66" charset="0"/>
                <a:ea typeface="Calibri" panose="020F0502020204030204" pitchFamily="34" charset="0"/>
              </a:rPr>
              <a:t>memiliki</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kemampuan</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pencatatan</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transaksi</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berorientasikan</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kepada</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transaksi</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berbasis</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komputer</a:t>
            </a:r>
            <a:r>
              <a:rPr lang="en-US" sz="1600" kern="100" dirty="0">
                <a:effectLst/>
                <a:latin typeface="Comic Sans MS" panose="030F0702030302020204" pitchFamily="66" charset="0"/>
                <a:ea typeface="Calibri" panose="020F0502020204030204" pitchFamily="34" charset="0"/>
              </a:rPr>
              <a:t> dan internet, </a:t>
            </a:r>
            <a:r>
              <a:rPr lang="en-US" sz="1600" kern="100" dirty="0" err="1">
                <a:effectLst/>
                <a:latin typeface="Comic Sans MS" panose="030F0702030302020204" pitchFamily="66" charset="0"/>
                <a:ea typeface="Calibri" panose="020F0502020204030204" pitchFamily="34" charset="0"/>
              </a:rPr>
              <a:t>menyediakan</a:t>
            </a:r>
            <a:r>
              <a:rPr lang="en-US" sz="1600" kern="100" dirty="0">
                <a:effectLst/>
                <a:latin typeface="Comic Sans MS" panose="030F0702030302020204" pitchFamily="66" charset="0"/>
                <a:ea typeface="Calibri" panose="020F0502020204030204" pitchFamily="34" charset="0"/>
              </a:rPr>
              <a:t> query yang </a:t>
            </a:r>
            <a:r>
              <a:rPr lang="en-US" sz="1600" kern="100" dirty="0" err="1">
                <a:effectLst/>
                <a:latin typeface="Comic Sans MS" panose="030F0702030302020204" pitchFamily="66" charset="0"/>
                <a:ea typeface="Calibri" panose="020F0502020204030204" pitchFamily="34" charset="0"/>
              </a:rPr>
              <a:t>sederhana</a:t>
            </a:r>
            <a:r>
              <a:rPr lang="en-US" sz="1600" kern="100" dirty="0">
                <a:effectLst/>
                <a:latin typeface="Comic Sans MS" panose="030F0702030302020204" pitchFamily="66" charset="0"/>
                <a:ea typeface="Calibri" panose="020F0502020204030204" pitchFamily="34" charset="0"/>
              </a:rPr>
              <a:t>, </a:t>
            </a:r>
            <a:r>
              <a:rPr lang="en-US" sz="1600" kern="100" dirty="0" err="1">
                <a:effectLst/>
                <a:latin typeface="Comic Sans MS" panose="030F0702030302020204" pitchFamily="66" charset="0"/>
                <a:ea typeface="Calibri" panose="020F0502020204030204" pitchFamily="34" charset="0"/>
              </a:rPr>
              <a:t>respon</a:t>
            </a:r>
            <a:r>
              <a:rPr lang="en-US" sz="1600" kern="100" dirty="0">
                <a:effectLst/>
                <a:latin typeface="Comic Sans MS" panose="030F0702030302020204" pitchFamily="66" charset="0"/>
                <a:ea typeface="Calibri" panose="020F0502020204030204" pitchFamily="34" charset="0"/>
              </a:rPr>
              <a:t> yang </a:t>
            </a:r>
            <a:r>
              <a:rPr lang="en-US" sz="1600" kern="100" dirty="0" err="1">
                <a:effectLst/>
                <a:latin typeface="Comic Sans MS" panose="030F0702030302020204" pitchFamily="66" charset="0"/>
                <a:ea typeface="Calibri" panose="020F0502020204030204" pitchFamily="34" charset="0"/>
              </a:rPr>
              <a:t>cepat</a:t>
            </a:r>
            <a:r>
              <a:rPr lang="en-US" sz="1600" kern="100" dirty="0">
                <a:effectLst/>
                <a:latin typeface="Comic Sans MS" panose="030F0702030302020204" pitchFamily="66" charset="0"/>
                <a:ea typeface="Calibri" panose="020F0502020204030204" pitchFamily="34" charset="0"/>
              </a:rPr>
              <a:t>, dan </a:t>
            </a:r>
            <a:r>
              <a:rPr lang="en-US" sz="1600" kern="100" dirty="0" err="1">
                <a:effectLst/>
                <a:latin typeface="Comic Sans MS" panose="030F0702030302020204" pitchFamily="66" charset="0"/>
                <a:ea typeface="Calibri" panose="020F0502020204030204" pitchFamily="34" charset="0"/>
              </a:rPr>
              <a:t>terdesentralisasi</a:t>
            </a:r>
            <a:r>
              <a:rPr lang="en-US" sz="1600" kern="100" dirty="0">
                <a:effectLst/>
                <a:latin typeface="Comic Sans MS" panose="030F0702030302020204" pitchFamily="66" charset="0"/>
                <a:ea typeface="Calibri" panose="020F0502020204030204" pitchFamily="34" charset="0"/>
              </a:rPr>
              <a:t>.</a:t>
            </a:r>
            <a:endParaRPr lang="en-US" sz="1600" dirty="0">
              <a:latin typeface="Comic Sans MS" panose="030F0702030302020204" pitchFamily="66" charset="0"/>
            </a:endParaRPr>
          </a:p>
        </p:txBody>
      </p:sp>
      <p:grpSp>
        <p:nvGrpSpPr>
          <p:cNvPr id="5" name="Google Shape;1094;p73">
            <a:extLst>
              <a:ext uri="{FF2B5EF4-FFF2-40B4-BE49-F238E27FC236}">
                <a16:creationId xmlns:a16="http://schemas.microsoft.com/office/drawing/2014/main" id="{CB2194B8-760E-E82B-C7EC-218DC3CDD1E1}"/>
              </a:ext>
            </a:extLst>
          </p:cNvPr>
          <p:cNvGrpSpPr/>
          <p:nvPr/>
        </p:nvGrpSpPr>
        <p:grpSpPr>
          <a:xfrm>
            <a:off x="1718244" y="1437068"/>
            <a:ext cx="465506" cy="460447"/>
            <a:chOff x="3254824" y="1412550"/>
            <a:chExt cx="465506" cy="460447"/>
          </a:xfrm>
        </p:grpSpPr>
        <p:sp>
          <p:nvSpPr>
            <p:cNvPr id="6" name="Google Shape;1095;p73">
              <a:extLst>
                <a:ext uri="{FF2B5EF4-FFF2-40B4-BE49-F238E27FC236}">
                  <a16:creationId xmlns:a16="http://schemas.microsoft.com/office/drawing/2014/main" id="{C9B96C6B-B4DF-2502-18C6-45523E8B6BE7}"/>
                </a:ext>
              </a:extLst>
            </p:cNvPr>
            <p:cNvSpPr/>
            <p:nvPr/>
          </p:nvSpPr>
          <p:spPr>
            <a:xfrm>
              <a:off x="3448241" y="1669526"/>
              <a:ext cx="78744" cy="123108"/>
            </a:xfrm>
            <a:custGeom>
              <a:avLst/>
              <a:gdLst/>
              <a:ahLst/>
              <a:cxnLst/>
              <a:rect l="l" t="t" r="r" b="b"/>
              <a:pathLst>
                <a:path w="1120" h="1751" extrusionOk="0">
                  <a:moveTo>
                    <a:pt x="131" y="1"/>
                  </a:moveTo>
                  <a:lnTo>
                    <a:pt x="0" y="1751"/>
                  </a:lnTo>
                  <a:lnTo>
                    <a:pt x="1119" y="1751"/>
                  </a:lnTo>
                  <a:lnTo>
                    <a:pt x="964" y="1"/>
                  </a:lnTo>
                  <a:cubicBezTo>
                    <a:pt x="845" y="84"/>
                    <a:pt x="703" y="120"/>
                    <a:pt x="548" y="120"/>
                  </a:cubicBezTo>
                  <a:cubicBezTo>
                    <a:pt x="405" y="120"/>
                    <a:pt x="250" y="84"/>
                    <a:pt x="1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096;p73">
              <a:extLst>
                <a:ext uri="{FF2B5EF4-FFF2-40B4-BE49-F238E27FC236}">
                  <a16:creationId xmlns:a16="http://schemas.microsoft.com/office/drawing/2014/main" id="{C2408385-2777-970E-5293-F9B87C2DCEC8}"/>
                </a:ext>
              </a:extLst>
            </p:cNvPr>
            <p:cNvSpPr/>
            <p:nvPr/>
          </p:nvSpPr>
          <p:spPr>
            <a:xfrm>
              <a:off x="3289978" y="1612647"/>
              <a:ext cx="165855" cy="104899"/>
            </a:xfrm>
            <a:custGeom>
              <a:avLst/>
              <a:gdLst/>
              <a:ahLst/>
              <a:cxnLst/>
              <a:rect l="l" t="t" r="r" b="b"/>
              <a:pathLst>
                <a:path w="2359" h="1492" extrusionOk="0">
                  <a:moveTo>
                    <a:pt x="2037" y="0"/>
                  </a:moveTo>
                  <a:lnTo>
                    <a:pt x="25" y="988"/>
                  </a:lnTo>
                  <a:cubicBezTo>
                    <a:pt x="25" y="988"/>
                    <a:pt x="1" y="1024"/>
                    <a:pt x="25" y="1036"/>
                  </a:cubicBezTo>
                  <a:cubicBezTo>
                    <a:pt x="160" y="1324"/>
                    <a:pt x="446" y="1491"/>
                    <a:pt x="741" y="1491"/>
                  </a:cubicBezTo>
                  <a:cubicBezTo>
                    <a:pt x="861" y="1491"/>
                    <a:pt x="983" y="1463"/>
                    <a:pt x="1096" y="1405"/>
                  </a:cubicBezTo>
                  <a:lnTo>
                    <a:pt x="2358" y="786"/>
                  </a:lnTo>
                  <a:cubicBezTo>
                    <a:pt x="2168" y="643"/>
                    <a:pt x="2025" y="417"/>
                    <a:pt x="2025" y="155"/>
                  </a:cubicBezTo>
                  <a:cubicBezTo>
                    <a:pt x="2025" y="95"/>
                    <a:pt x="2025" y="48"/>
                    <a:pt x="20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097;p73">
              <a:extLst>
                <a:ext uri="{FF2B5EF4-FFF2-40B4-BE49-F238E27FC236}">
                  <a16:creationId xmlns:a16="http://schemas.microsoft.com/office/drawing/2014/main" id="{B1C04F47-97B4-7131-E69F-1D9734276046}"/>
                </a:ext>
              </a:extLst>
            </p:cNvPr>
            <p:cNvSpPr/>
            <p:nvPr/>
          </p:nvSpPr>
          <p:spPr>
            <a:xfrm>
              <a:off x="3519393" y="1610959"/>
              <a:ext cx="166629" cy="106235"/>
            </a:xfrm>
            <a:custGeom>
              <a:avLst/>
              <a:gdLst/>
              <a:ahLst/>
              <a:cxnLst/>
              <a:rect l="l" t="t" r="r" b="b"/>
              <a:pathLst>
                <a:path w="2370" h="1511" extrusionOk="0">
                  <a:moveTo>
                    <a:pt x="310" y="0"/>
                  </a:moveTo>
                  <a:cubicBezTo>
                    <a:pt x="333" y="60"/>
                    <a:pt x="333" y="107"/>
                    <a:pt x="333" y="167"/>
                  </a:cubicBezTo>
                  <a:cubicBezTo>
                    <a:pt x="333" y="417"/>
                    <a:pt x="191" y="655"/>
                    <a:pt x="0" y="786"/>
                  </a:cubicBezTo>
                  <a:lnTo>
                    <a:pt x="1262" y="1417"/>
                  </a:lnTo>
                  <a:cubicBezTo>
                    <a:pt x="1386" y="1481"/>
                    <a:pt x="1516" y="1511"/>
                    <a:pt x="1641" y="1511"/>
                  </a:cubicBezTo>
                  <a:cubicBezTo>
                    <a:pt x="1937" y="1511"/>
                    <a:pt x="2212" y="1344"/>
                    <a:pt x="2346" y="1060"/>
                  </a:cubicBezTo>
                  <a:cubicBezTo>
                    <a:pt x="2369" y="1048"/>
                    <a:pt x="2346" y="1012"/>
                    <a:pt x="2334" y="1000"/>
                  </a:cubicBezTo>
                  <a:lnTo>
                    <a:pt x="31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098;p73">
              <a:extLst>
                <a:ext uri="{FF2B5EF4-FFF2-40B4-BE49-F238E27FC236}">
                  <a16:creationId xmlns:a16="http://schemas.microsoft.com/office/drawing/2014/main" id="{3245129E-C22A-DD2F-8AB0-B96A2AFD4946}"/>
                </a:ext>
              </a:extLst>
            </p:cNvPr>
            <p:cNvSpPr/>
            <p:nvPr/>
          </p:nvSpPr>
          <p:spPr>
            <a:xfrm>
              <a:off x="3459912" y="1412550"/>
              <a:ext cx="58707" cy="164168"/>
            </a:xfrm>
            <a:custGeom>
              <a:avLst/>
              <a:gdLst/>
              <a:ahLst/>
              <a:cxnLst/>
              <a:rect l="l" t="t" r="r" b="b"/>
              <a:pathLst>
                <a:path w="835" h="2335" extrusionOk="0">
                  <a:moveTo>
                    <a:pt x="72" y="0"/>
                  </a:moveTo>
                  <a:cubicBezTo>
                    <a:pt x="25" y="0"/>
                    <a:pt x="1" y="24"/>
                    <a:pt x="1" y="72"/>
                  </a:cubicBezTo>
                  <a:lnTo>
                    <a:pt x="1" y="2322"/>
                  </a:lnTo>
                  <a:cubicBezTo>
                    <a:pt x="120" y="2251"/>
                    <a:pt x="263" y="2203"/>
                    <a:pt x="417" y="2203"/>
                  </a:cubicBezTo>
                  <a:cubicBezTo>
                    <a:pt x="560" y="2203"/>
                    <a:pt x="703" y="2251"/>
                    <a:pt x="834" y="2334"/>
                  </a:cubicBezTo>
                  <a:lnTo>
                    <a:pt x="834" y="762"/>
                  </a:lnTo>
                  <a:cubicBezTo>
                    <a:pt x="834" y="346"/>
                    <a:pt x="489" y="0"/>
                    <a:pt x="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99;p73">
              <a:extLst>
                <a:ext uri="{FF2B5EF4-FFF2-40B4-BE49-F238E27FC236}">
                  <a16:creationId xmlns:a16="http://schemas.microsoft.com/office/drawing/2014/main" id="{FB1FEFDA-148A-3D75-CB10-707997F4F2A8}"/>
                </a:ext>
              </a:extLst>
            </p:cNvPr>
            <p:cNvSpPr/>
            <p:nvPr/>
          </p:nvSpPr>
          <p:spPr>
            <a:xfrm>
              <a:off x="3460756" y="1595843"/>
              <a:ext cx="54488" cy="54488"/>
            </a:xfrm>
            <a:custGeom>
              <a:avLst/>
              <a:gdLst/>
              <a:ahLst/>
              <a:cxnLst/>
              <a:rect l="l" t="t" r="r" b="b"/>
              <a:pathLst>
                <a:path w="775" h="775" extrusionOk="0">
                  <a:moveTo>
                    <a:pt x="394" y="1"/>
                  </a:moveTo>
                  <a:cubicBezTo>
                    <a:pt x="310" y="1"/>
                    <a:pt x="251" y="13"/>
                    <a:pt x="191" y="60"/>
                  </a:cubicBezTo>
                  <a:cubicBezTo>
                    <a:pt x="72" y="132"/>
                    <a:pt x="13" y="251"/>
                    <a:pt x="13" y="382"/>
                  </a:cubicBezTo>
                  <a:cubicBezTo>
                    <a:pt x="1" y="596"/>
                    <a:pt x="179" y="775"/>
                    <a:pt x="394" y="775"/>
                  </a:cubicBezTo>
                  <a:cubicBezTo>
                    <a:pt x="596" y="775"/>
                    <a:pt x="775" y="596"/>
                    <a:pt x="775" y="382"/>
                  </a:cubicBezTo>
                  <a:cubicBezTo>
                    <a:pt x="775" y="275"/>
                    <a:pt x="727" y="191"/>
                    <a:pt x="655" y="120"/>
                  </a:cubicBezTo>
                  <a:cubicBezTo>
                    <a:pt x="584" y="37"/>
                    <a:pt x="489" y="1"/>
                    <a:pt x="3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100;p73">
              <a:extLst>
                <a:ext uri="{FF2B5EF4-FFF2-40B4-BE49-F238E27FC236}">
                  <a16:creationId xmlns:a16="http://schemas.microsoft.com/office/drawing/2014/main" id="{5E108EF1-9C30-9281-CC65-2C6522FCA22F}"/>
                </a:ext>
              </a:extLst>
            </p:cNvPr>
            <p:cNvSpPr/>
            <p:nvPr/>
          </p:nvSpPr>
          <p:spPr>
            <a:xfrm>
              <a:off x="3254824" y="1818509"/>
              <a:ext cx="465506" cy="54488"/>
            </a:xfrm>
            <a:custGeom>
              <a:avLst/>
              <a:gdLst/>
              <a:ahLst/>
              <a:cxnLst/>
              <a:rect l="l" t="t" r="r" b="b"/>
              <a:pathLst>
                <a:path w="6621" h="775" extrusionOk="0">
                  <a:moveTo>
                    <a:pt x="2739" y="1"/>
                  </a:moveTo>
                  <a:lnTo>
                    <a:pt x="2703" y="382"/>
                  </a:lnTo>
                  <a:lnTo>
                    <a:pt x="227" y="382"/>
                  </a:lnTo>
                  <a:cubicBezTo>
                    <a:pt x="132" y="382"/>
                    <a:pt x="48" y="441"/>
                    <a:pt x="25" y="537"/>
                  </a:cubicBezTo>
                  <a:cubicBezTo>
                    <a:pt x="1" y="668"/>
                    <a:pt x="84" y="775"/>
                    <a:pt x="227" y="775"/>
                  </a:cubicBezTo>
                  <a:lnTo>
                    <a:pt x="6394" y="775"/>
                  </a:lnTo>
                  <a:cubicBezTo>
                    <a:pt x="6490" y="775"/>
                    <a:pt x="6573" y="715"/>
                    <a:pt x="6597" y="620"/>
                  </a:cubicBezTo>
                  <a:cubicBezTo>
                    <a:pt x="6621" y="501"/>
                    <a:pt x="6537" y="382"/>
                    <a:pt x="6406" y="382"/>
                  </a:cubicBezTo>
                  <a:lnTo>
                    <a:pt x="3930" y="382"/>
                  </a:lnTo>
                  <a:lnTo>
                    <a:pt x="3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222;p73">
            <a:extLst>
              <a:ext uri="{FF2B5EF4-FFF2-40B4-BE49-F238E27FC236}">
                <a16:creationId xmlns:a16="http://schemas.microsoft.com/office/drawing/2014/main" id="{35A4EDC5-F904-D9FB-B7A8-4BE59AFC6DFC}"/>
              </a:ext>
            </a:extLst>
          </p:cNvPr>
          <p:cNvGrpSpPr/>
          <p:nvPr/>
        </p:nvGrpSpPr>
        <p:grpSpPr>
          <a:xfrm>
            <a:off x="7047153" y="3471962"/>
            <a:ext cx="462202" cy="460446"/>
            <a:chOff x="2851327" y="2735185"/>
            <a:chExt cx="462202" cy="460446"/>
          </a:xfrm>
        </p:grpSpPr>
        <p:sp>
          <p:nvSpPr>
            <p:cNvPr id="14" name="Google Shape;1223;p73">
              <a:extLst>
                <a:ext uri="{FF2B5EF4-FFF2-40B4-BE49-F238E27FC236}">
                  <a16:creationId xmlns:a16="http://schemas.microsoft.com/office/drawing/2014/main" id="{EEA12385-2FA4-9ED4-D4C5-5CC03200C811}"/>
                </a:ext>
              </a:extLst>
            </p:cNvPr>
            <p:cNvSpPr/>
            <p:nvPr/>
          </p:nvSpPr>
          <p:spPr>
            <a:xfrm>
              <a:off x="2896535" y="2966217"/>
              <a:ext cx="108063" cy="87955"/>
            </a:xfrm>
            <a:custGeom>
              <a:avLst/>
              <a:gdLst/>
              <a:ahLst/>
              <a:cxnLst/>
              <a:rect l="l" t="t" r="r" b="b"/>
              <a:pathLst>
                <a:path w="1537" h="1251" extrusionOk="0">
                  <a:moveTo>
                    <a:pt x="941" y="0"/>
                  </a:moveTo>
                  <a:cubicBezTo>
                    <a:pt x="608" y="0"/>
                    <a:pt x="215" y="358"/>
                    <a:pt x="48" y="536"/>
                  </a:cubicBezTo>
                  <a:cubicBezTo>
                    <a:pt x="1" y="584"/>
                    <a:pt x="1" y="667"/>
                    <a:pt x="48" y="715"/>
                  </a:cubicBezTo>
                  <a:cubicBezTo>
                    <a:pt x="215" y="893"/>
                    <a:pt x="608" y="1251"/>
                    <a:pt x="941" y="1251"/>
                  </a:cubicBezTo>
                  <a:cubicBezTo>
                    <a:pt x="1287" y="1251"/>
                    <a:pt x="1465" y="1072"/>
                    <a:pt x="1525" y="834"/>
                  </a:cubicBezTo>
                  <a:lnTo>
                    <a:pt x="1049" y="834"/>
                  </a:lnTo>
                  <a:cubicBezTo>
                    <a:pt x="953" y="822"/>
                    <a:pt x="870" y="727"/>
                    <a:pt x="870" y="631"/>
                  </a:cubicBezTo>
                  <a:cubicBezTo>
                    <a:pt x="870" y="524"/>
                    <a:pt x="953" y="429"/>
                    <a:pt x="1060" y="429"/>
                  </a:cubicBezTo>
                  <a:lnTo>
                    <a:pt x="1537" y="429"/>
                  </a:lnTo>
                  <a:cubicBezTo>
                    <a:pt x="1477" y="179"/>
                    <a:pt x="1299" y="0"/>
                    <a:pt x="9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224;p73">
              <a:extLst>
                <a:ext uri="{FF2B5EF4-FFF2-40B4-BE49-F238E27FC236}">
                  <a16:creationId xmlns:a16="http://schemas.microsoft.com/office/drawing/2014/main" id="{7D7C3D96-19EF-6554-D3B6-A0950170E88F}"/>
                </a:ext>
              </a:extLst>
            </p:cNvPr>
            <p:cNvSpPr/>
            <p:nvPr/>
          </p:nvSpPr>
          <p:spPr>
            <a:xfrm>
              <a:off x="3156042" y="3032306"/>
              <a:ext cx="95548" cy="77127"/>
            </a:xfrm>
            <a:custGeom>
              <a:avLst/>
              <a:gdLst/>
              <a:ahLst/>
              <a:cxnLst/>
              <a:rect l="l" t="t" r="r" b="b"/>
              <a:pathLst>
                <a:path w="1359" h="1097" extrusionOk="0">
                  <a:moveTo>
                    <a:pt x="525" y="1"/>
                  </a:moveTo>
                  <a:cubicBezTo>
                    <a:pt x="215" y="1"/>
                    <a:pt x="48" y="144"/>
                    <a:pt x="1" y="370"/>
                  </a:cubicBezTo>
                  <a:lnTo>
                    <a:pt x="417" y="370"/>
                  </a:lnTo>
                  <a:cubicBezTo>
                    <a:pt x="525" y="370"/>
                    <a:pt x="620" y="441"/>
                    <a:pt x="620" y="561"/>
                  </a:cubicBezTo>
                  <a:cubicBezTo>
                    <a:pt x="620" y="668"/>
                    <a:pt x="525" y="763"/>
                    <a:pt x="417" y="763"/>
                  </a:cubicBezTo>
                  <a:lnTo>
                    <a:pt x="1" y="763"/>
                  </a:lnTo>
                  <a:cubicBezTo>
                    <a:pt x="60" y="965"/>
                    <a:pt x="227" y="1096"/>
                    <a:pt x="525" y="1096"/>
                  </a:cubicBezTo>
                  <a:cubicBezTo>
                    <a:pt x="810" y="1096"/>
                    <a:pt x="1156" y="799"/>
                    <a:pt x="1310" y="644"/>
                  </a:cubicBezTo>
                  <a:cubicBezTo>
                    <a:pt x="1358" y="596"/>
                    <a:pt x="1358" y="501"/>
                    <a:pt x="1310" y="465"/>
                  </a:cubicBezTo>
                  <a:cubicBezTo>
                    <a:pt x="1168" y="299"/>
                    <a:pt x="822" y="1"/>
                    <a:pt x="52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225;p73">
              <a:extLst>
                <a:ext uri="{FF2B5EF4-FFF2-40B4-BE49-F238E27FC236}">
                  <a16:creationId xmlns:a16="http://schemas.microsoft.com/office/drawing/2014/main" id="{951B4F7C-5EBF-36D0-AC63-AAFF7A3F1BA5}"/>
                </a:ext>
              </a:extLst>
            </p:cNvPr>
            <p:cNvSpPr/>
            <p:nvPr/>
          </p:nvSpPr>
          <p:spPr>
            <a:xfrm>
              <a:off x="2851327" y="2978732"/>
              <a:ext cx="462202" cy="216899"/>
            </a:xfrm>
            <a:custGeom>
              <a:avLst/>
              <a:gdLst/>
              <a:ahLst/>
              <a:cxnLst/>
              <a:rect l="l" t="t" r="r" b="b"/>
              <a:pathLst>
                <a:path w="6574" h="3085" extrusionOk="0">
                  <a:moveTo>
                    <a:pt x="3120" y="1"/>
                  </a:moveTo>
                  <a:lnTo>
                    <a:pt x="3120" y="418"/>
                  </a:lnTo>
                  <a:cubicBezTo>
                    <a:pt x="2966" y="299"/>
                    <a:pt x="2775" y="239"/>
                    <a:pt x="2561" y="239"/>
                  </a:cubicBezTo>
                  <a:lnTo>
                    <a:pt x="2144" y="239"/>
                  </a:lnTo>
                  <a:cubicBezTo>
                    <a:pt x="2168" y="299"/>
                    <a:pt x="2168" y="358"/>
                    <a:pt x="2168" y="418"/>
                  </a:cubicBezTo>
                  <a:cubicBezTo>
                    <a:pt x="2168" y="489"/>
                    <a:pt x="2144" y="572"/>
                    <a:pt x="2132" y="632"/>
                  </a:cubicBezTo>
                  <a:lnTo>
                    <a:pt x="2561" y="632"/>
                  </a:lnTo>
                  <a:cubicBezTo>
                    <a:pt x="2858" y="632"/>
                    <a:pt x="3097" y="870"/>
                    <a:pt x="3097" y="1168"/>
                  </a:cubicBezTo>
                  <a:lnTo>
                    <a:pt x="3097" y="2680"/>
                  </a:lnTo>
                  <a:lnTo>
                    <a:pt x="203" y="2680"/>
                  </a:lnTo>
                  <a:cubicBezTo>
                    <a:pt x="96" y="2692"/>
                    <a:pt x="1" y="2787"/>
                    <a:pt x="1" y="2894"/>
                  </a:cubicBezTo>
                  <a:cubicBezTo>
                    <a:pt x="1" y="2989"/>
                    <a:pt x="96" y="3085"/>
                    <a:pt x="203" y="3085"/>
                  </a:cubicBezTo>
                  <a:lnTo>
                    <a:pt x="6371" y="3085"/>
                  </a:lnTo>
                  <a:cubicBezTo>
                    <a:pt x="6478" y="3085"/>
                    <a:pt x="6573" y="2989"/>
                    <a:pt x="6573" y="2894"/>
                  </a:cubicBezTo>
                  <a:cubicBezTo>
                    <a:pt x="6573" y="2787"/>
                    <a:pt x="6514" y="2716"/>
                    <a:pt x="6406" y="2692"/>
                  </a:cubicBezTo>
                  <a:lnTo>
                    <a:pt x="3501" y="2692"/>
                  </a:lnTo>
                  <a:lnTo>
                    <a:pt x="3501" y="1977"/>
                  </a:lnTo>
                  <a:cubicBezTo>
                    <a:pt x="3501" y="1727"/>
                    <a:pt x="3728" y="1501"/>
                    <a:pt x="3978" y="1501"/>
                  </a:cubicBezTo>
                  <a:lnTo>
                    <a:pt x="4370" y="1501"/>
                  </a:lnTo>
                  <a:cubicBezTo>
                    <a:pt x="4359" y="1442"/>
                    <a:pt x="4335" y="1370"/>
                    <a:pt x="4335" y="1299"/>
                  </a:cubicBezTo>
                  <a:cubicBezTo>
                    <a:pt x="4335" y="1239"/>
                    <a:pt x="4335" y="1168"/>
                    <a:pt x="4347" y="1120"/>
                  </a:cubicBezTo>
                  <a:lnTo>
                    <a:pt x="3954" y="1120"/>
                  </a:lnTo>
                  <a:cubicBezTo>
                    <a:pt x="3787" y="1120"/>
                    <a:pt x="3620" y="1168"/>
                    <a:pt x="3489" y="1251"/>
                  </a:cubicBezTo>
                  <a:lnTo>
                    <a:pt x="34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226;p73">
              <a:extLst>
                <a:ext uri="{FF2B5EF4-FFF2-40B4-BE49-F238E27FC236}">
                  <a16:creationId xmlns:a16="http://schemas.microsoft.com/office/drawing/2014/main" id="{2E6EE1FE-CC85-401F-D192-2D79352BE237}"/>
                </a:ext>
              </a:extLst>
            </p:cNvPr>
            <p:cNvSpPr/>
            <p:nvPr/>
          </p:nvSpPr>
          <p:spPr>
            <a:xfrm>
              <a:off x="3120888" y="2740176"/>
              <a:ext cx="74596" cy="91329"/>
            </a:xfrm>
            <a:custGeom>
              <a:avLst/>
              <a:gdLst/>
              <a:ahLst/>
              <a:cxnLst/>
              <a:rect l="l" t="t" r="r" b="b"/>
              <a:pathLst>
                <a:path w="1061" h="1299" extrusionOk="0">
                  <a:moveTo>
                    <a:pt x="1" y="1"/>
                  </a:moveTo>
                  <a:lnTo>
                    <a:pt x="1" y="1"/>
                  </a:lnTo>
                  <a:cubicBezTo>
                    <a:pt x="25" y="48"/>
                    <a:pt x="60" y="108"/>
                    <a:pt x="72" y="179"/>
                  </a:cubicBezTo>
                  <a:cubicBezTo>
                    <a:pt x="167" y="489"/>
                    <a:pt x="227" y="882"/>
                    <a:pt x="239" y="1298"/>
                  </a:cubicBezTo>
                  <a:lnTo>
                    <a:pt x="1060" y="1298"/>
                  </a:lnTo>
                  <a:cubicBezTo>
                    <a:pt x="977" y="703"/>
                    <a:pt x="560" y="191"/>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227;p73">
              <a:extLst>
                <a:ext uri="{FF2B5EF4-FFF2-40B4-BE49-F238E27FC236}">
                  <a16:creationId xmlns:a16="http://schemas.microsoft.com/office/drawing/2014/main" id="{7F709C9A-66B7-4D96-B847-933FAB14F7B2}"/>
                </a:ext>
              </a:extLst>
            </p:cNvPr>
            <p:cNvSpPr/>
            <p:nvPr/>
          </p:nvSpPr>
          <p:spPr>
            <a:xfrm>
              <a:off x="3058947" y="2859067"/>
              <a:ext cx="50270" cy="98009"/>
            </a:xfrm>
            <a:custGeom>
              <a:avLst/>
              <a:gdLst/>
              <a:ahLst/>
              <a:cxnLst/>
              <a:rect l="l" t="t" r="r" b="b"/>
              <a:pathLst>
                <a:path w="715" h="1394" extrusionOk="0">
                  <a:moveTo>
                    <a:pt x="1" y="0"/>
                  </a:moveTo>
                  <a:cubicBezTo>
                    <a:pt x="13" y="358"/>
                    <a:pt x="60" y="691"/>
                    <a:pt x="132" y="953"/>
                  </a:cubicBezTo>
                  <a:cubicBezTo>
                    <a:pt x="227" y="1251"/>
                    <a:pt x="310" y="1358"/>
                    <a:pt x="358" y="1393"/>
                  </a:cubicBezTo>
                  <a:lnTo>
                    <a:pt x="370" y="1381"/>
                  </a:lnTo>
                  <a:cubicBezTo>
                    <a:pt x="405" y="1346"/>
                    <a:pt x="513" y="1239"/>
                    <a:pt x="584" y="941"/>
                  </a:cubicBezTo>
                  <a:cubicBezTo>
                    <a:pt x="655" y="691"/>
                    <a:pt x="703" y="358"/>
                    <a:pt x="7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228;p73">
              <a:extLst>
                <a:ext uri="{FF2B5EF4-FFF2-40B4-BE49-F238E27FC236}">
                  <a16:creationId xmlns:a16="http://schemas.microsoft.com/office/drawing/2014/main" id="{BBC83F45-CE26-5AA3-01D3-04B7EA7D52B7}"/>
                </a:ext>
              </a:extLst>
            </p:cNvPr>
            <p:cNvSpPr/>
            <p:nvPr/>
          </p:nvSpPr>
          <p:spPr>
            <a:xfrm>
              <a:off x="3058947" y="2735185"/>
              <a:ext cx="50270" cy="96321"/>
            </a:xfrm>
            <a:custGeom>
              <a:avLst/>
              <a:gdLst/>
              <a:ahLst/>
              <a:cxnLst/>
              <a:rect l="l" t="t" r="r" b="b"/>
              <a:pathLst>
                <a:path w="715" h="1370" extrusionOk="0">
                  <a:moveTo>
                    <a:pt x="358" y="0"/>
                  </a:moveTo>
                  <a:cubicBezTo>
                    <a:pt x="334" y="12"/>
                    <a:pt x="227" y="119"/>
                    <a:pt x="132" y="429"/>
                  </a:cubicBezTo>
                  <a:cubicBezTo>
                    <a:pt x="60" y="679"/>
                    <a:pt x="13" y="1012"/>
                    <a:pt x="1" y="1369"/>
                  </a:cubicBezTo>
                  <a:lnTo>
                    <a:pt x="715" y="1369"/>
                  </a:lnTo>
                  <a:cubicBezTo>
                    <a:pt x="703" y="1024"/>
                    <a:pt x="655" y="703"/>
                    <a:pt x="584" y="429"/>
                  </a:cubicBezTo>
                  <a:cubicBezTo>
                    <a:pt x="489" y="119"/>
                    <a:pt x="394" y="12"/>
                    <a:pt x="3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229;p73">
              <a:extLst>
                <a:ext uri="{FF2B5EF4-FFF2-40B4-BE49-F238E27FC236}">
                  <a16:creationId xmlns:a16="http://schemas.microsoft.com/office/drawing/2014/main" id="{9546F024-BB05-C70B-B3AA-165E4A75D546}"/>
                </a:ext>
              </a:extLst>
            </p:cNvPr>
            <p:cNvSpPr/>
            <p:nvPr/>
          </p:nvSpPr>
          <p:spPr>
            <a:xfrm>
              <a:off x="2974437" y="2740176"/>
              <a:ext cx="72839" cy="91329"/>
            </a:xfrm>
            <a:custGeom>
              <a:avLst/>
              <a:gdLst/>
              <a:ahLst/>
              <a:cxnLst/>
              <a:rect l="l" t="t" r="r" b="b"/>
              <a:pathLst>
                <a:path w="1036" h="1299" extrusionOk="0">
                  <a:moveTo>
                    <a:pt x="1036" y="1"/>
                  </a:moveTo>
                  <a:lnTo>
                    <a:pt x="1036" y="1"/>
                  </a:lnTo>
                  <a:cubicBezTo>
                    <a:pt x="488" y="191"/>
                    <a:pt x="72" y="703"/>
                    <a:pt x="0" y="1298"/>
                  </a:cubicBezTo>
                  <a:lnTo>
                    <a:pt x="822" y="1298"/>
                  </a:lnTo>
                  <a:cubicBezTo>
                    <a:pt x="834" y="882"/>
                    <a:pt x="893" y="489"/>
                    <a:pt x="976" y="179"/>
                  </a:cubicBezTo>
                  <a:cubicBezTo>
                    <a:pt x="1000" y="108"/>
                    <a:pt x="1012" y="48"/>
                    <a:pt x="10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230;p73">
              <a:extLst>
                <a:ext uri="{FF2B5EF4-FFF2-40B4-BE49-F238E27FC236}">
                  <a16:creationId xmlns:a16="http://schemas.microsoft.com/office/drawing/2014/main" id="{061E2779-2B38-250A-FE35-2B235DD59A8A}"/>
                </a:ext>
              </a:extLst>
            </p:cNvPr>
            <p:cNvSpPr/>
            <p:nvPr/>
          </p:nvSpPr>
          <p:spPr>
            <a:xfrm>
              <a:off x="2974437" y="2859911"/>
              <a:ext cx="72839" cy="90486"/>
            </a:xfrm>
            <a:custGeom>
              <a:avLst/>
              <a:gdLst/>
              <a:ahLst/>
              <a:cxnLst/>
              <a:rect l="l" t="t" r="r" b="b"/>
              <a:pathLst>
                <a:path w="1036" h="1287" extrusionOk="0">
                  <a:moveTo>
                    <a:pt x="0" y="0"/>
                  </a:moveTo>
                  <a:cubicBezTo>
                    <a:pt x="72" y="596"/>
                    <a:pt x="488" y="1084"/>
                    <a:pt x="1036" y="1286"/>
                  </a:cubicBezTo>
                  <a:cubicBezTo>
                    <a:pt x="1024" y="1250"/>
                    <a:pt x="988" y="1191"/>
                    <a:pt x="976" y="1131"/>
                  </a:cubicBezTo>
                  <a:cubicBezTo>
                    <a:pt x="893" y="810"/>
                    <a:pt x="834" y="417"/>
                    <a:pt x="8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231;p73">
              <a:extLst>
                <a:ext uri="{FF2B5EF4-FFF2-40B4-BE49-F238E27FC236}">
                  <a16:creationId xmlns:a16="http://schemas.microsoft.com/office/drawing/2014/main" id="{CCE39C03-E555-82F1-A673-23D3BF417DFA}"/>
                </a:ext>
              </a:extLst>
            </p:cNvPr>
            <p:cNvSpPr/>
            <p:nvPr/>
          </p:nvSpPr>
          <p:spPr>
            <a:xfrm>
              <a:off x="3120888" y="2859911"/>
              <a:ext cx="72909" cy="90486"/>
            </a:xfrm>
            <a:custGeom>
              <a:avLst/>
              <a:gdLst/>
              <a:ahLst/>
              <a:cxnLst/>
              <a:rect l="l" t="t" r="r" b="b"/>
              <a:pathLst>
                <a:path w="1037" h="1287" extrusionOk="0">
                  <a:moveTo>
                    <a:pt x="227" y="0"/>
                  </a:moveTo>
                  <a:cubicBezTo>
                    <a:pt x="203" y="429"/>
                    <a:pt x="167" y="810"/>
                    <a:pt x="60" y="1131"/>
                  </a:cubicBezTo>
                  <a:cubicBezTo>
                    <a:pt x="48" y="1191"/>
                    <a:pt x="25" y="1239"/>
                    <a:pt x="1" y="1286"/>
                  </a:cubicBezTo>
                  <a:cubicBezTo>
                    <a:pt x="560" y="1096"/>
                    <a:pt x="977" y="596"/>
                    <a:pt x="10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317500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39"/>
          <p:cNvSpPr/>
          <p:nvPr/>
        </p:nvSpPr>
        <p:spPr>
          <a:xfrm>
            <a:off x="5211867" y="2795926"/>
            <a:ext cx="2789400" cy="5394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39"/>
          <p:cNvSpPr/>
          <p:nvPr/>
        </p:nvSpPr>
        <p:spPr>
          <a:xfrm>
            <a:off x="5192235" y="785640"/>
            <a:ext cx="2789400" cy="5394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39"/>
          <p:cNvSpPr/>
          <p:nvPr/>
        </p:nvSpPr>
        <p:spPr>
          <a:xfrm>
            <a:off x="1169373" y="2826265"/>
            <a:ext cx="2789400" cy="5394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39"/>
          <p:cNvSpPr/>
          <p:nvPr/>
        </p:nvSpPr>
        <p:spPr>
          <a:xfrm>
            <a:off x="1142627" y="767073"/>
            <a:ext cx="2789400" cy="5394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3" name="Google Shape;313;p39"/>
          <p:cNvSpPr/>
          <p:nvPr/>
        </p:nvSpPr>
        <p:spPr>
          <a:xfrm>
            <a:off x="4300224" y="2659726"/>
            <a:ext cx="833400" cy="835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39"/>
          <p:cNvSpPr/>
          <p:nvPr/>
        </p:nvSpPr>
        <p:spPr>
          <a:xfrm>
            <a:off x="229234" y="2715396"/>
            <a:ext cx="833400" cy="835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39"/>
          <p:cNvSpPr/>
          <p:nvPr/>
        </p:nvSpPr>
        <p:spPr>
          <a:xfrm>
            <a:off x="4234985" y="634980"/>
            <a:ext cx="835800" cy="835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39"/>
          <p:cNvSpPr/>
          <p:nvPr/>
        </p:nvSpPr>
        <p:spPr>
          <a:xfrm>
            <a:off x="209227" y="634980"/>
            <a:ext cx="835800" cy="835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39"/>
          <p:cNvSpPr txBox="1">
            <a:spLocks noGrp="1"/>
          </p:cNvSpPr>
          <p:nvPr>
            <p:ph type="title"/>
          </p:nvPr>
        </p:nvSpPr>
        <p:spPr>
          <a:xfrm>
            <a:off x="712525" y="162080"/>
            <a:ext cx="7717500" cy="4539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dirty="0"/>
              <a:t>4 KARAKTERISTIK PADA OLTP</a:t>
            </a:r>
          </a:p>
        </p:txBody>
      </p:sp>
      <p:sp>
        <p:nvSpPr>
          <p:cNvPr id="318" name="Google Shape;318;p39"/>
          <p:cNvSpPr txBox="1">
            <a:spLocks noGrp="1"/>
          </p:cNvSpPr>
          <p:nvPr>
            <p:ph type="title" idx="2"/>
          </p:nvPr>
        </p:nvSpPr>
        <p:spPr>
          <a:xfrm>
            <a:off x="1777253" y="792670"/>
            <a:ext cx="2765550" cy="508200"/>
          </a:xfrm>
          <a:prstGeom prst="rect">
            <a:avLst/>
          </a:prstGeom>
        </p:spPr>
        <p:txBody>
          <a:bodyPr spcFirstLastPara="1" wrap="square" lIns="0" tIns="0" rIns="0" bIns="0" anchor="ctr" anchorCtr="0">
            <a:noAutofit/>
          </a:bodyPr>
          <a:lstStyle/>
          <a:p>
            <a:pPr marL="0" lvl="0" indent="0" algn="just" rtl="0">
              <a:spcBef>
                <a:spcPts val="0"/>
              </a:spcBef>
              <a:spcAft>
                <a:spcPts val="0"/>
              </a:spcAft>
              <a:buNone/>
            </a:pPr>
            <a:r>
              <a:rPr lang="sv-SE" sz="1400" dirty="0">
                <a:latin typeface="Comic Sans MS" panose="030F0702030302020204" pitchFamily="66" charset="0"/>
              </a:rPr>
              <a:t>High Concurrency</a:t>
            </a:r>
            <a:endParaRPr sz="1400" dirty="0">
              <a:latin typeface="Comic Sans MS" panose="030F0702030302020204" pitchFamily="66" charset="0"/>
            </a:endParaRPr>
          </a:p>
        </p:txBody>
      </p:sp>
      <p:sp>
        <p:nvSpPr>
          <p:cNvPr id="319" name="Google Shape;319;p39"/>
          <p:cNvSpPr txBox="1">
            <a:spLocks noGrp="1"/>
          </p:cNvSpPr>
          <p:nvPr>
            <p:ph type="subTitle" idx="1"/>
          </p:nvPr>
        </p:nvSpPr>
        <p:spPr>
          <a:xfrm>
            <a:off x="1014904" y="1438755"/>
            <a:ext cx="3098631" cy="909618"/>
          </a:xfrm>
          <a:prstGeom prst="rect">
            <a:avLst/>
          </a:prstGeom>
        </p:spPr>
        <p:txBody>
          <a:bodyPr spcFirstLastPara="1" wrap="square" lIns="0" tIns="0" rIns="0" bIns="0" anchor="t" anchorCtr="0">
            <a:noAutofit/>
          </a:bodyPr>
          <a:lstStyle/>
          <a:p>
            <a:pPr marL="0" lvl="0" indent="0" algn="just" rtl="0">
              <a:spcBef>
                <a:spcPts val="0"/>
              </a:spcBef>
              <a:spcAft>
                <a:spcPts val="0"/>
              </a:spcAft>
              <a:buNone/>
            </a:pPr>
            <a:r>
              <a:rPr lang="sv-SE" sz="1400" dirty="0">
                <a:latin typeface="Comic Sans MS" panose="030F0702030302020204" pitchFamily="66" charset="0"/>
              </a:rPr>
              <a:t>Apabila dua buah proses atau lebih dijalankan bersamaan </a:t>
            </a:r>
            <a:r>
              <a:rPr lang="nn-NO" sz="1400" dirty="0">
                <a:latin typeface="Comic Sans MS" panose="030F0702030302020204" pitchFamily="66" charset="0"/>
              </a:rPr>
              <a:t>akan tumpang tindih, sehingga tidak ada riwayat (History) data di dalamnya.</a:t>
            </a:r>
            <a:endParaRPr sz="1400" dirty="0">
              <a:latin typeface="Comic Sans MS" panose="030F0702030302020204" pitchFamily="66" charset="0"/>
            </a:endParaRPr>
          </a:p>
        </p:txBody>
      </p:sp>
      <p:sp>
        <p:nvSpPr>
          <p:cNvPr id="320" name="Google Shape;320;p39"/>
          <p:cNvSpPr txBox="1">
            <a:spLocks noGrp="1"/>
          </p:cNvSpPr>
          <p:nvPr>
            <p:ph type="title" idx="3"/>
          </p:nvPr>
        </p:nvSpPr>
        <p:spPr>
          <a:xfrm>
            <a:off x="276008" y="731566"/>
            <a:ext cx="678900" cy="699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01</a:t>
            </a:r>
            <a:endParaRPr dirty="0"/>
          </a:p>
        </p:txBody>
      </p:sp>
      <p:sp>
        <p:nvSpPr>
          <p:cNvPr id="321" name="Google Shape;321;p39"/>
          <p:cNvSpPr txBox="1">
            <a:spLocks noGrp="1"/>
          </p:cNvSpPr>
          <p:nvPr>
            <p:ph type="title" idx="4"/>
          </p:nvPr>
        </p:nvSpPr>
        <p:spPr>
          <a:xfrm>
            <a:off x="1167068" y="2826265"/>
            <a:ext cx="2741700" cy="539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sz="1400" dirty="0" err="1">
                <a:latin typeface="Comic Sans MS" panose="030F0702030302020204" pitchFamily="66" charset="0"/>
              </a:rPr>
              <a:t>Troughput</a:t>
            </a:r>
            <a:r>
              <a:rPr lang="en-US" sz="1400" dirty="0">
                <a:latin typeface="Comic Sans MS" panose="030F0702030302020204" pitchFamily="66" charset="0"/>
              </a:rPr>
              <a:t> Tinggi</a:t>
            </a:r>
            <a:endParaRPr sz="1400" dirty="0">
              <a:latin typeface="Comic Sans MS" panose="030F0702030302020204" pitchFamily="66" charset="0"/>
            </a:endParaRPr>
          </a:p>
        </p:txBody>
      </p:sp>
      <p:sp>
        <p:nvSpPr>
          <p:cNvPr id="323" name="Google Shape;323;p39"/>
          <p:cNvSpPr txBox="1">
            <a:spLocks noGrp="1"/>
          </p:cNvSpPr>
          <p:nvPr>
            <p:ph type="title" idx="6"/>
          </p:nvPr>
        </p:nvSpPr>
        <p:spPr>
          <a:xfrm>
            <a:off x="4300224" y="733066"/>
            <a:ext cx="678900" cy="699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02</a:t>
            </a:r>
            <a:endParaRPr dirty="0"/>
          </a:p>
        </p:txBody>
      </p:sp>
      <p:sp>
        <p:nvSpPr>
          <p:cNvPr id="324" name="Google Shape;324;p39"/>
          <p:cNvSpPr txBox="1">
            <a:spLocks noGrp="1"/>
          </p:cNvSpPr>
          <p:nvPr>
            <p:ph type="title" idx="7"/>
          </p:nvPr>
        </p:nvSpPr>
        <p:spPr>
          <a:xfrm>
            <a:off x="4919117" y="792670"/>
            <a:ext cx="3271738" cy="508200"/>
          </a:xfrm>
          <a:prstGeom prst="rect">
            <a:avLst/>
          </a:prstGeom>
        </p:spPr>
        <p:txBody>
          <a:bodyPr spcFirstLastPara="1" wrap="square" lIns="0" tIns="0" rIns="0" bIns="0" anchor="ctr" anchorCtr="0">
            <a:normAutofit fontScale="90000"/>
          </a:bodyPr>
          <a:lstStyle/>
          <a:p>
            <a:pPr marL="457200" lvl="0" indent="0" rtl="0">
              <a:spcBef>
                <a:spcPts val="0"/>
              </a:spcBef>
              <a:spcAft>
                <a:spcPts val="0"/>
              </a:spcAft>
              <a:buNone/>
            </a:pPr>
            <a:r>
              <a:rPr lang="en-US" sz="1600" dirty="0" err="1">
                <a:latin typeface="Comic Sans MS" panose="030F0702030302020204" pitchFamily="66" charset="0"/>
              </a:rPr>
              <a:t>Konsisten</a:t>
            </a:r>
            <a:r>
              <a:rPr lang="en-US" sz="1600" dirty="0">
                <a:latin typeface="Comic Sans MS" panose="030F0702030302020204" pitchFamily="66" charset="0"/>
              </a:rPr>
              <a:t> </a:t>
            </a:r>
            <a:r>
              <a:rPr lang="en-US" sz="1600" dirty="0" err="1">
                <a:latin typeface="Comic Sans MS" panose="030F0702030302020204" pitchFamily="66" charset="0"/>
              </a:rPr>
              <a:t>terhadap</a:t>
            </a:r>
            <a:r>
              <a:rPr lang="en-US" sz="1600" dirty="0">
                <a:latin typeface="Comic Sans MS" panose="030F0702030302020204" pitchFamily="66" charset="0"/>
              </a:rPr>
              <a:t> </a:t>
            </a:r>
            <a:r>
              <a:rPr lang="en-US" sz="1600" dirty="0" err="1">
                <a:latin typeface="Comic Sans MS" panose="030F0702030302020204" pitchFamily="66" charset="0"/>
              </a:rPr>
              <a:t>Pemanfaatan</a:t>
            </a:r>
            <a:r>
              <a:rPr lang="en-US" sz="1600" dirty="0">
                <a:latin typeface="Comic Sans MS" panose="030F0702030302020204" pitchFamily="66" charset="0"/>
              </a:rPr>
              <a:t> Database </a:t>
            </a:r>
            <a:r>
              <a:rPr lang="en-US" sz="1600" dirty="0" err="1">
                <a:latin typeface="Comic Sans MS" panose="030F0702030302020204" pitchFamily="66" charset="0"/>
              </a:rPr>
              <a:t>secara</a:t>
            </a:r>
            <a:r>
              <a:rPr lang="en-US" sz="1600" dirty="0">
                <a:latin typeface="Comic Sans MS" panose="030F0702030302020204" pitchFamily="66" charset="0"/>
              </a:rPr>
              <a:t> Online</a:t>
            </a:r>
          </a:p>
        </p:txBody>
      </p:sp>
      <p:sp>
        <p:nvSpPr>
          <p:cNvPr id="326" name="Google Shape;326;p39"/>
          <p:cNvSpPr txBox="1">
            <a:spLocks noGrp="1"/>
          </p:cNvSpPr>
          <p:nvPr>
            <p:ph type="title" idx="9"/>
          </p:nvPr>
        </p:nvSpPr>
        <p:spPr>
          <a:xfrm>
            <a:off x="307477" y="2795926"/>
            <a:ext cx="677100" cy="699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03</a:t>
            </a:r>
            <a:endParaRPr dirty="0"/>
          </a:p>
        </p:txBody>
      </p:sp>
      <p:sp>
        <p:nvSpPr>
          <p:cNvPr id="327" name="Google Shape;327;p39"/>
          <p:cNvSpPr txBox="1">
            <a:spLocks noGrp="1"/>
          </p:cNvSpPr>
          <p:nvPr>
            <p:ph type="title" idx="13"/>
          </p:nvPr>
        </p:nvSpPr>
        <p:spPr>
          <a:xfrm>
            <a:off x="5133624" y="2809249"/>
            <a:ext cx="3114896" cy="539400"/>
          </a:xfrm>
          <a:prstGeom prst="rect">
            <a:avLst/>
          </a:prstGeom>
        </p:spPr>
        <p:txBody>
          <a:bodyPr spcFirstLastPara="1" wrap="square" lIns="0" tIns="0" rIns="0" bIns="0" anchor="ctr" anchorCtr="0">
            <a:noAutofit/>
          </a:bodyPr>
          <a:lstStyle/>
          <a:p>
            <a:pPr marL="457200" lvl="0" indent="0" algn="ctr" rtl="0">
              <a:spcBef>
                <a:spcPts val="0"/>
              </a:spcBef>
              <a:spcAft>
                <a:spcPts val="0"/>
              </a:spcAft>
              <a:buNone/>
            </a:pPr>
            <a:r>
              <a:rPr lang="sv-SE" sz="1400" dirty="0">
                <a:latin typeface="Comic Sans MS" panose="030F0702030302020204" pitchFamily="66" charset="0"/>
              </a:rPr>
              <a:t>Pemanfaatan pada Skala Kecil dan Terbatas</a:t>
            </a:r>
            <a:endParaRPr sz="1400" dirty="0">
              <a:latin typeface="Comic Sans MS" panose="030F0702030302020204" pitchFamily="66" charset="0"/>
            </a:endParaRPr>
          </a:p>
        </p:txBody>
      </p:sp>
      <p:sp>
        <p:nvSpPr>
          <p:cNvPr id="329" name="Google Shape;329;p39"/>
          <p:cNvSpPr txBox="1">
            <a:spLocks noGrp="1"/>
          </p:cNvSpPr>
          <p:nvPr>
            <p:ph type="title" idx="15"/>
          </p:nvPr>
        </p:nvSpPr>
        <p:spPr>
          <a:xfrm>
            <a:off x="4378467" y="2757812"/>
            <a:ext cx="677100" cy="699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04</a:t>
            </a:r>
            <a:endParaRPr dirty="0"/>
          </a:p>
        </p:txBody>
      </p:sp>
      <p:sp>
        <p:nvSpPr>
          <p:cNvPr id="4" name="Google Shape;319;p39">
            <a:extLst>
              <a:ext uri="{FF2B5EF4-FFF2-40B4-BE49-F238E27FC236}">
                <a16:creationId xmlns:a16="http://schemas.microsoft.com/office/drawing/2014/main" id="{63F82CC6-F782-DE3E-8696-86626F8F8201}"/>
              </a:ext>
            </a:extLst>
          </p:cNvPr>
          <p:cNvSpPr txBox="1">
            <a:spLocks/>
          </p:cNvSpPr>
          <p:nvPr/>
        </p:nvSpPr>
        <p:spPr>
          <a:xfrm>
            <a:off x="5136025" y="1383140"/>
            <a:ext cx="3341626" cy="1106675"/>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9pPr>
          </a:lstStyle>
          <a:p>
            <a:pPr marL="0" indent="0" algn="just"/>
            <a:r>
              <a:rPr lang="en-US" sz="1400" dirty="0">
                <a:solidFill>
                  <a:schemeClr val="bg2">
                    <a:lumMod val="75000"/>
                    <a:lumOff val="25000"/>
                  </a:schemeClr>
                </a:solidFill>
                <a:latin typeface="Comic Sans MS" panose="030F0702030302020204" pitchFamily="66" charset="0"/>
              </a:rPr>
              <a:t>OLTP </a:t>
            </a:r>
            <a:r>
              <a:rPr lang="en-US" sz="1400" dirty="0" err="1">
                <a:solidFill>
                  <a:schemeClr val="bg2">
                    <a:lumMod val="75000"/>
                    <a:lumOff val="25000"/>
                  </a:schemeClr>
                </a:solidFill>
                <a:latin typeface="Comic Sans MS" panose="030F0702030302020204" pitchFamily="66" charset="0"/>
              </a:rPr>
              <a:t>menggunakan</a:t>
            </a:r>
            <a:r>
              <a:rPr lang="en-US" sz="1400" dirty="0">
                <a:solidFill>
                  <a:schemeClr val="bg2">
                    <a:lumMod val="75000"/>
                    <a:lumOff val="25000"/>
                  </a:schemeClr>
                </a:solidFill>
                <a:latin typeface="Comic Sans MS" panose="030F0702030302020204" pitchFamily="66" charset="0"/>
              </a:rPr>
              <a:t> media </a:t>
            </a:r>
            <a:r>
              <a:rPr lang="en-US" sz="1400" dirty="0" err="1">
                <a:solidFill>
                  <a:schemeClr val="bg2">
                    <a:lumMod val="75000"/>
                    <a:lumOff val="25000"/>
                  </a:schemeClr>
                </a:solidFill>
                <a:latin typeface="Comic Sans MS" panose="030F0702030302020204" pitchFamily="66" charset="0"/>
              </a:rPr>
              <a:t>jaringan</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komputer</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baik</a:t>
            </a:r>
            <a:r>
              <a:rPr lang="en-US" sz="1400" dirty="0">
                <a:solidFill>
                  <a:schemeClr val="bg2">
                    <a:lumMod val="75000"/>
                    <a:lumOff val="25000"/>
                  </a:schemeClr>
                </a:solidFill>
                <a:latin typeface="Comic Sans MS" panose="030F0702030302020204" pitchFamily="66" charset="0"/>
              </a:rPr>
              <a:t> local </a:t>
            </a:r>
            <a:r>
              <a:rPr lang="en-US" sz="1400" dirty="0" err="1">
                <a:solidFill>
                  <a:schemeClr val="bg2">
                    <a:lumMod val="75000"/>
                    <a:lumOff val="25000"/>
                  </a:schemeClr>
                </a:solidFill>
                <a:latin typeface="Comic Sans MS" panose="030F0702030302020204" pitchFamily="66" charset="0"/>
              </a:rPr>
              <a:t>maupun</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publik</a:t>
            </a:r>
            <a:r>
              <a:rPr lang="en-US" sz="1400" dirty="0">
                <a:solidFill>
                  <a:schemeClr val="bg2">
                    <a:lumMod val="75000"/>
                    <a:lumOff val="25000"/>
                  </a:schemeClr>
                </a:solidFill>
                <a:latin typeface="Comic Sans MS" panose="030F0702030302020204" pitchFamily="66" charset="0"/>
              </a:rPr>
              <a:t>, di </a:t>
            </a:r>
            <a:r>
              <a:rPr lang="en-US" sz="1400" dirty="0" err="1">
                <a:solidFill>
                  <a:schemeClr val="bg2">
                    <a:lumMod val="75000"/>
                    <a:lumOff val="25000"/>
                  </a:schemeClr>
                </a:solidFill>
                <a:latin typeface="Comic Sans MS" panose="030F0702030302020204" pitchFamily="66" charset="0"/>
              </a:rPr>
              <a:t>dalam</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pemrosesan</a:t>
            </a:r>
            <a:r>
              <a:rPr lang="en-US" sz="1400" dirty="0">
                <a:solidFill>
                  <a:schemeClr val="bg2">
                    <a:lumMod val="75000"/>
                    <a:lumOff val="25000"/>
                  </a:schemeClr>
                </a:solidFill>
                <a:latin typeface="Comic Sans MS" panose="030F0702030302020204" pitchFamily="66" charset="0"/>
              </a:rPr>
              <a:t> dan </a:t>
            </a:r>
            <a:r>
              <a:rPr lang="en-US" sz="1400" dirty="0" err="1">
                <a:solidFill>
                  <a:schemeClr val="bg2">
                    <a:lumMod val="75000"/>
                    <a:lumOff val="25000"/>
                  </a:schemeClr>
                </a:solidFill>
                <a:latin typeface="Comic Sans MS" panose="030F0702030302020204" pitchFamily="66" charset="0"/>
              </a:rPr>
              <a:t>pengelolaan</a:t>
            </a:r>
            <a:r>
              <a:rPr lang="en-US" sz="1400" dirty="0">
                <a:solidFill>
                  <a:schemeClr val="bg2">
                    <a:lumMod val="75000"/>
                    <a:lumOff val="25000"/>
                  </a:schemeClr>
                </a:solidFill>
                <a:latin typeface="Comic Sans MS" panose="030F0702030302020204" pitchFamily="66" charset="0"/>
              </a:rPr>
              <a:t> data di </a:t>
            </a:r>
            <a:r>
              <a:rPr lang="en-US" sz="1400" dirty="0" err="1">
                <a:solidFill>
                  <a:schemeClr val="bg2">
                    <a:lumMod val="75000"/>
                    <a:lumOff val="25000"/>
                  </a:schemeClr>
                </a:solidFill>
                <a:latin typeface="Comic Sans MS" panose="030F0702030302020204" pitchFamily="66" charset="0"/>
              </a:rPr>
              <a:t>dalamnya</a:t>
            </a:r>
            <a:r>
              <a:rPr lang="en-US" sz="1400" dirty="0">
                <a:solidFill>
                  <a:schemeClr val="bg2">
                    <a:lumMod val="75000"/>
                    <a:lumOff val="25000"/>
                  </a:schemeClr>
                </a:solidFill>
                <a:latin typeface="Comic Sans MS" panose="030F0702030302020204" pitchFamily="66" charset="0"/>
              </a:rPr>
              <a:t> yang </a:t>
            </a:r>
            <a:r>
              <a:rPr lang="en-US" sz="1400" dirty="0" err="1">
                <a:solidFill>
                  <a:schemeClr val="bg2">
                    <a:lumMod val="75000"/>
                    <a:lumOff val="25000"/>
                  </a:schemeClr>
                </a:solidFill>
                <a:latin typeface="Comic Sans MS" panose="030F0702030302020204" pitchFamily="66" charset="0"/>
              </a:rPr>
              <a:t>memanfaatkan</a:t>
            </a:r>
            <a:r>
              <a:rPr lang="en-US" sz="1400" dirty="0">
                <a:solidFill>
                  <a:schemeClr val="bg2">
                    <a:lumMod val="75000"/>
                    <a:lumOff val="25000"/>
                  </a:schemeClr>
                </a:solidFill>
                <a:latin typeface="Comic Sans MS" panose="030F0702030302020204" pitchFamily="66" charset="0"/>
              </a:rPr>
              <a:t> database </a:t>
            </a:r>
            <a:r>
              <a:rPr lang="en-US" sz="1400" dirty="0" err="1">
                <a:solidFill>
                  <a:schemeClr val="bg2">
                    <a:lumMod val="75000"/>
                    <a:lumOff val="25000"/>
                  </a:schemeClr>
                </a:solidFill>
                <a:latin typeface="Comic Sans MS" panose="030F0702030302020204" pitchFamily="66" charset="0"/>
              </a:rPr>
              <a:t>secara</a:t>
            </a:r>
            <a:r>
              <a:rPr lang="en-US" sz="1400" dirty="0">
                <a:solidFill>
                  <a:schemeClr val="bg2">
                    <a:lumMod val="75000"/>
                    <a:lumOff val="25000"/>
                  </a:schemeClr>
                </a:solidFill>
                <a:latin typeface="Comic Sans MS" panose="030F0702030302020204" pitchFamily="66" charset="0"/>
              </a:rPr>
              <a:t> online.</a:t>
            </a:r>
          </a:p>
        </p:txBody>
      </p:sp>
      <p:sp>
        <p:nvSpPr>
          <p:cNvPr id="7" name="Google Shape;319;p39">
            <a:extLst>
              <a:ext uri="{FF2B5EF4-FFF2-40B4-BE49-F238E27FC236}">
                <a16:creationId xmlns:a16="http://schemas.microsoft.com/office/drawing/2014/main" id="{0B82F34E-497B-A2B8-597A-0421EA953031}"/>
              </a:ext>
            </a:extLst>
          </p:cNvPr>
          <p:cNvSpPr txBox="1">
            <a:spLocks/>
          </p:cNvSpPr>
          <p:nvPr/>
        </p:nvSpPr>
        <p:spPr>
          <a:xfrm>
            <a:off x="1015495" y="3419162"/>
            <a:ext cx="3098039" cy="1276823"/>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9pPr>
          </a:lstStyle>
          <a:p>
            <a:pPr marL="0" indent="0" algn="just"/>
            <a:r>
              <a:rPr lang="en-US" sz="1400" dirty="0" err="1">
                <a:solidFill>
                  <a:schemeClr val="bg2">
                    <a:lumMod val="75000"/>
                    <a:lumOff val="25000"/>
                  </a:schemeClr>
                </a:solidFill>
                <a:latin typeface="Comic Sans MS" panose="030F0702030302020204" pitchFamily="66" charset="0"/>
              </a:rPr>
              <a:t>Sebuah</a:t>
            </a:r>
            <a:r>
              <a:rPr lang="en-US" sz="1400" dirty="0">
                <a:solidFill>
                  <a:schemeClr val="bg2">
                    <a:lumMod val="75000"/>
                    <a:lumOff val="25000"/>
                  </a:schemeClr>
                </a:solidFill>
                <a:latin typeface="Comic Sans MS" panose="030F0702030302020204" pitchFamily="66" charset="0"/>
              </a:rPr>
              <a:t> parameter </a:t>
            </a:r>
            <a:r>
              <a:rPr lang="en-US" sz="1400" dirty="0" err="1">
                <a:solidFill>
                  <a:schemeClr val="bg2">
                    <a:lumMod val="75000"/>
                    <a:lumOff val="25000"/>
                  </a:schemeClr>
                </a:solidFill>
                <a:latin typeface="Comic Sans MS" panose="030F0702030302020204" pitchFamily="66" charset="0"/>
              </a:rPr>
              <a:t>untuk</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menyajikan</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nilai</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sebenarnya</a:t>
            </a:r>
            <a:r>
              <a:rPr lang="en-US" sz="1400" dirty="0">
                <a:solidFill>
                  <a:schemeClr val="bg2">
                    <a:lumMod val="75000"/>
                    <a:lumOff val="25000"/>
                  </a:schemeClr>
                </a:solidFill>
                <a:latin typeface="Comic Sans MS" panose="030F0702030302020204" pitchFamily="66" charset="0"/>
              </a:rPr>
              <a:t> yang </a:t>
            </a:r>
            <a:r>
              <a:rPr lang="en-US" sz="1400" dirty="0" err="1">
                <a:solidFill>
                  <a:schemeClr val="bg2">
                    <a:lumMod val="75000"/>
                    <a:lumOff val="25000"/>
                  </a:schemeClr>
                </a:solidFill>
                <a:latin typeface="Comic Sans MS" panose="030F0702030302020204" pitchFamily="66" charset="0"/>
              </a:rPr>
              <a:t>terjadi</a:t>
            </a:r>
            <a:r>
              <a:rPr lang="en-US" sz="1400" dirty="0">
                <a:solidFill>
                  <a:schemeClr val="bg2">
                    <a:lumMod val="75000"/>
                    <a:lumOff val="25000"/>
                  </a:schemeClr>
                </a:solidFill>
                <a:latin typeface="Comic Sans MS" panose="030F0702030302020204" pitchFamily="66" charset="0"/>
              </a:rPr>
              <a:t> pada </a:t>
            </a:r>
            <a:r>
              <a:rPr lang="en-US" sz="1400" dirty="0" err="1">
                <a:solidFill>
                  <a:schemeClr val="bg2">
                    <a:lumMod val="75000"/>
                    <a:lumOff val="25000"/>
                  </a:schemeClr>
                </a:solidFill>
                <a:latin typeface="Comic Sans MS" panose="030F0702030302020204" pitchFamily="66" charset="0"/>
              </a:rPr>
              <a:t>sebuah</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sistem</a:t>
            </a:r>
            <a:r>
              <a:rPr lang="en-US" sz="1400" dirty="0">
                <a:solidFill>
                  <a:schemeClr val="bg2">
                    <a:lumMod val="75000"/>
                    <a:lumOff val="25000"/>
                  </a:schemeClr>
                </a:solidFill>
                <a:latin typeface="Comic Sans MS" panose="030F0702030302020204" pitchFamily="66" charset="0"/>
              </a:rPr>
              <a:t>, di </a:t>
            </a:r>
            <a:r>
              <a:rPr lang="en-US" sz="1400" dirty="0" err="1">
                <a:solidFill>
                  <a:schemeClr val="bg2">
                    <a:lumMod val="75000"/>
                    <a:lumOff val="25000"/>
                  </a:schemeClr>
                </a:solidFill>
                <a:latin typeface="Comic Sans MS" panose="030F0702030302020204" pitchFamily="66" charset="0"/>
              </a:rPr>
              <a:t>dalam</a:t>
            </a:r>
            <a:r>
              <a:rPr lang="en-US" sz="1400" dirty="0">
                <a:solidFill>
                  <a:schemeClr val="bg2">
                    <a:lumMod val="75000"/>
                    <a:lumOff val="25000"/>
                  </a:schemeClr>
                </a:solidFill>
                <a:latin typeface="Comic Sans MS" panose="030F0702030302020204" pitchFamily="66" charset="0"/>
              </a:rPr>
              <a:t> proses transfer data, </a:t>
            </a:r>
            <a:r>
              <a:rPr lang="en-US" sz="1400" dirty="0" err="1">
                <a:solidFill>
                  <a:schemeClr val="bg2">
                    <a:lumMod val="75000"/>
                    <a:lumOff val="25000"/>
                  </a:schemeClr>
                </a:solidFill>
                <a:latin typeface="Comic Sans MS" panose="030F0702030302020204" pitchFamily="66" charset="0"/>
              </a:rPr>
              <a:t>pertukaran</a:t>
            </a:r>
            <a:r>
              <a:rPr lang="en-US" sz="1400" dirty="0">
                <a:solidFill>
                  <a:schemeClr val="bg2">
                    <a:lumMod val="75000"/>
                    <a:lumOff val="25000"/>
                  </a:schemeClr>
                </a:solidFill>
                <a:latin typeface="Comic Sans MS" panose="030F0702030302020204" pitchFamily="66" charset="0"/>
              </a:rPr>
              <a:t> data, </a:t>
            </a:r>
            <a:r>
              <a:rPr lang="en-US" sz="1400" dirty="0" err="1">
                <a:solidFill>
                  <a:schemeClr val="bg2">
                    <a:lumMod val="75000"/>
                    <a:lumOff val="25000"/>
                  </a:schemeClr>
                </a:solidFill>
                <a:latin typeface="Comic Sans MS" panose="030F0702030302020204" pitchFamily="66" charset="0"/>
              </a:rPr>
              <a:t>pemrosesan</a:t>
            </a:r>
            <a:r>
              <a:rPr lang="en-US" sz="1400" dirty="0">
                <a:solidFill>
                  <a:schemeClr val="bg2">
                    <a:lumMod val="75000"/>
                    <a:lumOff val="25000"/>
                  </a:schemeClr>
                </a:solidFill>
                <a:latin typeface="Comic Sans MS" panose="030F0702030302020204" pitchFamily="66" charset="0"/>
              </a:rPr>
              <a:t> file, dan </a:t>
            </a:r>
            <a:r>
              <a:rPr lang="en-US" sz="1400" dirty="0" err="1">
                <a:solidFill>
                  <a:schemeClr val="bg2">
                    <a:lumMod val="75000"/>
                    <a:lumOff val="25000"/>
                  </a:schemeClr>
                </a:solidFill>
                <a:latin typeface="Comic Sans MS" panose="030F0702030302020204" pitchFamily="66" charset="0"/>
              </a:rPr>
              <a:t>bentuk</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digitalisasi</a:t>
            </a:r>
            <a:r>
              <a:rPr lang="en-US" sz="1400" dirty="0">
                <a:solidFill>
                  <a:schemeClr val="bg2">
                    <a:lumMod val="75000"/>
                    <a:lumOff val="25000"/>
                  </a:schemeClr>
                </a:solidFill>
                <a:latin typeface="Comic Sans MS" panose="030F0702030302020204" pitchFamily="66" charset="0"/>
              </a:rPr>
              <a:t> </a:t>
            </a:r>
            <a:r>
              <a:rPr lang="en-US" sz="1400" dirty="0" err="1">
                <a:solidFill>
                  <a:schemeClr val="bg2">
                    <a:lumMod val="75000"/>
                    <a:lumOff val="25000"/>
                  </a:schemeClr>
                </a:solidFill>
                <a:latin typeface="Comic Sans MS" panose="030F0702030302020204" pitchFamily="66" charset="0"/>
              </a:rPr>
              <a:t>lainnya</a:t>
            </a:r>
            <a:r>
              <a:rPr lang="en-US" sz="1400" dirty="0">
                <a:solidFill>
                  <a:schemeClr val="bg2">
                    <a:lumMod val="75000"/>
                    <a:lumOff val="25000"/>
                  </a:schemeClr>
                </a:solidFill>
                <a:latin typeface="Comic Sans MS" panose="030F0702030302020204" pitchFamily="66" charset="0"/>
              </a:rPr>
              <a:t>.</a:t>
            </a:r>
          </a:p>
        </p:txBody>
      </p:sp>
      <p:sp>
        <p:nvSpPr>
          <p:cNvPr id="10" name="Google Shape;319;p39">
            <a:extLst>
              <a:ext uri="{FF2B5EF4-FFF2-40B4-BE49-F238E27FC236}">
                <a16:creationId xmlns:a16="http://schemas.microsoft.com/office/drawing/2014/main" id="{E5931156-8873-07D5-3FBE-2ACC7671898C}"/>
              </a:ext>
            </a:extLst>
          </p:cNvPr>
          <p:cNvSpPr txBox="1">
            <a:spLocks/>
          </p:cNvSpPr>
          <p:nvPr/>
        </p:nvSpPr>
        <p:spPr>
          <a:xfrm>
            <a:off x="5133624" y="3370294"/>
            <a:ext cx="3452437" cy="1106675"/>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9pPr>
          </a:lstStyle>
          <a:p>
            <a:pPr marL="0" indent="0" algn="just"/>
            <a:r>
              <a:rPr lang="en-US" sz="1400" dirty="0" err="1">
                <a:latin typeface="Comic Sans MS" panose="030F0702030302020204" pitchFamily="66" charset="0"/>
              </a:rPr>
              <a:t>Mengingat</a:t>
            </a:r>
            <a:r>
              <a:rPr lang="en-US" sz="1400" dirty="0">
                <a:latin typeface="Comic Sans MS" panose="030F0702030302020204" pitchFamily="66" charset="0"/>
              </a:rPr>
              <a:t> </a:t>
            </a:r>
            <a:r>
              <a:rPr lang="en-US" sz="1400" dirty="0" err="1">
                <a:latin typeface="Comic Sans MS" panose="030F0702030302020204" pitchFamily="66" charset="0"/>
              </a:rPr>
              <a:t>bahwa</a:t>
            </a:r>
            <a:r>
              <a:rPr lang="en-US" sz="1400" dirty="0">
                <a:latin typeface="Comic Sans MS" panose="030F0702030302020204" pitchFamily="66" charset="0"/>
              </a:rPr>
              <a:t> </a:t>
            </a:r>
            <a:r>
              <a:rPr lang="en-US" sz="1400" dirty="0" err="1">
                <a:latin typeface="Comic Sans MS" panose="030F0702030302020204" pitchFamily="66" charset="0"/>
              </a:rPr>
              <a:t>kunci</a:t>
            </a:r>
            <a:r>
              <a:rPr lang="en-US" sz="1400" dirty="0">
                <a:latin typeface="Comic Sans MS" panose="030F0702030302020204" pitchFamily="66" charset="0"/>
              </a:rPr>
              <a:t> </a:t>
            </a:r>
            <a:r>
              <a:rPr lang="en-US" sz="1400" dirty="0" err="1">
                <a:latin typeface="Comic Sans MS" panose="030F0702030302020204" pitchFamily="66" charset="0"/>
              </a:rPr>
              <a:t>utama</a:t>
            </a:r>
            <a:r>
              <a:rPr lang="en-US" sz="1400" dirty="0">
                <a:latin typeface="Comic Sans MS" panose="030F0702030302020204" pitchFamily="66" charset="0"/>
              </a:rPr>
              <a:t> OLTP </a:t>
            </a:r>
            <a:r>
              <a:rPr lang="en-US" sz="1400" dirty="0" err="1">
                <a:latin typeface="Comic Sans MS" panose="030F0702030302020204" pitchFamily="66" charset="0"/>
              </a:rPr>
              <a:t>adalah</a:t>
            </a:r>
            <a:r>
              <a:rPr lang="en-US" sz="1400" dirty="0">
                <a:latin typeface="Comic Sans MS" panose="030F0702030302020204" pitchFamily="66" charset="0"/>
              </a:rPr>
              <a:t> </a:t>
            </a:r>
            <a:r>
              <a:rPr lang="en-US" sz="1400" dirty="0" err="1">
                <a:latin typeface="Comic Sans MS" panose="030F0702030302020204" pitchFamily="66" charset="0"/>
              </a:rPr>
              <a:t>transaksi</a:t>
            </a:r>
            <a:r>
              <a:rPr lang="en-US" sz="1400" dirty="0">
                <a:latin typeface="Comic Sans MS" panose="030F0702030302020204" pitchFamily="66" charset="0"/>
              </a:rPr>
              <a:t>, </a:t>
            </a:r>
            <a:r>
              <a:rPr lang="en-US" sz="1400" dirty="0" err="1">
                <a:latin typeface="Comic Sans MS" panose="030F0702030302020204" pitchFamily="66" charset="0"/>
              </a:rPr>
              <a:t>maka</a:t>
            </a:r>
            <a:r>
              <a:rPr lang="en-US" sz="1400" dirty="0">
                <a:latin typeface="Comic Sans MS" panose="030F0702030302020204" pitchFamily="66" charset="0"/>
              </a:rPr>
              <a:t> </a:t>
            </a:r>
            <a:r>
              <a:rPr lang="en-US" sz="1400" dirty="0" err="1">
                <a:latin typeface="Comic Sans MS" panose="030F0702030302020204" pitchFamily="66" charset="0"/>
              </a:rPr>
              <a:t>pemanfaatan</a:t>
            </a:r>
            <a:r>
              <a:rPr lang="en-US" sz="1400" dirty="0">
                <a:latin typeface="Comic Sans MS" panose="030F0702030302020204" pitchFamily="66" charset="0"/>
              </a:rPr>
              <a:t> OLTP </a:t>
            </a:r>
            <a:r>
              <a:rPr lang="en-US" sz="1400" dirty="0" err="1">
                <a:latin typeface="Comic Sans MS" panose="030F0702030302020204" pitchFamily="66" charset="0"/>
              </a:rPr>
              <a:t>terbatas</a:t>
            </a:r>
            <a:r>
              <a:rPr lang="en-US" sz="1400" dirty="0">
                <a:latin typeface="Comic Sans MS" panose="030F0702030302020204" pitchFamily="66" charset="0"/>
              </a:rPr>
              <a:t> </a:t>
            </a:r>
            <a:r>
              <a:rPr lang="en-US" sz="1400" dirty="0" err="1">
                <a:latin typeface="Comic Sans MS" panose="030F0702030302020204" pitchFamily="66" charset="0"/>
              </a:rPr>
              <a:t>hanya</a:t>
            </a:r>
            <a:r>
              <a:rPr lang="en-US" sz="1400" dirty="0">
                <a:latin typeface="Comic Sans MS" panose="030F0702030302020204" pitchFamily="66" charset="0"/>
              </a:rPr>
              <a:t> pada </a:t>
            </a:r>
            <a:r>
              <a:rPr lang="en-US" sz="1400" dirty="0" err="1">
                <a:latin typeface="Comic Sans MS" panose="030F0702030302020204" pitchFamily="66" charset="0"/>
              </a:rPr>
              <a:t>cakupan</a:t>
            </a:r>
            <a:r>
              <a:rPr lang="en-US" sz="1400" dirty="0">
                <a:latin typeface="Comic Sans MS" panose="030F0702030302020204" pitchFamily="66" charset="0"/>
              </a:rPr>
              <a:t> </a:t>
            </a:r>
            <a:r>
              <a:rPr lang="en-US" sz="1400" dirty="0" err="1">
                <a:latin typeface="Comic Sans MS" panose="030F0702030302020204" pitchFamily="66" charset="0"/>
              </a:rPr>
              <a:t>sistem</a:t>
            </a:r>
            <a:r>
              <a:rPr lang="en-US" sz="1400" dirty="0">
                <a:latin typeface="Comic Sans MS" panose="030F0702030302020204" pitchFamily="66" charset="0"/>
              </a:rPr>
              <a:t> yang </a:t>
            </a:r>
            <a:r>
              <a:rPr lang="en-US" sz="1400" dirty="0" err="1">
                <a:latin typeface="Comic Sans MS" panose="030F0702030302020204" pitchFamily="66" charset="0"/>
              </a:rPr>
              <a:t>melibatkan</a:t>
            </a:r>
            <a:r>
              <a:rPr lang="en-US" sz="1400" dirty="0">
                <a:latin typeface="Comic Sans MS" panose="030F0702030302020204" pitchFamily="66" charset="0"/>
              </a:rPr>
              <a:t> </a:t>
            </a:r>
            <a:r>
              <a:rPr lang="en-US" sz="1400" dirty="0" err="1">
                <a:latin typeface="Comic Sans MS" panose="030F0702030302020204" pitchFamily="66" charset="0"/>
              </a:rPr>
              <a:t>transaksi</a:t>
            </a:r>
            <a:r>
              <a:rPr lang="en-US" sz="1400" dirty="0">
                <a:latin typeface="Comic Sans MS" panose="030F0702030302020204" pitchFamily="66" charset="0"/>
              </a:rPr>
              <a:t> dan data-data </a:t>
            </a:r>
            <a:r>
              <a:rPr lang="en-US" sz="1400" dirty="0" err="1">
                <a:latin typeface="Comic Sans MS" panose="030F0702030302020204" pitchFamily="66" charset="0"/>
              </a:rPr>
              <a:t>transaksi</a:t>
            </a:r>
            <a:r>
              <a:rPr lang="en-US" sz="1400" dirty="0">
                <a:latin typeface="Comic Sans MS" panose="030F0702030302020204" pitchFamily="66" charset="0"/>
              </a:rPr>
              <a:t> per </a:t>
            </a:r>
            <a:r>
              <a:rPr lang="en-US" sz="1400" dirty="0" err="1">
                <a:latin typeface="Comic Sans MS" panose="030F0702030302020204" pitchFamily="66" charset="0"/>
              </a:rPr>
              <a:t>satuan</a:t>
            </a:r>
            <a:r>
              <a:rPr lang="en-US" sz="1400" dirty="0">
                <a:latin typeface="Comic Sans MS" panose="030F0702030302020204" pitchFamily="66" charset="0"/>
              </a:rPr>
              <a:t> </a:t>
            </a:r>
            <a:r>
              <a:rPr lang="en-US" sz="1400" dirty="0" err="1">
                <a:latin typeface="Comic Sans MS" panose="030F0702030302020204" pitchFamily="66" charset="0"/>
              </a:rPr>
              <a:t>waktu</a:t>
            </a:r>
            <a:r>
              <a:rPr lang="en-US" sz="1400" dirty="0">
                <a:latin typeface="Comic Sans MS" panose="030F0702030302020204" pitchFamily="66" charset="0"/>
              </a:rPr>
              <a:t>.</a:t>
            </a:r>
          </a:p>
        </p:txBody>
      </p:sp>
    </p:spTree>
    <p:extLst>
      <p:ext uri="{BB962C8B-B14F-4D97-AF65-F5344CB8AC3E}">
        <p14:creationId xmlns:p14="http://schemas.microsoft.com/office/powerpoint/2010/main" val="1594293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59"/>
        <p:cNvGrpSpPr/>
        <p:nvPr/>
      </p:nvGrpSpPr>
      <p:grpSpPr>
        <a:xfrm>
          <a:off x="0" y="0"/>
          <a:ext cx="0" cy="0"/>
          <a:chOff x="0" y="0"/>
          <a:chExt cx="0" cy="0"/>
        </a:xfrm>
      </p:grpSpPr>
      <p:sp>
        <p:nvSpPr>
          <p:cNvPr id="360" name="Google Shape;360;p42"/>
          <p:cNvSpPr txBox="1">
            <a:spLocks noGrp="1"/>
          </p:cNvSpPr>
          <p:nvPr>
            <p:ph type="title"/>
          </p:nvPr>
        </p:nvSpPr>
        <p:spPr>
          <a:xfrm>
            <a:off x="358645" y="442601"/>
            <a:ext cx="6584596" cy="898002"/>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sz="3200" dirty="0"/>
              <a:t>HUBUNGAN ANTARA OLTP DENGAN DATA WAREHOUSE</a:t>
            </a:r>
          </a:p>
        </p:txBody>
      </p:sp>
      <p:sp>
        <p:nvSpPr>
          <p:cNvPr id="4" name="Google Shape;319;p39">
            <a:extLst>
              <a:ext uri="{FF2B5EF4-FFF2-40B4-BE49-F238E27FC236}">
                <a16:creationId xmlns:a16="http://schemas.microsoft.com/office/drawing/2014/main" id="{707E131A-E1CD-7FA3-FCE5-8AE9BD93626C}"/>
              </a:ext>
            </a:extLst>
          </p:cNvPr>
          <p:cNvSpPr txBox="1">
            <a:spLocks/>
          </p:cNvSpPr>
          <p:nvPr/>
        </p:nvSpPr>
        <p:spPr>
          <a:xfrm>
            <a:off x="941054" y="1561431"/>
            <a:ext cx="4959130" cy="1132069"/>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en-US" sz="1600" kern="100" dirty="0">
                <a:latin typeface="Comic Sans MS" panose="030F0702030302020204" pitchFamily="66" charset="0"/>
                <a:ea typeface="Calibri" panose="020F0502020204030204" pitchFamily="34" charset="0"/>
              </a:rPr>
              <a:t>OLTP </a:t>
            </a:r>
            <a:r>
              <a:rPr lang="en-US" sz="1600" kern="100" dirty="0" err="1">
                <a:latin typeface="Comic Sans MS" panose="030F0702030302020204" pitchFamily="66" charset="0"/>
                <a:ea typeface="Calibri" panose="020F0502020204030204" pitchFamily="34" charset="0"/>
              </a:rPr>
              <a:t>berperan</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sebagai</a:t>
            </a:r>
            <a:r>
              <a:rPr lang="en-US" sz="1600" kern="100" dirty="0">
                <a:latin typeface="Comic Sans MS" panose="030F0702030302020204" pitchFamily="66" charset="0"/>
                <a:ea typeface="Calibri" panose="020F0502020204030204" pitchFamily="34" charset="0"/>
              </a:rPr>
              <a:t> salah </a:t>
            </a:r>
            <a:r>
              <a:rPr lang="en-US" sz="1600" kern="100" dirty="0" err="1">
                <a:latin typeface="Comic Sans MS" panose="030F0702030302020204" pitchFamily="66" charset="0"/>
                <a:ea typeface="Calibri" panose="020F0502020204030204" pitchFamily="34" charset="0"/>
              </a:rPr>
              <a:t>satu</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penyedia</a:t>
            </a:r>
            <a:r>
              <a:rPr lang="en-US" sz="1600" kern="100" dirty="0">
                <a:latin typeface="Comic Sans MS" panose="030F0702030302020204" pitchFamily="66" charset="0"/>
                <a:ea typeface="Calibri" panose="020F0502020204030204" pitchFamily="34" charset="0"/>
              </a:rPr>
              <a:t> data (</a:t>
            </a:r>
            <a:r>
              <a:rPr lang="en-US" sz="1600" kern="100" dirty="0" err="1">
                <a:latin typeface="Comic Sans MS" panose="030F0702030302020204" pitchFamily="66" charset="0"/>
                <a:ea typeface="Calibri" panose="020F0502020204030204" pitchFamily="34" charset="0"/>
              </a:rPr>
              <a:t>sumber</a:t>
            </a:r>
            <a:r>
              <a:rPr lang="en-US" sz="1600" kern="100" dirty="0">
                <a:latin typeface="Comic Sans MS" panose="030F0702030302020204" pitchFamily="66" charset="0"/>
                <a:ea typeface="Calibri" panose="020F0502020204030204" pitchFamily="34" charset="0"/>
              </a:rPr>
              <a:t> data) </a:t>
            </a:r>
            <a:r>
              <a:rPr lang="en-US" sz="1600" kern="100" dirty="0" err="1">
                <a:latin typeface="Comic Sans MS" panose="030F0702030302020204" pitchFamily="66" charset="0"/>
                <a:ea typeface="Calibri" panose="020F0502020204030204" pitchFamily="34" charset="0"/>
              </a:rPr>
              <a:t>untuk</a:t>
            </a:r>
            <a:r>
              <a:rPr lang="en-US" sz="1600" kern="100" dirty="0">
                <a:latin typeface="Comic Sans MS" panose="030F0702030302020204" pitchFamily="66" charset="0"/>
                <a:ea typeface="Calibri" panose="020F0502020204030204" pitchFamily="34" charset="0"/>
              </a:rPr>
              <a:t> Data Warehouse. Data Warehouse </a:t>
            </a:r>
            <a:r>
              <a:rPr lang="en-US" sz="1600" kern="100" dirty="0" err="1">
                <a:latin typeface="Comic Sans MS" panose="030F0702030302020204" pitchFamily="66" charset="0"/>
                <a:ea typeface="Calibri" panose="020F0502020204030204" pitchFamily="34" charset="0"/>
              </a:rPr>
              <a:t>berasal</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dari</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sumber</a:t>
            </a:r>
            <a:r>
              <a:rPr lang="en-US" sz="1600" kern="100" dirty="0">
                <a:latin typeface="Comic Sans MS" panose="030F0702030302020204" pitchFamily="66" charset="0"/>
                <a:ea typeface="Calibri" panose="020F0502020204030204" pitchFamily="34" charset="0"/>
              </a:rPr>
              <a:t> data </a:t>
            </a:r>
            <a:r>
              <a:rPr lang="en-US" sz="1600" kern="100" dirty="0" err="1">
                <a:latin typeface="Comic Sans MS" panose="030F0702030302020204" pitchFamily="66" charset="0"/>
                <a:ea typeface="Calibri" panose="020F0502020204030204" pitchFamily="34" charset="0"/>
              </a:rPr>
              <a:t>seperti</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aplikasi</a:t>
            </a:r>
            <a:r>
              <a:rPr lang="en-US" sz="1600" kern="100" dirty="0">
                <a:latin typeface="Comic Sans MS" panose="030F0702030302020204" pitchFamily="66" charset="0"/>
                <a:ea typeface="Calibri" panose="020F0502020204030204" pitchFamily="34" charset="0"/>
              </a:rPr>
              <a:t>, database, </a:t>
            </a:r>
            <a:r>
              <a:rPr lang="en-US" sz="1600" kern="100" dirty="0" err="1">
                <a:latin typeface="Comic Sans MS" panose="030F0702030302020204" pitchFamily="66" charset="0"/>
                <a:ea typeface="Calibri" panose="020F0502020204030204" pitchFamily="34" charset="0"/>
              </a:rPr>
              <a:t>dokumen</a:t>
            </a:r>
            <a:r>
              <a:rPr lang="en-US" sz="1600" kern="100" dirty="0">
                <a:latin typeface="Comic Sans MS" panose="030F0702030302020204" pitchFamily="66" charset="0"/>
                <a:ea typeface="Calibri" panose="020F0502020204030204" pitchFamily="34" charset="0"/>
              </a:rPr>
              <a:t>, file dan </a:t>
            </a:r>
            <a:r>
              <a:rPr lang="en-US" sz="1600" kern="100" dirty="0" err="1">
                <a:latin typeface="Comic Sans MS" panose="030F0702030302020204" pitchFamily="66" charset="0"/>
                <a:ea typeface="Calibri" panose="020F0502020204030204" pitchFamily="34" charset="0"/>
              </a:rPr>
              <a:t>lainnya</a:t>
            </a:r>
            <a:r>
              <a:rPr lang="en-US" sz="1600" kern="100" dirty="0">
                <a:latin typeface="Comic Sans MS" panose="030F0702030302020204" pitchFamily="66" charset="0"/>
                <a:ea typeface="Calibri" panose="020F0502020204030204" pitchFamily="34" charset="0"/>
              </a:rPr>
              <a:t>. </a:t>
            </a:r>
            <a:endParaRPr lang="en-US" sz="1600" dirty="0">
              <a:latin typeface="Comic Sans MS" panose="030F0702030302020204" pitchFamily="66" charset="0"/>
            </a:endParaRPr>
          </a:p>
        </p:txBody>
      </p:sp>
      <p:sp>
        <p:nvSpPr>
          <p:cNvPr id="5" name="Google Shape;319;p39">
            <a:extLst>
              <a:ext uri="{FF2B5EF4-FFF2-40B4-BE49-F238E27FC236}">
                <a16:creationId xmlns:a16="http://schemas.microsoft.com/office/drawing/2014/main" id="{EECC5430-16AE-A318-88CD-8D565D898967}"/>
              </a:ext>
            </a:extLst>
          </p:cNvPr>
          <p:cNvSpPr txBox="1">
            <a:spLocks/>
          </p:cNvSpPr>
          <p:nvPr/>
        </p:nvSpPr>
        <p:spPr>
          <a:xfrm>
            <a:off x="3565434" y="2838105"/>
            <a:ext cx="4959130" cy="156480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en-US" sz="1600" kern="100" dirty="0" err="1">
                <a:latin typeface="Comic Sans MS" panose="030F0702030302020204" pitchFamily="66" charset="0"/>
                <a:ea typeface="Calibri" panose="020F0502020204030204" pitchFamily="34" charset="0"/>
              </a:rPr>
              <a:t>Contoh</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penerapan</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bentuk</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hubungan</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antara</a:t>
            </a:r>
            <a:r>
              <a:rPr lang="en-US" sz="1600" kern="100" dirty="0">
                <a:latin typeface="Comic Sans MS" panose="030F0702030302020204" pitchFamily="66" charset="0"/>
                <a:ea typeface="Calibri" panose="020F0502020204030204" pitchFamily="34" charset="0"/>
              </a:rPr>
              <a:t> OLTP </a:t>
            </a:r>
            <a:r>
              <a:rPr lang="en-US" sz="1600" kern="100" dirty="0" err="1">
                <a:latin typeface="Comic Sans MS" panose="030F0702030302020204" pitchFamily="66" charset="0"/>
                <a:ea typeface="Calibri" panose="020F0502020204030204" pitchFamily="34" charset="0"/>
              </a:rPr>
              <a:t>dengan</a:t>
            </a:r>
            <a:r>
              <a:rPr lang="en-US" sz="1600" kern="100" dirty="0">
                <a:latin typeface="Comic Sans MS" panose="030F0702030302020204" pitchFamily="66" charset="0"/>
                <a:ea typeface="Calibri" panose="020F0502020204030204" pitchFamily="34" charset="0"/>
              </a:rPr>
              <a:t> Data Warehouse di </a:t>
            </a:r>
            <a:r>
              <a:rPr lang="en-US" sz="1600" kern="100" dirty="0" err="1">
                <a:latin typeface="Comic Sans MS" panose="030F0702030302020204" pitchFamily="66" charset="0"/>
                <a:ea typeface="Calibri" panose="020F0502020204030204" pitchFamily="34" charset="0"/>
              </a:rPr>
              <a:t>dalam</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kehidupan</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sehari-hari</a:t>
            </a:r>
            <a:r>
              <a:rPr lang="en-US" sz="1600" kern="100" dirty="0">
                <a:latin typeface="Comic Sans MS" panose="030F0702030302020204" pitchFamily="66" charset="0"/>
                <a:ea typeface="Calibri" panose="020F0502020204030204" pitchFamily="34" charset="0"/>
              </a:rPr>
              <a:t>, salah </a:t>
            </a:r>
            <a:r>
              <a:rPr lang="en-US" sz="1600" kern="100" dirty="0" err="1">
                <a:latin typeface="Comic Sans MS" panose="030F0702030302020204" pitchFamily="66" charset="0"/>
                <a:ea typeface="Calibri" panose="020F0502020204030204" pitchFamily="34" charset="0"/>
              </a:rPr>
              <a:t>satunya</a:t>
            </a:r>
            <a:r>
              <a:rPr lang="en-US" sz="1600" kern="100" dirty="0">
                <a:latin typeface="Comic Sans MS" panose="030F0702030302020204" pitchFamily="66" charset="0"/>
                <a:ea typeface="Calibri" panose="020F0502020204030204" pitchFamily="34" charset="0"/>
              </a:rPr>
              <a:t> yang paling </a:t>
            </a:r>
            <a:r>
              <a:rPr lang="en-US" sz="1600" kern="100" dirty="0" err="1">
                <a:latin typeface="Comic Sans MS" panose="030F0702030302020204" pitchFamily="66" charset="0"/>
                <a:ea typeface="Calibri" panose="020F0502020204030204" pitchFamily="34" charset="0"/>
              </a:rPr>
              <a:t>mudah</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untuk</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dilihat</a:t>
            </a:r>
            <a:r>
              <a:rPr lang="en-US" sz="1600" kern="100" dirty="0">
                <a:latin typeface="Comic Sans MS" panose="030F0702030302020204" pitchFamily="66" charset="0"/>
                <a:ea typeface="Calibri" panose="020F0502020204030204" pitchFamily="34" charset="0"/>
              </a:rPr>
              <a:t> dan </a:t>
            </a:r>
            <a:r>
              <a:rPr lang="en-US" sz="1600" kern="100" dirty="0" err="1">
                <a:latin typeface="Comic Sans MS" panose="030F0702030302020204" pitchFamily="66" charset="0"/>
                <a:ea typeface="Calibri" panose="020F0502020204030204" pitchFamily="34" charset="0"/>
              </a:rPr>
              <a:t>diamati</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adalah</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aplikasi-aplikasi</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untuk</a:t>
            </a:r>
            <a:r>
              <a:rPr lang="en-US" sz="1600" kern="100" dirty="0">
                <a:latin typeface="Comic Sans MS" panose="030F0702030302020204" pitchFamily="66" charset="0"/>
                <a:ea typeface="Calibri" panose="020F0502020204030204" pitchFamily="34" charset="0"/>
              </a:rPr>
              <a:t> </a:t>
            </a:r>
            <a:r>
              <a:rPr lang="en-US" sz="1600" kern="100" dirty="0" err="1">
                <a:latin typeface="Comic Sans MS" panose="030F0702030302020204" pitchFamily="66" charset="0"/>
                <a:ea typeface="Calibri" panose="020F0502020204030204" pitchFamily="34" charset="0"/>
              </a:rPr>
              <a:t>pemasaran</a:t>
            </a:r>
            <a:r>
              <a:rPr lang="en-US" sz="1600" kern="100" dirty="0">
                <a:latin typeface="Comic Sans MS" panose="030F0702030302020204" pitchFamily="66" charset="0"/>
                <a:ea typeface="Calibri" panose="020F0502020204030204" pitchFamily="34" charset="0"/>
              </a:rPr>
              <a:t> (Marketing Tool) yang </a:t>
            </a:r>
            <a:r>
              <a:rPr lang="en-US" sz="1600" kern="100" dirty="0" err="1">
                <a:latin typeface="Comic Sans MS" panose="030F0702030302020204" pitchFamily="66" charset="0"/>
                <a:ea typeface="Calibri" panose="020F0502020204030204" pitchFamily="34" charset="0"/>
              </a:rPr>
              <a:t>digunakan</a:t>
            </a:r>
            <a:r>
              <a:rPr lang="en-US" sz="1600" kern="100" dirty="0">
                <a:latin typeface="Comic Sans MS" panose="030F0702030302020204" pitchFamily="66" charset="0"/>
                <a:ea typeface="Calibri" panose="020F0502020204030204" pitchFamily="34" charset="0"/>
              </a:rPr>
              <a:t> oleh </a:t>
            </a:r>
            <a:r>
              <a:rPr lang="en-US" sz="1600" kern="100" dirty="0" err="1">
                <a:latin typeface="Comic Sans MS" panose="030F0702030302020204" pitchFamily="66" charset="0"/>
                <a:ea typeface="Calibri" panose="020F0502020204030204" pitchFamily="34" charset="0"/>
              </a:rPr>
              <a:t>organisasi</a:t>
            </a:r>
            <a:r>
              <a:rPr lang="en-US" sz="1600" kern="100" dirty="0">
                <a:latin typeface="Comic Sans MS" panose="030F0702030302020204" pitchFamily="66" charset="0"/>
                <a:ea typeface="Calibri" panose="020F0502020204030204" pitchFamily="34" charset="0"/>
              </a:rPr>
              <a:t>.</a:t>
            </a:r>
            <a:endParaRPr lang="en-US" sz="1600" dirty="0">
              <a:latin typeface="Comic Sans MS" panose="030F0702030302020204" pitchFamily="66" charset="0"/>
            </a:endParaRPr>
          </a:p>
        </p:txBody>
      </p:sp>
      <p:grpSp>
        <p:nvGrpSpPr>
          <p:cNvPr id="6" name="Google Shape;1272;p73">
            <a:extLst>
              <a:ext uri="{FF2B5EF4-FFF2-40B4-BE49-F238E27FC236}">
                <a16:creationId xmlns:a16="http://schemas.microsoft.com/office/drawing/2014/main" id="{70178E7F-F564-E0FF-123C-C6306A304F0C}"/>
              </a:ext>
            </a:extLst>
          </p:cNvPr>
          <p:cNvGrpSpPr/>
          <p:nvPr/>
        </p:nvGrpSpPr>
        <p:grpSpPr>
          <a:xfrm>
            <a:off x="2026706" y="3246257"/>
            <a:ext cx="462202" cy="374249"/>
            <a:chOff x="1851831" y="3374706"/>
            <a:chExt cx="462202" cy="374249"/>
          </a:xfrm>
        </p:grpSpPr>
        <p:sp>
          <p:nvSpPr>
            <p:cNvPr id="7" name="Google Shape;1273;p73">
              <a:extLst>
                <a:ext uri="{FF2B5EF4-FFF2-40B4-BE49-F238E27FC236}">
                  <a16:creationId xmlns:a16="http://schemas.microsoft.com/office/drawing/2014/main" id="{EEF4B8D5-01F3-0B76-EC1A-997B000F046C}"/>
                </a:ext>
              </a:extLst>
            </p:cNvPr>
            <p:cNvSpPr/>
            <p:nvPr/>
          </p:nvSpPr>
          <p:spPr>
            <a:xfrm>
              <a:off x="1935568" y="3451694"/>
              <a:ext cx="129788" cy="86338"/>
            </a:xfrm>
            <a:custGeom>
              <a:avLst/>
              <a:gdLst/>
              <a:ahLst/>
              <a:cxnLst/>
              <a:rect l="l" t="t" r="r" b="b"/>
              <a:pathLst>
                <a:path w="1846" h="1228" extrusionOk="0">
                  <a:moveTo>
                    <a:pt x="0" y="1"/>
                  </a:moveTo>
                  <a:lnTo>
                    <a:pt x="0" y="1227"/>
                  </a:lnTo>
                  <a:lnTo>
                    <a:pt x="1846" y="1227"/>
                  </a:lnTo>
                  <a:lnTo>
                    <a:pt x="184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274;p73">
              <a:extLst>
                <a:ext uri="{FF2B5EF4-FFF2-40B4-BE49-F238E27FC236}">
                  <a16:creationId xmlns:a16="http://schemas.microsoft.com/office/drawing/2014/main" id="{183711A8-037D-4E0B-76FA-B2DFED864806}"/>
                </a:ext>
              </a:extLst>
            </p:cNvPr>
            <p:cNvSpPr/>
            <p:nvPr/>
          </p:nvSpPr>
          <p:spPr>
            <a:xfrm>
              <a:off x="1851831" y="3374706"/>
              <a:ext cx="462202" cy="216055"/>
            </a:xfrm>
            <a:custGeom>
              <a:avLst/>
              <a:gdLst/>
              <a:ahLst/>
              <a:cxnLst/>
              <a:rect l="l" t="t" r="r" b="b"/>
              <a:pathLst>
                <a:path w="6574" h="3073" extrusionOk="0">
                  <a:moveTo>
                    <a:pt x="5171" y="988"/>
                  </a:moveTo>
                  <a:cubicBezTo>
                    <a:pt x="5178" y="988"/>
                    <a:pt x="5185" y="989"/>
                    <a:pt x="5192" y="989"/>
                  </a:cubicBezTo>
                  <a:cubicBezTo>
                    <a:pt x="5490" y="1013"/>
                    <a:pt x="5728" y="1263"/>
                    <a:pt x="5728" y="1560"/>
                  </a:cubicBezTo>
                  <a:lnTo>
                    <a:pt x="5728" y="2275"/>
                  </a:lnTo>
                  <a:cubicBezTo>
                    <a:pt x="5728" y="2382"/>
                    <a:pt x="5656" y="2465"/>
                    <a:pt x="5549" y="2465"/>
                  </a:cubicBezTo>
                  <a:cubicBezTo>
                    <a:pt x="5442" y="2465"/>
                    <a:pt x="5359" y="2382"/>
                    <a:pt x="5359" y="2275"/>
                  </a:cubicBezTo>
                  <a:lnTo>
                    <a:pt x="5359" y="1560"/>
                  </a:lnTo>
                  <a:cubicBezTo>
                    <a:pt x="5359" y="1465"/>
                    <a:pt x="5275" y="1382"/>
                    <a:pt x="5192" y="1382"/>
                  </a:cubicBezTo>
                  <a:cubicBezTo>
                    <a:pt x="5181" y="1379"/>
                    <a:pt x="5170" y="1378"/>
                    <a:pt x="5159" y="1378"/>
                  </a:cubicBezTo>
                  <a:cubicBezTo>
                    <a:pt x="5068" y="1378"/>
                    <a:pt x="5001" y="1464"/>
                    <a:pt x="5001" y="1560"/>
                  </a:cubicBezTo>
                  <a:lnTo>
                    <a:pt x="5001" y="1906"/>
                  </a:lnTo>
                  <a:cubicBezTo>
                    <a:pt x="5001" y="2168"/>
                    <a:pt x="4787" y="2418"/>
                    <a:pt x="4537" y="2465"/>
                  </a:cubicBezTo>
                  <a:cubicBezTo>
                    <a:pt x="4499" y="2473"/>
                    <a:pt x="4460" y="2477"/>
                    <a:pt x="4423" y="2477"/>
                  </a:cubicBezTo>
                  <a:cubicBezTo>
                    <a:pt x="4112" y="2477"/>
                    <a:pt x="3847" y="2224"/>
                    <a:pt x="3847" y="1906"/>
                  </a:cubicBezTo>
                  <a:lnTo>
                    <a:pt x="3847" y="1191"/>
                  </a:lnTo>
                  <a:cubicBezTo>
                    <a:pt x="3847" y="1084"/>
                    <a:pt x="3930" y="989"/>
                    <a:pt x="4025" y="989"/>
                  </a:cubicBezTo>
                  <a:cubicBezTo>
                    <a:pt x="4132" y="989"/>
                    <a:pt x="4228" y="1084"/>
                    <a:pt x="4228" y="1191"/>
                  </a:cubicBezTo>
                  <a:lnTo>
                    <a:pt x="4228" y="1906"/>
                  </a:lnTo>
                  <a:cubicBezTo>
                    <a:pt x="4228" y="1989"/>
                    <a:pt x="4287" y="2060"/>
                    <a:pt x="4359" y="2084"/>
                  </a:cubicBezTo>
                  <a:cubicBezTo>
                    <a:pt x="4372" y="2087"/>
                    <a:pt x="4386" y="2088"/>
                    <a:pt x="4400" y="2088"/>
                  </a:cubicBezTo>
                  <a:cubicBezTo>
                    <a:pt x="4503" y="2088"/>
                    <a:pt x="4597" y="2011"/>
                    <a:pt x="4597" y="1906"/>
                  </a:cubicBezTo>
                  <a:lnTo>
                    <a:pt x="4597" y="1572"/>
                  </a:lnTo>
                  <a:cubicBezTo>
                    <a:pt x="4597" y="1258"/>
                    <a:pt x="4848" y="988"/>
                    <a:pt x="5171" y="988"/>
                  </a:cubicBezTo>
                  <a:close/>
                  <a:moveTo>
                    <a:pt x="3227" y="703"/>
                  </a:moveTo>
                  <a:cubicBezTo>
                    <a:pt x="3335" y="703"/>
                    <a:pt x="3418" y="798"/>
                    <a:pt x="3418" y="905"/>
                  </a:cubicBezTo>
                  <a:lnTo>
                    <a:pt x="3418" y="2513"/>
                  </a:lnTo>
                  <a:cubicBezTo>
                    <a:pt x="3418" y="2620"/>
                    <a:pt x="3335" y="2703"/>
                    <a:pt x="3227" y="2703"/>
                  </a:cubicBezTo>
                  <a:lnTo>
                    <a:pt x="989" y="2703"/>
                  </a:lnTo>
                  <a:cubicBezTo>
                    <a:pt x="894" y="2703"/>
                    <a:pt x="799" y="2608"/>
                    <a:pt x="799" y="2513"/>
                  </a:cubicBezTo>
                  <a:lnTo>
                    <a:pt x="799" y="905"/>
                  </a:lnTo>
                  <a:cubicBezTo>
                    <a:pt x="799" y="798"/>
                    <a:pt x="894" y="703"/>
                    <a:pt x="989" y="703"/>
                  </a:cubicBezTo>
                  <a:close/>
                  <a:moveTo>
                    <a:pt x="477" y="1"/>
                  </a:moveTo>
                  <a:cubicBezTo>
                    <a:pt x="203" y="1"/>
                    <a:pt x="1" y="203"/>
                    <a:pt x="1" y="465"/>
                  </a:cubicBezTo>
                  <a:lnTo>
                    <a:pt x="1" y="3072"/>
                  </a:lnTo>
                  <a:lnTo>
                    <a:pt x="6573" y="3072"/>
                  </a:lnTo>
                  <a:lnTo>
                    <a:pt x="6573" y="465"/>
                  </a:lnTo>
                  <a:cubicBezTo>
                    <a:pt x="6561" y="203"/>
                    <a:pt x="6347" y="1"/>
                    <a:pt x="60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275;p73">
              <a:extLst>
                <a:ext uri="{FF2B5EF4-FFF2-40B4-BE49-F238E27FC236}">
                  <a16:creationId xmlns:a16="http://schemas.microsoft.com/office/drawing/2014/main" id="{891E18B9-DC17-5093-4EB7-EF219F05277F}"/>
                </a:ext>
              </a:extLst>
            </p:cNvPr>
            <p:cNvSpPr/>
            <p:nvPr/>
          </p:nvSpPr>
          <p:spPr>
            <a:xfrm>
              <a:off x="1851831" y="3618324"/>
              <a:ext cx="462202" cy="130631"/>
            </a:xfrm>
            <a:custGeom>
              <a:avLst/>
              <a:gdLst/>
              <a:ahLst/>
              <a:cxnLst/>
              <a:rect l="l" t="t" r="r" b="b"/>
              <a:pathLst>
                <a:path w="6574" h="1858" extrusionOk="0">
                  <a:moveTo>
                    <a:pt x="1" y="0"/>
                  </a:moveTo>
                  <a:lnTo>
                    <a:pt x="1" y="596"/>
                  </a:lnTo>
                  <a:cubicBezTo>
                    <a:pt x="1" y="858"/>
                    <a:pt x="203" y="1072"/>
                    <a:pt x="477" y="1072"/>
                  </a:cubicBezTo>
                  <a:lnTo>
                    <a:pt x="691" y="1072"/>
                  </a:lnTo>
                  <a:lnTo>
                    <a:pt x="691" y="1346"/>
                  </a:lnTo>
                  <a:cubicBezTo>
                    <a:pt x="691" y="1631"/>
                    <a:pt x="918" y="1858"/>
                    <a:pt x="1203" y="1858"/>
                  </a:cubicBezTo>
                  <a:lnTo>
                    <a:pt x="1275" y="1858"/>
                  </a:lnTo>
                  <a:cubicBezTo>
                    <a:pt x="1561" y="1858"/>
                    <a:pt x="1787" y="1631"/>
                    <a:pt x="1787" y="1346"/>
                  </a:cubicBezTo>
                  <a:lnTo>
                    <a:pt x="1787" y="1072"/>
                  </a:lnTo>
                  <a:lnTo>
                    <a:pt x="4787" y="1072"/>
                  </a:lnTo>
                  <a:lnTo>
                    <a:pt x="4787" y="1346"/>
                  </a:lnTo>
                  <a:cubicBezTo>
                    <a:pt x="4787" y="1631"/>
                    <a:pt x="5013" y="1858"/>
                    <a:pt x="5299" y="1858"/>
                  </a:cubicBezTo>
                  <a:lnTo>
                    <a:pt x="5371" y="1858"/>
                  </a:lnTo>
                  <a:cubicBezTo>
                    <a:pt x="5656" y="1858"/>
                    <a:pt x="5871" y="1631"/>
                    <a:pt x="5871" y="1346"/>
                  </a:cubicBezTo>
                  <a:lnTo>
                    <a:pt x="5871" y="1072"/>
                  </a:lnTo>
                  <a:lnTo>
                    <a:pt x="6097" y="1072"/>
                  </a:lnTo>
                  <a:cubicBezTo>
                    <a:pt x="6371" y="1072"/>
                    <a:pt x="6573" y="858"/>
                    <a:pt x="6573" y="596"/>
                  </a:cubicBezTo>
                  <a:lnTo>
                    <a:pt x="657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 name="Google Shape;1282;p73">
            <a:extLst>
              <a:ext uri="{FF2B5EF4-FFF2-40B4-BE49-F238E27FC236}">
                <a16:creationId xmlns:a16="http://schemas.microsoft.com/office/drawing/2014/main" id="{53E44E24-4FEC-7BE2-6D01-FAFAA037836A}"/>
              </a:ext>
            </a:extLst>
          </p:cNvPr>
          <p:cNvGrpSpPr/>
          <p:nvPr/>
        </p:nvGrpSpPr>
        <p:grpSpPr>
          <a:xfrm>
            <a:off x="7061843" y="1759215"/>
            <a:ext cx="463819" cy="465157"/>
            <a:chOff x="2940056" y="3379206"/>
            <a:chExt cx="463819" cy="465157"/>
          </a:xfrm>
        </p:grpSpPr>
        <p:sp>
          <p:nvSpPr>
            <p:cNvPr id="11" name="Google Shape;1283;p73">
              <a:extLst>
                <a:ext uri="{FF2B5EF4-FFF2-40B4-BE49-F238E27FC236}">
                  <a16:creationId xmlns:a16="http://schemas.microsoft.com/office/drawing/2014/main" id="{301BB826-37AF-7585-4FFA-9E2D476C7BB2}"/>
                </a:ext>
              </a:extLst>
            </p:cNvPr>
            <p:cNvSpPr/>
            <p:nvPr/>
          </p:nvSpPr>
          <p:spPr>
            <a:xfrm>
              <a:off x="3106686" y="3598215"/>
              <a:ext cx="56949" cy="57019"/>
            </a:xfrm>
            <a:custGeom>
              <a:avLst/>
              <a:gdLst/>
              <a:ahLst/>
              <a:cxnLst/>
              <a:rect l="l" t="t" r="r" b="b"/>
              <a:pathLst>
                <a:path w="810" h="811" extrusionOk="0">
                  <a:moveTo>
                    <a:pt x="0" y="1"/>
                  </a:moveTo>
                  <a:lnTo>
                    <a:pt x="0" y="1"/>
                  </a:lnTo>
                  <a:cubicBezTo>
                    <a:pt x="24" y="215"/>
                    <a:pt x="84" y="489"/>
                    <a:pt x="215" y="632"/>
                  </a:cubicBezTo>
                  <a:cubicBezTo>
                    <a:pt x="346" y="763"/>
                    <a:pt x="453" y="810"/>
                    <a:pt x="524" y="810"/>
                  </a:cubicBezTo>
                  <a:lnTo>
                    <a:pt x="453" y="727"/>
                  </a:lnTo>
                  <a:cubicBezTo>
                    <a:pt x="381" y="655"/>
                    <a:pt x="381" y="536"/>
                    <a:pt x="453" y="465"/>
                  </a:cubicBezTo>
                  <a:cubicBezTo>
                    <a:pt x="488" y="429"/>
                    <a:pt x="536" y="411"/>
                    <a:pt x="584" y="411"/>
                  </a:cubicBezTo>
                  <a:cubicBezTo>
                    <a:pt x="631" y="411"/>
                    <a:pt x="679" y="429"/>
                    <a:pt x="715" y="465"/>
                  </a:cubicBezTo>
                  <a:lnTo>
                    <a:pt x="810" y="548"/>
                  </a:lnTo>
                  <a:lnTo>
                    <a:pt x="810" y="536"/>
                  </a:lnTo>
                  <a:cubicBezTo>
                    <a:pt x="798" y="417"/>
                    <a:pt x="738" y="310"/>
                    <a:pt x="631" y="215"/>
                  </a:cubicBezTo>
                  <a:cubicBezTo>
                    <a:pt x="500" y="72"/>
                    <a:pt x="215" y="12"/>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84;p73">
              <a:extLst>
                <a:ext uri="{FF2B5EF4-FFF2-40B4-BE49-F238E27FC236}">
                  <a16:creationId xmlns:a16="http://schemas.microsoft.com/office/drawing/2014/main" id="{FFE8CB9C-0295-7DC0-6F3B-D63AFCEE3A94}"/>
                </a:ext>
              </a:extLst>
            </p:cNvPr>
            <p:cNvSpPr/>
            <p:nvPr/>
          </p:nvSpPr>
          <p:spPr>
            <a:xfrm>
              <a:off x="3174462" y="3379206"/>
              <a:ext cx="73753" cy="147083"/>
            </a:xfrm>
            <a:custGeom>
              <a:avLst/>
              <a:gdLst/>
              <a:ahLst/>
              <a:cxnLst/>
              <a:rect l="l" t="t" r="r" b="b"/>
              <a:pathLst>
                <a:path w="1049" h="2092" extrusionOk="0">
                  <a:moveTo>
                    <a:pt x="191" y="0"/>
                  </a:moveTo>
                  <a:cubicBezTo>
                    <a:pt x="79" y="0"/>
                    <a:pt x="1" y="86"/>
                    <a:pt x="1" y="199"/>
                  </a:cubicBezTo>
                  <a:lnTo>
                    <a:pt x="1" y="1865"/>
                  </a:lnTo>
                  <a:cubicBezTo>
                    <a:pt x="13" y="1996"/>
                    <a:pt x="96" y="2092"/>
                    <a:pt x="203" y="2092"/>
                  </a:cubicBezTo>
                  <a:cubicBezTo>
                    <a:pt x="310" y="2092"/>
                    <a:pt x="394" y="1996"/>
                    <a:pt x="394" y="1889"/>
                  </a:cubicBezTo>
                  <a:lnTo>
                    <a:pt x="394" y="1675"/>
                  </a:lnTo>
                  <a:lnTo>
                    <a:pt x="834" y="1675"/>
                  </a:lnTo>
                  <a:cubicBezTo>
                    <a:pt x="917" y="1675"/>
                    <a:pt x="989" y="1615"/>
                    <a:pt x="1025" y="1520"/>
                  </a:cubicBezTo>
                  <a:cubicBezTo>
                    <a:pt x="1048" y="1389"/>
                    <a:pt x="965" y="1270"/>
                    <a:pt x="834" y="1270"/>
                  </a:cubicBezTo>
                  <a:lnTo>
                    <a:pt x="394" y="1270"/>
                  </a:lnTo>
                  <a:lnTo>
                    <a:pt x="394" y="806"/>
                  </a:lnTo>
                  <a:lnTo>
                    <a:pt x="834" y="806"/>
                  </a:lnTo>
                  <a:cubicBezTo>
                    <a:pt x="917" y="806"/>
                    <a:pt x="989" y="746"/>
                    <a:pt x="1025" y="663"/>
                  </a:cubicBezTo>
                  <a:cubicBezTo>
                    <a:pt x="1048" y="532"/>
                    <a:pt x="965" y="401"/>
                    <a:pt x="834" y="401"/>
                  </a:cubicBezTo>
                  <a:lnTo>
                    <a:pt x="394" y="401"/>
                  </a:lnTo>
                  <a:lnTo>
                    <a:pt x="394" y="199"/>
                  </a:lnTo>
                  <a:cubicBezTo>
                    <a:pt x="394" y="103"/>
                    <a:pt x="334" y="20"/>
                    <a:pt x="251" y="8"/>
                  </a:cubicBezTo>
                  <a:cubicBezTo>
                    <a:pt x="230" y="3"/>
                    <a:pt x="210" y="0"/>
                    <a:pt x="1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285;p73">
              <a:extLst>
                <a:ext uri="{FF2B5EF4-FFF2-40B4-BE49-F238E27FC236}">
                  <a16:creationId xmlns:a16="http://schemas.microsoft.com/office/drawing/2014/main" id="{ABD84007-2E6E-2204-4204-9197503F1254}"/>
                </a:ext>
              </a:extLst>
            </p:cNvPr>
            <p:cNvSpPr/>
            <p:nvPr/>
          </p:nvSpPr>
          <p:spPr>
            <a:xfrm>
              <a:off x="2940056" y="3393127"/>
              <a:ext cx="463819" cy="389293"/>
            </a:xfrm>
            <a:custGeom>
              <a:avLst/>
              <a:gdLst/>
              <a:ahLst/>
              <a:cxnLst/>
              <a:rect l="l" t="t" r="r" b="b"/>
              <a:pathLst>
                <a:path w="6597" h="5537" extrusionOk="0">
                  <a:moveTo>
                    <a:pt x="2188" y="2501"/>
                  </a:moveTo>
                  <a:cubicBezTo>
                    <a:pt x="2326" y="2501"/>
                    <a:pt x="2962" y="2511"/>
                    <a:pt x="3263" y="2846"/>
                  </a:cubicBezTo>
                  <a:cubicBezTo>
                    <a:pt x="3430" y="3025"/>
                    <a:pt x="3537" y="3203"/>
                    <a:pt x="3549" y="3394"/>
                  </a:cubicBezTo>
                  <a:cubicBezTo>
                    <a:pt x="3561" y="3513"/>
                    <a:pt x="3537" y="3632"/>
                    <a:pt x="3478" y="3739"/>
                  </a:cubicBezTo>
                  <a:lnTo>
                    <a:pt x="3513" y="3763"/>
                  </a:lnTo>
                  <a:cubicBezTo>
                    <a:pt x="3585" y="3858"/>
                    <a:pt x="3585" y="3977"/>
                    <a:pt x="3513" y="4049"/>
                  </a:cubicBezTo>
                  <a:cubicBezTo>
                    <a:pt x="3466" y="4096"/>
                    <a:pt x="3418" y="4108"/>
                    <a:pt x="3370" y="4108"/>
                  </a:cubicBezTo>
                  <a:cubicBezTo>
                    <a:pt x="3323" y="4108"/>
                    <a:pt x="3263" y="4096"/>
                    <a:pt x="3239" y="4049"/>
                  </a:cubicBezTo>
                  <a:lnTo>
                    <a:pt x="3192" y="4001"/>
                  </a:lnTo>
                  <a:cubicBezTo>
                    <a:pt x="3108" y="4049"/>
                    <a:pt x="3001" y="4072"/>
                    <a:pt x="2894" y="4072"/>
                  </a:cubicBezTo>
                  <a:cubicBezTo>
                    <a:pt x="2704" y="4072"/>
                    <a:pt x="2489" y="3989"/>
                    <a:pt x="2299" y="3799"/>
                  </a:cubicBezTo>
                  <a:cubicBezTo>
                    <a:pt x="2156" y="3644"/>
                    <a:pt x="2049" y="3406"/>
                    <a:pt x="2001" y="3096"/>
                  </a:cubicBezTo>
                  <a:cubicBezTo>
                    <a:pt x="1977" y="2870"/>
                    <a:pt x="1977" y="2691"/>
                    <a:pt x="1977" y="2691"/>
                  </a:cubicBezTo>
                  <a:cubicBezTo>
                    <a:pt x="1977" y="2596"/>
                    <a:pt x="2061" y="2513"/>
                    <a:pt x="2168" y="2501"/>
                  </a:cubicBezTo>
                  <a:cubicBezTo>
                    <a:pt x="2172" y="2501"/>
                    <a:pt x="2179" y="2501"/>
                    <a:pt x="2188" y="2501"/>
                  </a:cubicBezTo>
                  <a:close/>
                  <a:moveTo>
                    <a:pt x="3001" y="1"/>
                  </a:moveTo>
                  <a:lnTo>
                    <a:pt x="2239" y="96"/>
                  </a:lnTo>
                  <a:cubicBezTo>
                    <a:pt x="2001" y="120"/>
                    <a:pt x="1823" y="310"/>
                    <a:pt x="1823" y="536"/>
                  </a:cubicBezTo>
                  <a:lnTo>
                    <a:pt x="1823" y="667"/>
                  </a:lnTo>
                  <a:lnTo>
                    <a:pt x="680" y="667"/>
                  </a:lnTo>
                  <a:cubicBezTo>
                    <a:pt x="299" y="667"/>
                    <a:pt x="1" y="965"/>
                    <a:pt x="1" y="1346"/>
                  </a:cubicBezTo>
                  <a:lnTo>
                    <a:pt x="1" y="5192"/>
                  </a:lnTo>
                  <a:cubicBezTo>
                    <a:pt x="1" y="5370"/>
                    <a:pt x="132" y="5513"/>
                    <a:pt x="299" y="5537"/>
                  </a:cubicBezTo>
                  <a:cubicBezTo>
                    <a:pt x="263" y="5108"/>
                    <a:pt x="453" y="4668"/>
                    <a:pt x="811" y="4394"/>
                  </a:cubicBezTo>
                  <a:cubicBezTo>
                    <a:pt x="1049" y="4215"/>
                    <a:pt x="1346" y="4108"/>
                    <a:pt x="1644" y="4108"/>
                  </a:cubicBezTo>
                  <a:cubicBezTo>
                    <a:pt x="1882" y="4108"/>
                    <a:pt x="2120" y="4168"/>
                    <a:pt x="2335" y="4287"/>
                  </a:cubicBezTo>
                  <a:cubicBezTo>
                    <a:pt x="2775" y="4537"/>
                    <a:pt x="3037" y="5037"/>
                    <a:pt x="3001" y="5537"/>
                  </a:cubicBezTo>
                  <a:lnTo>
                    <a:pt x="3359" y="5537"/>
                  </a:lnTo>
                  <a:cubicBezTo>
                    <a:pt x="3335" y="5108"/>
                    <a:pt x="3525" y="4668"/>
                    <a:pt x="3882" y="4394"/>
                  </a:cubicBezTo>
                  <a:cubicBezTo>
                    <a:pt x="4121" y="4215"/>
                    <a:pt x="4418" y="4108"/>
                    <a:pt x="4716" y="4108"/>
                  </a:cubicBezTo>
                  <a:cubicBezTo>
                    <a:pt x="4954" y="4108"/>
                    <a:pt x="5192" y="4168"/>
                    <a:pt x="5394" y="4287"/>
                  </a:cubicBezTo>
                  <a:cubicBezTo>
                    <a:pt x="5847" y="4537"/>
                    <a:pt x="6097" y="5037"/>
                    <a:pt x="6061" y="5537"/>
                  </a:cubicBezTo>
                  <a:lnTo>
                    <a:pt x="6264" y="5537"/>
                  </a:lnTo>
                  <a:cubicBezTo>
                    <a:pt x="6454" y="5537"/>
                    <a:pt x="6597" y="5394"/>
                    <a:pt x="6597" y="5192"/>
                  </a:cubicBezTo>
                  <a:lnTo>
                    <a:pt x="6597" y="4406"/>
                  </a:lnTo>
                  <a:cubicBezTo>
                    <a:pt x="6549" y="4120"/>
                    <a:pt x="6371" y="3870"/>
                    <a:pt x="6097" y="3775"/>
                  </a:cubicBezTo>
                  <a:cubicBezTo>
                    <a:pt x="5418" y="3561"/>
                    <a:pt x="4549" y="2846"/>
                    <a:pt x="4132" y="2513"/>
                  </a:cubicBezTo>
                  <a:cubicBezTo>
                    <a:pt x="4085" y="2489"/>
                    <a:pt x="4049" y="2441"/>
                    <a:pt x="4013" y="2418"/>
                  </a:cubicBezTo>
                  <a:cubicBezTo>
                    <a:pt x="3775" y="2215"/>
                    <a:pt x="3489" y="2120"/>
                    <a:pt x="3192" y="2120"/>
                  </a:cubicBezTo>
                  <a:lnTo>
                    <a:pt x="1751" y="2120"/>
                  </a:lnTo>
                  <a:cubicBezTo>
                    <a:pt x="1203" y="2120"/>
                    <a:pt x="692" y="2370"/>
                    <a:pt x="382" y="2787"/>
                  </a:cubicBezTo>
                  <a:lnTo>
                    <a:pt x="382" y="1310"/>
                  </a:lnTo>
                  <a:cubicBezTo>
                    <a:pt x="382" y="1144"/>
                    <a:pt x="513" y="1013"/>
                    <a:pt x="680" y="1013"/>
                  </a:cubicBezTo>
                  <a:lnTo>
                    <a:pt x="1823" y="1013"/>
                  </a:lnTo>
                  <a:lnTo>
                    <a:pt x="1823" y="1144"/>
                  </a:lnTo>
                  <a:cubicBezTo>
                    <a:pt x="1823" y="1370"/>
                    <a:pt x="2001" y="1560"/>
                    <a:pt x="2239" y="1596"/>
                  </a:cubicBezTo>
                  <a:lnTo>
                    <a:pt x="3001" y="1679"/>
                  </a:lnTo>
                  <a:lnTo>
                    <a:pt x="300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286;p73">
              <a:extLst>
                <a:ext uri="{FF2B5EF4-FFF2-40B4-BE49-F238E27FC236}">
                  <a16:creationId xmlns:a16="http://schemas.microsoft.com/office/drawing/2014/main" id="{8525F758-B6F4-940A-1E91-B216EF021690}"/>
                </a:ext>
              </a:extLst>
            </p:cNvPr>
            <p:cNvSpPr/>
            <p:nvPr/>
          </p:nvSpPr>
          <p:spPr>
            <a:xfrm>
              <a:off x="2980272" y="3707896"/>
              <a:ext cx="145747" cy="136467"/>
            </a:xfrm>
            <a:custGeom>
              <a:avLst/>
              <a:gdLst/>
              <a:ahLst/>
              <a:cxnLst/>
              <a:rect l="l" t="t" r="r" b="b"/>
              <a:pathLst>
                <a:path w="2073" h="1941" extrusionOk="0">
                  <a:moveTo>
                    <a:pt x="1048" y="393"/>
                  </a:moveTo>
                  <a:cubicBezTo>
                    <a:pt x="1155" y="393"/>
                    <a:pt x="1251" y="417"/>
                    <a:pt x="1346" y="465"/>
                  </a:cubicBezTo>
                  <a:cubicBezTo>
                    <a:pt x="1548" y="596"/>
                    <a:pt x="1655" y="858"/>
                    <a:pt x="1608" y="1084"/>
                  </a:cubicBezTo>
                  <a:cubicBezTo>
                    <a:pt x="1548" y="1358"/>
                    <a:pt x="1310" y="1548"/>
                    <a:pt x="1048" y="1548"/>
                  </a:cubicBezTo>
                  <a:cubicBezTo>
                    <a:pt x="810" y="1548"/>
                    <a:pt x="584" y="1405"/>
                    <a:pt x="489" y="1167"/>
                  </a:cubicBezTo>
                  <a:cubicBezTo>
                    <a:pt x="405" y="929"/>
                    <a:pt x="489" y="667"/>
                    <a:pt x="691" y="512"/>
                  </a:cubicBezTo>
                  <a:cubicBezTo>
                    <a:pt x="786" y="441"/>
                    <a:pt x="905" y="393"/>
                    <a:pt x="1048" y="393"/>
                  </a:cubicBezTo>
                  <a:close/>
                  <a:moveTo>
                    <a:pt x="1048" y="0"/>
                  </a:moveTo>
                  <a:cubicBezTo>
                    <a:pt x="834" y="0"/>
                    <a:pt x="608" y="84"/>
                    <a:pt x="453" y="215"/>
                  </a:cubicBezTo>
                  <a:cubicBezTo>
                    <a:pt x="120" y="465"/>
                    <a:pt x="0" y="893"/>
                    <a:pt x="143" y="1298"/>
                  </a:cubicBezTo>
                  <a:cubicBezTo>
                    <a:pt x="274" y="1691"/>
                    <a:pt x="643" y="1941"/>
                    <a:pt x="1048" y="1941"/>
                  </a:cubicBezTo>
                  <a:cubicBezTo>
                    <a:pt x="1501" y="1941"/>
                    <a:pt x="1905" y="1608"/>
                    <a:pt x="1977" y="1167"/>
                  </a:cubicBezTo>
                  <a:cubicBezTo>
                    <a:pt x="2072" y="762"/>
                    <a:pt x="1882" y="346"/>
                    <a:pt x="1536" y="143"/>
                  </a:cubicBezTo>
                  <a:cubicBezTo>
                    <a:pt x="1382" y="48"/>
                    <a:pt x="1227" y="0"/>
                    <a:pt x="104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287;p73">
              <a:extLst>
                <a:ext uri="{FF2B5EF4-FFF2-40B4-BE49-F238E27FC236}">
                  <a16:creationId xmlns:a16="http://schemas.microsoft.com/office/drawing/2014/main" id="{CE2960A5-00D0-B42C-C51A-1A68A8B34D7F}"/>
                </a:ext>
              </a:extLst>
            </p:cNvPr>
            <p:cNvSpPr/>
            <p:nvPr/>
          </p:nvSpPr>
          <p:spPr>
            <a:xfrm>
              <a:off x="3037995" y="3762666"/>
              <a:ext cx="30232" cy="28123"/>
            </a:xfrm>
            <a:custGeom>
              <a:avLst/>
              <a:gdLst/>
              <a:ahLst/>
              <a:cxnLst/>
              <a:rect l="l" t="t" r="r" b="b"/>
              <a:pathLst>
                <a:path w="430" h="400" extrusionOk="0">
                  <a:moveTo>
                    <a:pt x="217" y="1"/>
                  </a:moveTo>
                  <a:cubicBezTo>
                    <a:pt x="176" y="1"/>
                    <a:pt x="136" y="16"/>
                    <a:pt x="96" y="43"/>
                  </a:cubicBezTo>
                  <a:cubicBezTo>
                    <a:pt x="37" y="90"/>
                    <a:pt x="1" y="174"/>
                    <a:pt x="37" y="269"/>
                  </a:cubicBezTo>
                  <a:cubicBezTo>
                    <a:pt x="61" y="340"/>
                    <a:pt x="132" y="400"/>
                    <a:pt x="215" y="400"/>
                  </a:cubicBezTo>
                  <a:cubicBezTo>
                    <a:pt x="299" y="400"/>
                    <a:pt x="394" y="340"/>
                    <a:pt x="406" y="257"/>
                  </a:cubicBezTo>
                  <a:cubicBezTo>
                    <a:pt x="430" y="150"/>
                    <a:pt x="394" y="79"/>
                    <a:pt x="311" y="31"/>
                  </a:cubicBezTo>
                  <a:cubicBezTo>
                    <a:pt x="279" y="10"/>
                    <a:pt x="248" y="1"/>
                    <a:pt x="21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288;p73">
              <a:extLst>
                <a:ext uri="{FF2B5EF4-FFF2-40B4-BE49-F238E27FC236}">
                  <a16:creationId xmlns:a16="http://schemas.microsoft.com/office/drawing/2014/main" id="{D64BA652-ED97-3747-8E00-679A500DA376}"/>
                </a:ext>
              </a:extLst>
            </p:cNvPr>
            <p:cNvSpPr/>
            <p:nvPr/>
          </p:nvSpPr>
          <p:spPr>
            <a:xfrm>
              <a:off x="3193727" y="3707896"/>
              <a:ext cx="145747" cy="136467"/>
            </a:xfrm>
            <a:custGeom>
              <a:avLst/>
              <a:gdLst/>
              <a:ahLst/>
              <a:cxnLst/>
              <a:rect l="l" t="t" r="r" b="b"/>
              <a:pathLst>
                <a:path w="2073" h="1941" extrusionOk="0">
                  <a:moveTo>
                    <a:pt x="1060" y="393"/>
                  </a:moveTo>
                  <a:cubicBezTo>
                    <a:pt x="1167" y="393"/>
                    <a:pt x="1275" y="417"/>
                    <a:pt x="1358" y="465"/>
                  </a:cubicBezTo>
                  <a:cubicBezTo>
                    <a:pt x="1548" y="596"/>
                    <a:pt x="1667" y="858"/>
                    <a:pt x="1620" y="1084"/>
                  </a:cubicBezTo>
                  <a:cubicBezTo>
                    <a:pt x="1560" y="1358"/>
                    <a:pt x="1322" y="1548"/>
                    <a:pt x="1060" y="1548"/>
                  </a:cubicBezTo>
                  <a:cubicBezTo>
                    <a:pt x="822" y="1548"/>
                    <a:pt x="596" y="1405"/>
                    <a:pt x="513" y="1167"/>
                  </a:cubicBezTo>
                  <a:cubicBezTo>
                    <a:pt x="417" y="929"/>
                    <a:pt x="513" y="667"/>
                    <a:pt x="703" y="512"/>
                  </a:cubicBezTo>
                  <a:cubicBezTo>
                    <a:pt x="810" y="441"/>
                    <a:pt x="929" y="393"/>
                    <a:pt x="1060" y="393"/>
                  </a:cubicBezTo>
                  <a:close/>
                  <a:moveTo>
                    <a:pt x="1048" y="0"/>
                  </a:moveTo>
                  <a:cubicBezTo>
                    <a:pt x="834" y="0"/>
                    <a:pt x="620" y="84"/>
                    <a:pt x="453" y="215"/>
                  </a:cubicBezTo>
                  <a:cubicBezTo>
                    <a:pt x="120" y="465"/>
                    <a:pt x="1" y="893"/>
                    <a:pt x="143" y="1298"/>
                  </a:cubicBezTo>
                  <a:cubicBezTo>
                    <a:pt x="274" y="1691"/>
                    <a:pt x="643" y="1941"/>
                    <a:pt x="1048" y="1941"/>
                  </a:cubicBezTo>
                  <a:cubicBezTo>
                    <a:pt x="1513" y="1941"/>
                    <a:pt x="1906" y="1608"/>
                    <a:pt x="1989" y="1167"/>
                  </a:cubicBezTo>
                  <a:cubicBezTo>
                    <a:pt x="2072" y="762"/>
                    <a:pt x="1894" y="346"/>
                    <a:pt x="1536" y="143"/>
                  </a:cubicBezTo>
                  <a:cubicBezTo>
                    <a:pt x="1394" y="48"/>
                    <a:pt x="1227" y="0"/>
                    <a:pt x="104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289;p73">
              <a:extLst>
                <a:ext uri="{FF2B5EF4-FFF2-40B4-BE49-F238E27FC236}">
                  <a16:creationId xmlns:a16="http://schemas.microsoft.com/office/drawing/2014/main" id="{AE6C8514-23D9-DA11-9D63-066F569B0A41}"/>
                </a:ext>
              </a:extLst>
            </p:cNvPr>
            <p:cNvSpPr/>
            <p:nvPr/>
          </p:nvSpPr>
          <p:spPr>
            <a:xfrm>
              <a:off x="3252293" y="3762666"/>
              <a:ext cx="29389" cy="28123"/>
            </a:xfrm>
            <a:custGeom>
              <a:avLst/>
              <a:gdLst/>
              <a:ahLst/>
              <a:cxnLst/>
              <a:rect l="l" t="t" r="r" b="b"/>
              <a:pathLst>
                <a:path w="418" h="400" extrusionOk="0">
                  <a:moveTo>
                    <a:pt x="219" y="1"/>
                  </a:moveTo>
                  <a:cubicBezTo>
                    <a:pt x="176" y="1"/>
                    <a:pt x="136" y="16"/>
                    <a:pt x="96" y="43"/>
                  </a:cubicBezTo>
                  <a:cubicBezTo>
                    <a:pt x="37" y="90"/>
                    <a:pt x="1" y="174"/>
                    <a:pt x="37" y="269"/>
                  </a:cubicBezTo>
                  <a:cubicBezTo>
                    <a:pt x="61" y="340"/>
                    <a:pt x="144" y="400"/>
                    <a:pt x="215" y="400"/>
                  </a:cubicBezTo>
                  <a:cubicBezTo>
                    <a:pt x="299" y="400"/>
                    <a:pt x="394" y="340"/>
                    <a:pt x="406" y="257"/>
                  </a:cubicBezTo>
                  <a:cubicBezTo>
                    <a:pt x="418" y="150"/>
                    <a:pt x="394" y="79"/>
                    <a:pt x="322" y="31"/>
                  </a:cubicBezTo>
                  <a:cubicBezTo>
                    <a:pt x="286" y="10"/>
                    <a:pt x="252" y="1"/>
                    <a:pt x="2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16" name="Google Shape;360;p42">
            <a:extLst>
              <a:ext uri="{FF2B5EF4-FFF2-40B4-BE49-F238E27FC236}">
                <a16:creationId xmlns:a16="http://schemas.microsoft.com/office/drawing/2014/main" id="{D46767EC-AFCB-9341-CD25-3164CAD02A33}"/>
              </a:ext>
            </a:extLst>
          </p:cNvPr>
          <p:cNvSpPr txBox="1">
            <a:spLocks noGrp="1"/>
          </p:cNvSpPr>
          <p:nvPr>
            <p:ph type="title"/>
          </p:nvPr>
        </p:nvSpPr>
        <p:spPr>
          <a:xfrm>
            <a:off x="343146" y="682825"/>
            <a:ext cx="6584596" cy="898002"/>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sz="3200" dirty="0">
                <a:latin typeface="Commissioner ExtraBold" panose="020B0604020202020204" charset="0"/>
              </a:rPr>
              <a:t>HUBUNGAN ANTARA OLAP DENGAN DATA WAREHOUSE</a:t>
            </a:r>
          </a:p>
        </p:txBody>
      </p:sp>
      <p:sp>
        <p:nvSpPr>
          <p:cNvPr id="18" name="Google Shape;319;p39">
            <a:extLst>
              <a:ext uri="{FF2B5EF4-FFF2-40B4-BE49-F238E27FC236}">
                <a16:creationId xmlns:a16="http://schemas.microsoft.com/office/drawing/2014/main" id="{001F168D-51A3-0875-6FC9-03E427D48569}"/>
              </a:ext>
            </a:extLst>
          </p:cNvPr>
          <p:cNvSpPr txBox="1">
            <a:spLocks/>
          </p:cNvSpPr>
          <p:nvPr/>
        </p:nvSpPr>
        <p:spPr>
          <a:xfrm>
            <a:off x="948803" y="1604075"/>
            <a:ext cx="4959130" cy="1069384"/>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nn-NO" sz="1600" kern="100" dirty="0">
                <a:latin typeface="Comic Sans MS" panose="030F0702030302020204" pitchFamily="66" charset="0"/>
                <a:ea typeface="Calibri" panose="020F0502020204030204" pitchFamily="34" charset="0"/>
              </a:rPr>
              <a:t>OLAP berhubungan dengan Data Warehouse, Data Mining, dan ETL/ELT, yang bersama-sama mengelola dan mengolah data-data dari berbagai sumber data, yang digudangkan ke dalam Data Warehouse.</a:t>
            </a:r>
            <a:endParaRPr lang="en-US" sz="1600" dirty="0">
              <a:latin typeface="Comic Sans MS" panose="030F0702030302020204" pitchFamily="66" charset="0"/>
            </a:endParaRPr>
          </a:p>
        </p:txBody>
      </p:sp>
      <p:sp>
        <p:nvSpPr>
          <p:cNvPr id="19" name="Google Shape;319;p39">
            <a:extLst>
              <a:ext uri="{FF2B5EF4-FFF2-40B4-BE49-F238E27FC236}">
                <a16:creationId xmlns:a16="http://schemas.microsoft.com/office/drawing/2014/main" id="{8B915242-5B62-15DB-380E-D773C6E70B54}"/>
              </a:ext>
            </a:extLst>
          </p:cNvPr>
          <p:cNvSpPr txBox="1">
            <a:spLocks/>
          </p:cNvSpPr>
          <p:nvPr/>
        </p:nvSpPr>
        <p:spPr>
          <a:xfrm>
            <a:off x="3428368" y="2812944"/>
            <a:ext cx="4959130" cy="137159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nn-NO" sz="1600" kern="100" dirty="0">
                <a:latin typeface="Comic Sans MS" panose="030F0702030302020204" pitchFamily="66" charset="0"/>
                <a:ea typeface="Calibri" panose="020F0502020204030204" pitchFamily="34" charset="0"/>
              </a:rPr>
              <a:t>Semua data yang beragam format data yang berasal dari OLTP itu sendiri akan ditransformasikan menjadi data seragam, yang kemudian tugas OLAP mengurangi Query dan membantu proses analisi data. </a:t>
            </a:r>
            <a:endParaRPr lang="en-US" sz="1600" dirty="0">
              <a:latin typeface="Comic Sans MS" panose="030F0702030302020204" pitchFamily="66" charset="0"/>
            </a:endParaRPr>
          </a:p>
        </p:txBody>
      </p:sp>
      <p:grpSp>
        <p:nvGrpSpPr>
          <p:cNvPr id="20" name="Google Shape;1219;p73">
            <a:extLst>
              <a:ext uri="{FF2B5EF4-FFF2-40B4-BE49-F238E27FC236}">
                <a16:creationId xmlns:a16="http://schemas.microsoft.com/office/drawing/2014/main" id="{533BB95C-8167-40E2-3F03-2BD3F9DE3FC1}"/>
              </a:ext>
            </a:extLst>
          </p:cNvPr>
          <p:cNvGrpSpPr/>
          <p:nvPr/>
        </p:nvGrpSpPr>
        <p:grpSpPr>
          <a:xfrm>
            <a:off x="7065963" y="1735528"/>
            <a:ext cx="462131" cy="461358"/>
            <a:chOff x="2328167" y="2738489"/>
            <a:chExt cx="462131" cy="461358"/>
          </a:xfrm>
        </p:grpSpPr>
        <p:sp>
          <p:nvSpPr>
            <p:cNvPr id="21" name="Google Shape;1220;p73">
              <a:extLst>
                <a:ext uri="{FF2B5EF4-FFF2-40B4-BE49-F238E27FC236}">
                  <a16:creationId xmlns:a16="http://schemas.microsoft.com/office/drawing/2014/main" id="{AE03AD73-60E9-54C7-B943-E5AAD99FF124}"/>
                </a:ext>
              </a:extLst>
            </p:cNvPr>
            <p:cNvSpPr/>
            <p:nvPr/>
          </p:nvSpPr>
          <p:spPr>
            <a:xfrm>
              <a:off x="2506467" y="2907088"/>
              <a:ext cx="103844" cy="124515"/>
            </a:xfrm>
            <a:custGeom>
              <a:avLst/>
              <a:gdLst/>
              <a:ahLst/>
              <a:cxnLst/>
              <a:rect l="l" t="t" r="r" b="b"/>
              <a:pathLst>
                <a:path w="1477" h="1771" extrusionOk="0">
                  <a:moveTo>
                    <a:pt x="1054" y="1"/>
                  </a:moveTo>
                  <a:cubicBezTo>
                    <a:pt x="1015" y="1"/>
                    <a:pt x="976" y="14"/>
                    <a:pt x="941" y="44"/>
                  </a:cubicBezTo>
                  <a:lnTo>
                    <a:pt x="84" y="710"/>
                  </a:lnTo>
                  <a:cubicBezTo>
                    <a:pt x="24" y="758"/>
                    <a:pt x="1" y="841"/>
                    <a:pt x="24" y="913"/>
                  </a:cubicBezTo>
                  <a:cubicBezTo>
                    <a:pt x="60" y="1008"/>
                    <a:pt x="131" y="1056"/>
                    <a:pt x="203" y="1056"/>
                  </a:cubicBezTo>
                  <a:lnTo>
                    <a:pt x="763" y="1056"/>
                  </a:lnTo>
                  <a:lnTo>
                    <a:pt x="310" y="1437"/>
                  </a:lnTo>
                  <a:cubicBezTo>
                    <a:pt x="239" y="1508"/>
                    <a:pt x="227" y="1627"/>
                    <a:pt x="298" y="1711"/>
                  </a:cubicBezTo>
                  <a:cubicBezTo>
                    <a:pt x="346" y="1746"/>
                    <a:pt x="382" y="1770"/>
                    <a:pt x="453" y="1770"/>
                  </a:cubicBezTo>
                  <a:cubicBezTo>
                    <a:pt x="489" y="1770"/>
                    <a:pt x="536" y="1746"/>
                    <a:pt x="572" y="1711"/>
                  </a:cubicBezTo>
                  <a:lnTo>
                    <a:pt x="1382" y="996"/>
                  </a:lnTo>
                  <a:cubicBezTo>
                    <a:pt x="1441" y="949"/>
                    <a:pt x="1477" y="853"/>
                    <a:pt x="1441" y="782"/>
                  </a:cubicBezTo>
                  <a:cubicBezTo>
                    <a:pt x="1417" y="710"/>
                    <a:pt x="1346" y="663"/>
                    <a:pt x="1263" y="663"/>
                  </a:cubicBezTo>
                  <a:lnTo>
                    <a:pt x="763" y="663"/>
                  </a:lnTo>
                  <a:lnTo>
                    <a:pt x="1179" y="341"/>
                  </a:lnTo>
                  <a:cubicBezTo>
                    <a:pt x="1251" y="258"/>
                    <a:pt x="1263" y="151"/>
                    <a:pt x="1203" y="67"/>
                  </a:cubicBezTo>
                  <a:cubicBezTo>
                    <a:pt x="1162" y="26"/>
                    <a:pt x="1108" y="1"/>
                    <a:pt x="10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221;p73">
              <a:extLst>
                <a:ext uri="{FF2B5EF4-FFF2-40B4-BE49-F238E27FC236}">
                  <a16:creationId xmlns:a16="http://schemas.microsoft.com/office/drawing/2014/main" id="{CE746816-14CD-9D41-A9E1-EE133A9E1667}"/>
                </a:ext>
              </a:extLst>
            </p:cNvPr>
            <p:cNvSpPr/>
            <p:nvPr/>
          </p:nvSpPr>
          <p:spPr>
            <a:xfrm>
              <a:off x="2328167" y="2738489"/>
              <a:ext cx="462131" cy="461358"/>
            </a:xfrm>
            <a:custGeom>
              <a:avLst/>
              <a:gdLst/>
              <a:ahLst/>
              <a:cxnLst/>
              <a:rect l="l" t="t" r="r" b="b"/>
              <a:pathLst>
                <a:path w="6573" h="6562" extrusionOk="0">
                  <a:moveTo>
                    <a:pt x="3268" y="1405"/>
                  </a:moveTo>
                  <a:cubicBezTo>
                    <a:pt x="3282" y="1405"/>
                    <a:pt x="3296" y="1405"/>
                    <a:pt x="3310" y="1406"/>
                  </a:cubicBezTo>
                  <a:cubicBezTo>
                    <a:pt x="4322" y="1442"/>
                    <a:pt x="5132" y="2239"/>
                    <a:pt x="5144" y="3239"/>
                  </a:cubicBezTo>
                  <a:cubicBezTo>
                    <a:pt x="5167" y="4278"/>
                    <a:pt x="4332" y="5145"/>
                    <a:pt x="3301" y="5145"/>
                  </a:cubicBezTo>
                  <a:cubicBezTo>
                    <a:pt x="3281" y="5145"/>
                    <a:pt x="3260" y="5145"/>
                    <a:pt x="3239" y="5144"/>
                  </a:cubicBezTo>
                  <a:cubicBezTo>
                    <a:pt x="2239" y="5132"/>
                    <a:pt x="1441" y="4311"/>
                    <a:pt x="1405" y="3311"/>
                  </a:cubicBezTo>
                  <a:cubicBezTo>
                    <a:pt x="1382" y="2277"/>
                    <a:pt x="2228" y="1405"/>
                    <a:pt x="3268" y="1405"/>
                  </a:cubicBezTo>
                  <a:close/>
                  <a:moveTo>
                    <a:pt x="2977" y="1"/>
                  </a:moveTo>
                  <a:cubicBezTo>
                    <a:pt x="2918" y="1"/>
                    <a:pt x="2882" y="37"/>
                    <a:pt x="2882" y="96"/>
                  </a:cubicBezTo>
                  <a:lnTo>
                    <a:pt x="2882" y="620"/>
                  </a:lnTo>
                  <a:cubicBezTo>
                    <a:pt x="2441" y="680"/>
                    <a:pt x="2048" y="858"/>
                    <a:pt x="1703" y="1108"/>
                  </a:cubicBezTo>
                  <a:lnTo>
                    <a:pt x="1334" y="739"/>
                  </a:lnTo>
                  <a:cubicBezTo>
                    <a:pt x="1310" y="715"/>
                    <a:pt x="1283" y="703"/>
                    <a:pt x="1257" y="703"/>
                  </a:cubicBezTo>
                  <a:cubicBezTo>
                    <a:pt x="1230" y="703"/>
                    <a:pt x="1203" y="715"/>
                    <a:pt x="1179" y="739"/>
                  </a:cubicBezTo>
                  <a:lnTo>
                    <a:pt x="751" y="1168"/>
                  </a:lnTo>
                  <a:cubicBezTo>
                    <a:pt x="703" y="1215"/>
                    <a:pt x="703" y="1275"/>
                    <a:pt x="751" y="1322"/>
                  </a:cubicBezTo>
                  <a:lnTo>
                    <a:pt x="1120" y="1692"/>
                  </a:lnTo>
                  <a:cubicBezTo>
                    <a:pt x="870" y="2037"/>
                    <a:pt x="703" y="2442"/>
                    <a:pt x="632" y="2870"/>
                  </a:cubicBezTo>
                  <a:lnTo>
                    <a:pt x="108" y="2870"/>
                  </a:lnTo>
                  <a:cubicBezTo>
                    <a:pt x="48" y="2870"/>
                    <a:pt x="0" y="2918"/>
                    <a:pt x="0" y="2977"/>
                  </a:cubicBezTo>
                  <a:lnTo>
                    <a:pt x="0" y="3585"/>
                  </a:lnTo>
                  <a:cubicBezTo>
                    <a:pt x="0" y="3644"/>
                    <a:pt x="48" y="3692"/>
                    <a:pt x="108" y="3692"/>
                  </a:cubicBezTo>
                  <a:lnTo>
                    <a:pt x="632" y="3692"/>
                  </a:lnTo>
                  <a:cubicBezTo>
                    <a:pt x="691" y="4120"/>
                    <a:pt x="870" y="4525"/>
                    <a:pt x="1120" y="4859"/>
                  </a:cubicBezTo>
                  <a:lnTo>
                    <a:pt x="751" y="5240"/>
                  </a:lnTo>
                  <a:cubicBezTo>
                    <a:pt x="703" y="5275"/>
                    <a:pt x="703" y="5335"/>
                    <a:pt x="751" y="5382"/>
                  </a:cubicBezTo>
                  <a:lnTo>
                    <a:pt x="1179" y="5811"/>
                  </a:lnTo>
                  <a:cubicBezTo>
                    <a:pt x="1203" y="5835"/>
                    <a:pt x="1230" y="5847"/>
                    <a:pt x="1257" y="5847"/>
                  </a:cubicBezTo>
                  <a:cubicBezTo>
                    <a:pt x="1283" y="5847"/>
                    <a:pt x="1310" y="5835"/>
                    <a:pt x="1334" y="5811"/>
                  </a:cubicBezTo>
                  <a:lnTo>
                    <a:pt x="1703" y="5442"/>
                  </a:lnTo>
                  <a:cubicBezTo>
                    <a:pt x="2048" y="5692"/>
                    <a:pt x="2441" y="5859"/>
                    <a:pt x="2882" y="5930"/>
                  </a:cubicBezTo>
                  <a:lnTo>
                    <a:pt x="2882" y="6454"/>
                  </a:lnTo>
                  <a:cubicBezTo>
                    <a:pt x="2882" y="6514"/>
                    <a:pt x="2918" y="6561"/>
                    <a:pt x="2977" y="6561"/>
                  </a:cubicBezTo>
                  <a:lnTo>
                    <a:pt x="3596" y="6561"/>
                  </a:lnTo>
                  <a:cubicBezTo>
                    <a:pt x="3656" y="6561"/>
                    <a:pt x="3691" y="6514"/>
                    <a:pt x="3691" y="6454"/>
                  </a:cubicBezTo>
                  <a:lnTo>
                    <a:pt x="3691" y="5930"/>
                  </a:lnTo>
                  <a:cubicBezTo>
                    <a:pt x="4132" y="5871"/>
                    <a:pt x="4525" y="5692"/>
                    <a:pt x="4870" y="5442"/>
                  </a:cubicBezTo>
                  <a:lnTo>
                    <a:pt x="5239" y="5811"/>
                  </a:lnTo>
                  <a:cubicBezTo>
                    <a:pt x="5263" y="5835"/>
                    <a:pt x="5290" y="5847"/>
                    <a:pt x="5317" y="5847"/>
                  </a:cubicBezTo>
                  <a:cubicBezTo>
                    <a:pt x="5343" y="5847"/>
                    <a:pt x="5370" y="5835"/>
                    <a:pt x="5394" y="5811"/>
                  </a:cubicBezTo>
                  <a:lnTo>
                    <a:pt x="5823" y="5382"/>
                  </a:lnTo>
                  <a:cubicBezTo>
                    <a:pt x="5870" y="5335"/>
                    <a:pt x="5870" y="5275"/>
                    <a:pt x="5823" y="5240"/>
                  </a:cubicBezTo>
                  <a:lnTo>
                    <a:pt x="5454" y="4859"/>
                  </a:lnTo>
                  <a:cubicBezTo>
                    <a:pt x="5704" y="4525"/>
                    <a:pt x="5870" y="4120"/>
                    <a:pt x="5942" y="3692"/>
                  </a:cubicBezTo>
                  <a:lnTo>
                    <a:pt x="6466" y="3692"/>
                  </a:lnTo>
                  <a:cubicBezTo>
                    <a:pt x="6525" y="3692"/>
                    <a:pt x="6573" y="3644"/>
                    <a:pt x="6573" y="3585"/>
                  </a:cubicBezTo>
                  <a:lnTo>
                    <a:pt x="6573" y="2977"/>
                  </a:lnTo>
                  <a:cubicBezTo>
                    <a:pt x="6573" y="2918"/>
                    <a:pt x="6525" y="2870"/>
                    <a:pt x="6466" y="2870"/>
                  </a:cubicBezTo>
                  <a:lnTo>
                    <a:pt x="5942" y="2870"/>
                  </a:lnTo>
                  <a:cubicBezTo>
                    <a:pt x="5882" y="2442"/>
                    <a:pt x="5704" y="2037"/>
                    <a:pt x="5454" y="1692"/>
                  </a:cubicBezTo>
                  <a:lnTo>
                    <a:pt x="5823" y="1322"/>
                  </a:lnTo>
                  <a:cubicBezTo>
                    <a:pt x="5870" y="1275"/>
                    <a:pt x="5870" y="1215"/>
                    <a:pt x="5823" y="1168"/>
                  </a:cubicBezTo>
                  <a:lnTo>
                    <a:pt x="5394" y="739"/>
                  </a:lnTo>
                  <a:cubicBezTo>
                    <a:pt x="5370" y="715"/>
                    <a:pt x="5343" y="703"/>
                    <a:pt x="5317" y="703"/>
                  </a:cubicBezTo>
                  <a:cubicBezTo>
                    <a:pt x="5290" y="703"/>
                    <a:pt x="5263" y="715"/>
                    <a:pt x="5239" y="739"/>
                  </a:cubicBezTo>
                  <a:lnTo>
                    <a:pt x="4870" y="1108"/>
                  </a:lnTo>
                  <a:cubicBezTo>
                    <a:pt x="4525" y="858"/>
                    <a:pt x="4132" y="691"/>
                    <a:pt x="3691" y="620"/>
                  </a:cubicBezTo>
                  <a:lnTo>
                    <a:pt x="3691" y="96"/>
                  </a:lnTo>
                  <a:cubicBezTo>
                    <a:pt x="3691" y="37"/>
                    <a:pt x="3656" y="1"/>
                    <a:pt x="359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1187;p73">
            <a:extLst>
              <a:ext uri="{FF2B5EF4-FFF2-40B4-BE49-F238E27FC236}">
                <a16:creationId xmlns:a16="http://schemas.microsoft.com/office/drawing/2014/main" id="{3D53D7F9-640B-47BC-368C-20A3587DB157}"/>
              </a:ext>
            </a:extLst>
          </p:cNvPr>
          <p:cNvGrpSpPr/>
          <p:nvPr/>
        </p:nvGrpSpPr>
        <p:grpSpPr>
          <a:xfrm>
            <a:off x="1839047" y="3171266"/>
            <a:ext cx="462203" cy="370099"/>
            <a:chOff x="4413357" y="1980920"/>
            <a:chExt cx="462203" cy="370099"/>
          </a:xfrm>
        </p:grpSpPr>
        <p:sp>
          <p:nvSpPr>
            <p:cNvPr id="24" name="Google Shape;1188;p73">
              <a:extLst>
                <a:ext uri="{FF2B5EF4-FFF2-40B4-BE49-F238E27FC236}">
                  <a16:creationId xmlns:a16="http://schemas.microsoft.com/office/drawing/2014/main" id="{D95C4819-16E0-B887-9653-8E27101CAD19}"/>
                </a:ext>
              </a:extLst>
            </p:cNvPr>
            <p:cNvSpPr/>
            <p:nvPr/>
          </p:nvSpPr>
          <p:spPr>
            <a:xfrm>
              <a:off x="4413357" y="2037659"/>
              <a:ext cx="128171" cy="267309"/>
            </a:xfrm>
            <a:custGeom>
              <a:avLst/>
              <a:gdLst/>
              <a:ahLst/>
              <a:cxnLst/>
              <a:rect l="l" t="t" r="r" b="b"/>
              <a:pathLst>
                <a:path w="1823" h="3802" extrusionOk="0">
                  <a:moveTo>
                    <a:pt x="1492" y="0"/>
                  </a:moveTo>
                  <a:cubicBezTo>
                    <a:pt x="1439" y="0"/>
                    <a:pt x="1382" y="21"/>
                    <a:pt x="1334" y="63"/>
                  </a:cubicBezTo>
                  <a:cubicBezTo>
                    <a:pt x="965" y="503"/>
                    <a:pt x="1" y="1694"/>
                    <a:pt x="1" y="2349"/>
                  </a:cubicBezTo>
                  <a:cubicBezTo>
                    <a:pt x="1" y="3087"/>
                    <a:pt x="549" y="3694"/>
                    <a:pt x="1275" y="3801"/>
                  </a:cubicBezTo>
                  <a:cubicBezTo>
                    <a:pt x="1013" y="3420"/>
                    <a:pt x="858" y="2956"/>
                    <a:pt x="858" y="2444"/>
                  </a:cubicBezTo>
                  <a:cubicBezTo>
                    <a:pt x="858" y="1968"/>
                    <a:pt x="1132" y="1337"/>
                    <a:pt x="1692" y="503"/>
                  </a:cubicBezTo>
                  <a:cubicBezTo>
                    <a:pt x="1739" y="420"/>
                    <a:pt x="1775" y="361"/>
                    <a:pt x="1823" y="301"/>
                  </a:cubicBezTo>
                  <a:cubicBezTo>
                    <a:pt x="1751" y="218"/>
                    <a:pt x="1680" y="122"/>
                    <a:pt x="1632" y="63"/>
                  </a:cubicBezTo>
                  <a:cubicBezTo>
                    <a:pt x="1596" y="21"/>
                    <a:pt x="1546" y="0"/>
                    <a:pt x="14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189;p73">
              <a:extLst>
                <a:ext uri="{FF2B5EF4-FFF2-40B4-BE49-F238E27FC236}">
                  <a16:creationId xmlns:a16="http://schemas.microsoft.com/office/drawing/2014/main" id="{46342F15-35AA-46F1-3528-711EEC9A4E83}"/>
                </a:ext>
              </a:extLst>
            </p:cNvPr>
            <p:cNvSpPr/>
            <p:nvPr/>
          </p:nvSpPr>
          <p:spPr>
            <a:xfrm>
              <a:off x="4745703" y="2036815"/>
              <a:ext cx="129858" cy="266465"/>
            </a:xfrm>
            <a:custGeom>
              <a:avLst/>
              <a:gdLst/>
              <a:ahLst/>
              <a:cxnLst/>
              <a:rect l="l" t="t" r="r" b="b"/>
              <a:pathLst>
                <a:path w="1847" h="3790" extrusionOk="0">
                  <a:moveTo>
                    <a:pt x="349" y="0"/>
                  </a:moveTo>
                  <a:cubicBezTo>
                    <a:pt x="295" y="0"/>
                    <a:pt x="239" y="21"/>
                    <a:pt x="191" y="63"/>
                  </a:cubicBezTo>
                  <a:cubicBezTo>
                    <a:pt x="132" y="123"/>
                    <a:pt x="72" y="218"/>
                    <a:pt x="1" y="301"/>
                  </a:cubicBezTo>
                  <a:cubicBezTo>
                    <a:pt x="48" y="361"/>
                    <a:pt x="84" y="432"/>
                    <a:pt x="132" y="492"/>
                  </a:cubicBezTo>
                  <a:cubicBezTo>
                    <a:pt x="703" y="1325"/>
                    <a:pt x="965" y="1968"/>
                    <a:pt x="965" y="2444"/>
                  </a:cubicBezTo>
                  <a:cubicBezTo>
                    <a:pt x="965" y="2932"/>
                    <a:pt x="822" y="3409"/>
                    <a:pt x="548" y="3790"/>
                  </a:cubicBezTo>
                  <a:cubicBezTo>
                    <a:pt x="1287" y="3682"/>
                    <a:pt x="1834" y="3075"/>
                    <a:pt x="1834" y="2325"/>
                  </a:cubicBezTo>
                  <a:cubicBezTo>
                    <a:pt x="1846" y="1706"/>
                    <a:pt x="882" y="515"/>
                    <a:pt x="489" y="63"/>
                  </a:cubicBezTo>
                  <a:cubicBezTo>
                    <a:pt x="453" y="21"/>
                    <a:pt x="403" y="0"/>
                    <a:pt x="3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190;p73">
              <a:extLst>
                <a:ext uri="{FF2B5EF4-FFF2-40B4-BE49-F238E27FC236}">
                  <a16:creationId xmlns:a16="http://schemas.microsoft.com/office/drawing/2014/main" id="{CD161C3C-447A-EA9D-4798-0018122B1965}"/>
                </a:ext>
              </a:extLst>
            </p:cNvPr>
            <p:cNvSpPr/>
            <p:nvPr/>
          </p:nvSpPr>
          <p:spPr>
            <a:xfrm>
              <a:off x="4602556" y="2161752"/>
              <a:ext cx="81275" cy="72909"/>
            </a:xfrm>
            <a:custGeom>
              <a:avLst/>
              <a:gdLst/>
              <a:ahLst/>
              <a:cxnLst/>
              <a:rect l="l" t="t" r="r" b="b"/>
              <a:pathLst>
                <a:path w="1156" h="1037" extrusionOk="0">
                  <a:moveTo>
                    <a:pt x="406" y="0"/>
                  </a:moveTo>
                  <a:lnTo>
                    <a:pt x="1" y="655"/>
                  </a:lnTo>
                  <a:lnTo>
                    <a:pt x="560" y="655"/>
                  </a:lnTo>
                  <a:cubicBezTo>
                    <a:pt x="668" y="655"/>
                    <a:pt x="751" y="739"/>
                    <a:pt x="751" y="846"/>
                  </a:cubicBezTo>
                  <a:lnTo>
                    <a:pt x="751" y="1036"/>
                  </a:lnTo>
                  <a:lnTo>
                    <a:pt x="1156" y="381"/>
                  </a:lnTo>
                  <a:lnTo>
                    <a:pt x="596" y="381"/>
                  </a:lnTo>
                  <a:cubicBezTo>
                    <a:pt x="489" y="370"/>
                    <a:pt x="406" y="274"/>
                    <a:pt x="406" y="179"/>
                  </a:cubicBezTo>
                  <a:lnTo>
                    <a:pt x="40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191;p73">
              <a:extLst>
                <a:ext uri="{FF2B5EF4-FFF2-40B4-BE49-F238E27FC236}">
                  <a16:creationId xmlns:a16="http://schemas.microsoft.com/office/drawing/2014/main" id="{0D865939-1477-9D9F-6FD3-28282CFED3E7}"/>
                </a:ext>
              </a:extLst>
            </p:cNvPr>
            <p:cNvSpPr/>
            <p:nvPr/>
          </p:nvSpPr>
          <p:spPr>
            <a:xfrm>
              <a:off x="4500469" y="1980920"/>
              <a:ext cx="287206" cy="370099"/>
            </a:xfrm>
            <a:custGeom>
              <a:avLst/>
              <a:gdLst/>
              <a:ahLst/>
              <a:cxnLst/>
              <a:rect l="l" t="t" r="r" b="b"/>
              <a:pathLst>
                <a:path w="4085" h="5264" extrusionOk="0">
                  <a:moveTo>
                    <a:pt x="2034" y="1695"/>
                  </a:moveTo>
                  <a:cubicBezTo>
                    <a:pt x="2067" y="1695"/>
                    <a:pt x="2101" y="1705"/>
                    <a:pt x="2131" y="1727"/>
                  </a:cubicBezTo>
                  <a:cubicBezTo>
                    <a:pt x="2191" y="1751"/>
                    <a:pt x="2227" y="1822"/>
                    <a:pt x="2227" y="1906"/>
                  </a:cubicBezTo>
                  <a:lnTo>
                    <a:pt x="2227" y="2572"/>
                  </a:lnTo>
                  <a:lnTo>
                    <a:pt x="2941" y="2572"/>
                  </a:lnTo>
                  <a:cubicBezTo>
                    <a:pt x="3012" y="2572"/>
                    <a:pt x="3072" y="2620"/>
                    <a:pt x="3108" y="2680"/>
                  </a:cubicBezTo>
                  <a:cubicBezTo>
                    <a:pt x="3167" y="2739"/>
                    <a:pt x="3143" y="2811"/>
                    <a:pt x="3120" y="2870"/>
                  </a:cubicBezTo>
                  <a:lnTo>
                    <a:pt x="2179" y="4382"/>
                  </a:lnTo>
                  <a:cubicBezTo>
                    <a:pt x="2155" y="4442"/>
                    <a:pt x="2072" y="4477"/>
                    <a:pt x="2012" y="4477"/>
                  </a:cubicBezTo>
                  <a:cubicBezTo>
                    <a:pt x="1989" y="4477"/>
                    <a:pt x="1953" y="4466"/>
                    <a:pt x="1929" y="4442"/>
                  </a:cubicBezTo>
                  <a:cubicBezTo>
                    <a:pt x="1869" y="4418"/>
                    <a:pt x="1822" y="4347"/>
                    <a:pt x="1822" y="4263"/>
                  </a:cubicBezTo>
                  <a:lnTo>
                    <a:pt x="1822" y="3596"/>
                  </a:lnTo>
                  <a:lnTo>
                    <a:pt x="1107" y="3596"/>
                  </a:lnTo>
                  <a:cubicBezTo>
                    <a:pt x="1036" y="3596"/>
                    <a:pt x="977" y="3549"/>
                    <a:pt x="941" y="3489"/>
                  </a:cubicBezTo>
                  <a:cubicBezTo>
                    <a:pt x="917" y="3430"/>
                    <a:pt x="917" y="3358"/>
                    <a:pt x="941" y="3299"/>
                  </a:cubicBezTo>
                  <a:lnTo>
                    <a:pt x="1881" y="1787"/>
                  </a:lnTo>
                  <a:cubicBezTo>
                    <a:pt x="1919" y="1726"/>
                    <a:pt x="1976" y="1695"/>
                    <a:pt x="2034" y="1695"/>
                  </a:cubicBezTo>
                  <a:close/>
                  <a:moveTo>
                    <a:pt x="2051" y="1"/>
                  </a:moveTo>
                  <a:cubicBezTo>
                    <a:pt x="1997" y="1"/>
                    <a:pt x="1941" y="25"/>
                    <a:pt x="1893" y="72"/>
                  </a:cubicBezTo>
                  <a:cubicBezTo>
                    <a:pt x="1441" y="608"/>
                    <a:pt x="0" y="2322"/>
                    <a:pt x="0" y="3251"/>
                  </a:cubicBezTo>
                  <a:cubicBezTo>
                    <a:pt x="0" y="4370"/>
                    <a:pt x="917" y="5263"/>
                    <a:pt x="2048" y="5263"/>
                  </a:cubicBezTo>
                  <a:cubicBezTo>
                    <a:pt x="3179" y="5263"/>
                    <a:pt x="4084" y="4358"/>
                    <a:pt x="4084" y="3251"/>
                  </a:cubicBezTo>
                  <a:cubicBezTo>
                    <a:pt x="4084" y="2334"/>
                    <a:pt x="2655" y="608"/>
                    <a:pt x="2191" y="72"/>
                  </a:cubicBezTo>
                  <a:cubicBezTo>
                    <a:pt x="2155" y="25"/>
                    <a:pt x="2105" y="1"/>
                    <a:pt x="20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6" name="Google Shape;360;p42">
            <a:extLst>
              <a:ext uri="{FF2B5EF4-FFF2-40B4-BE49-F238E27FC236}">
                <a16:creationId xmlns:a16="http://schemas.microsoft.com/office/drawing/2014/main" id="{28D2A7F0-FA54-DE63-5F03-F78C934EBFBC}"/>
              </a:ext>
            </a:extLst>
          </p:cNvPr>
          <p:cNvSpPr txBox="1">
            <a:spLocks noGrp="1"/>
          </p:cNvSpPr>
          <p:nvPr>
            <p:ph type="title"/>
          </p:nvPr>
        </p:nvSpPr>
        <p:spPr>
          <a:xfrm>
            <a:off x="684109" y="698323"/>
            <a:ext cx="7591986" cy="990992"/>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sz="3200" dirty="0">
                <a:latin typeface="Commissioner ExtraBold" panose="020B0604020202020204" charset="0"/>
              </a:rPr>
              <a:t>HUBUNGAN ANTARA OLTP DAN OLAP DENGAN DATA MULTI DIMENSI</a:t>
            </a:r>
          </a:p>
        </p:txBody>
      </p:sp>
      <p:sp>
        <p:nvSpPr>
          <p:cNvPr id="7" name="Google Shape;319;p39">
            <a:extLst>
              <a:ext uri="{FF2B5EF4-FFF2-40B4-BE49-F238E27FC236}">
                <a16:creationId xmlns:a16="http://schemas.microsoft.com/office/drawing/2014/main" id="{B6A36578-1C5D-A954-6CBD-DF6B55E44BBF}"/>
              </a:ext>
            </a:extLst>
          </p:cNvPr>
          <p:cNvSpPr txBox="1">
            <a:spLocks/>
          </p:cNvSpPr>
          <p:nvPr/>
        </p:nvSpPr>
        <p:spPr>
          <a:xfrm>
            <a:off x="1421500" y="1968285"/>
            <a:ext cx="6149421" cy="1069384"/>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nn-NO" sz="1600" kern="100" dirty="0">
                <a:latin typeface="Comic Sans MS" panose="030F0702030302020204" pitchFamily="66" charset="0"/>
                <a:ea typeface="Calibri" panose="020F0502020204030204" pitchFamily="34" charset="0"/>
              </a:rPr>
              <a:t>OLTP berperan di dalam penyediaan data-data multidimensi tersebut, yang berasal dari berbagai sumber data seperti data transaksi yang memanfaatkan ETL, dan dibawa menuju Data Warehouse. Sampai disini, Peran OLTP telah selesai.</a:t>
            </a:r>
            <a:endParaRPr lang="en-US" sz="1600" dirty="0">
              <a:latin typeface="Comic Sans MS" panose="030F0702030302020204" pitchFamily="66" charset="0"/>
            </a:endParaRPr>
          </a:p>
        </p:txBody>
      </p:sp>
      <p:sp>
        <p:nvSpPr>
          <p:cNvPr id="8" name="Google Shape;319;p39">
            <a:extLst>
              <a:ext uri="{FF2B5EF4-FFF2-40B4-BE49-F238E27FC236}">
                <a16:creationId xmlns:a16="http://schemas.microsoft.com/office/drawing/2014/main" id="{9069B6FA-B896-2907-5E1F-222452182220}"/>
              </a:ext>
            </a:extLst>
          </p:cNvPr>
          <p:cNvSpPr txBox="1">
            <a:spLocks/>
          </p:cNvSpPr>
          <p:nvPr/>
        </p:nvSpPr>
        <p:spPr>
          <a:xfrm>
            <a:off x="1421500" y="3512697"/>
            <a:ext cx="6149421" cy="93248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indent="0" algn="just">
              <a:buFont typeface="Syne"/>
              <a:buNone/>
            </a:pPr>
            <a:r>
              <a:rPr lang="nn-NO" sz="1600" kern="100" dirty="0">
                <a:latin typeface="Comic Sans MS" panose="030F0702030302020204" pitchFamily="66" charset="0"/>
                <a:ea typeface="Calibri" panose="020F0502020204030204" pitchFamily="34" charset="0"/>
              </a:rPr>
              <a:t>Kemudian OLAP bertugas menggunakan struktur data multidimensi di dalam proses pengumpulan dan penyimpanan data, di mana data-data tersebut salah satunya dapat berasal dari data pada OLTP.</a:t>
            </a:r>
            <a:endParaRPr lang="en-US" sz="1600" dirty="0">
              <a:latin typeface="Comic Sans MS" panose="030F0702030302020204" pitchFamily="66" charset="0"/>
            </a:endParaRPr>
          </a:p>
        </p:txBody>
      </p:sp>
      <p:grpSp>
        <p:nvGrpSpPr>
          <p:cNvPr id="9" name="Google Shape;1358;p73">
            <a:extLst>
              <a:ext uri="{FF2B5EF4-FFF2-40B4-BE49-F238E27FC236}">
                <a16:creationId xmlns:a16="http://schemas.microsoft.com/office/drawing/2014/main" id="{84128A83-5FAC-E630-637A-CC611B388D93}"/>
              </a:ext>
            </a:extLst>
          </p:cNvPr>
          <p:cNvGrpSpPr/>
          <p:nvPr/>
        </p:nvGrpSpPr>
        <p:grpSpPr>
          <a:xfrm>
            <a:off x="4250688" y="3037669"/>
            <a:ext cx="458828" cy="462132"/>
            <a:chOff x="5756941" y="3392283"/>
            <a:chExt cx="458828" cy="462132"/>
          </a:xfrm>
        </p:grpSpPr>
        <p:sp>
          <p:nvSpPr>
            <p:cNvPr id="10" name="Google Shape;1359;p73">
              <a:extLst>
                <a:ext uri="{FF2B5EF4-FFF2-40B4-BE49-F238E27FC236}">
                  <a16:creationId xmlns:a16="http://schemas.microsoft.com/office/drawing/2014/main" id="{6D89C6D0-9DF5-E01D-2DF9-5BE4A4D10520}"/>
                </a:ext>
              </a:extLst>
            </p:cNvPr>
            <p:cNvSpPr/>
            <p:nvPr/>
          </p:nvSpPr>
          <p:spPr>
            <a:xfrm>
              <a:off x="6018134" y="3478903"/>
              <a:ext cx="197634" cy="375512"/>
            </a:xfrm>
            <a:custGeom>
              <a:avLst/>
              <a:gdLst/>
              <a:ahLst/>
              <a:cxnLst/>
              <a:rect l="l" t="t" r="r" b="b"/>
              <a:pathLst>
                <a:path w="2811" h="5341" extrusionOk="0">
                  <a:moveTo>
                    <a:pt x="2535" y="1"/>
                  </a:moveTo>
                  <a:cubicBezTo>
                    <a:pt x="2516" y="1"/>
                    <a:pt x="2497" y="3"/>
                    <a:pt x="2477" y="7"/>
                  </a:cubicBezTo>
                  <a:cubicBezTo>
                    <a:pt x="2334" y="31"/>
                    <a:pt x="2251" y="150"/>
                    <a:pt x="2251" y="281"/>
                  </a:cubicBezTo>
                  <a:lnTo>
                    <a:pt x="2251" y="2329"/>
                  </a:lnTo>
                  <a:cubicBezTo>
                    <a:pt x="2251" y="2531"/>
                    <a:pt x="2024" y="2769"/>
                    <a:pt x="1881" y="2924"/>
                  </a:cubicBezTo>
                  <a:lnTo>
                    <a:pt x="1369" y="3424"/>
                  </a:lnTo>
                  <a:cubicBezTo>
                    <a:pt x="1334" y="3460"/>
                    <a:pt x="1286" y="3478"/>
                    <a:pt x="1238" y="3478"/>
                  </a:cubicBezTo>
                  <a:cubicBezTo>
                    <a:pt x="1191" y="3478"/>
                    <a:pt x="1143" y="3460"/>
                    <a:pt x="1108" y="3424"/>
                  </a:cubicBezTo>
                  <a:cubicBezTo>
                    <a:pt x="1024" y="3353"/>
                    <a:pt x="1024" y="3233"/>
                    <a:pt x="1108" y="3150"/>
                  </a:cubicBezTo>
                  <a:lnTo>
                    <a:pt x="1608" y="2650"/>
                  </a:lnTo>
                  <a:cubicBezTo>
                    <a:pt x="1774" y="2483"/>
                    <a:pt x="1774" y="2233"/>
                    <a:pt x="1608" y="2067"/>
                  </a:cubicBezTo>
                  <a:cubicBezTo>
                    <a:pt x="1596" y="2049"/>
                    <a:pt x="1569" y="2040"/>
                    <a:pt x="1541" y="2040"/>
                  </a:cubicBezTo>
                  <a:cubicBezTo>
                    <a:pt x="1512" y="2040"/>
                    <a:pt x="1483" y="2049"/>
                    <a:pt x="1465" y="2067"/>
                  </a:cubicBezTo>
                  <a:lnTo>
                    <a:pt x="357" y="3174"/>
                  </a:lnTo>
                  <a:cubicBezTo>
                    <a:pt x="155" y="3400"/>
                    <a:pt x="36" y="3698"/>
                    <a:pt x="0" y="3995"/>
                  </a:cubicBezTo>
                  <a:lnTo>
                    <a:pt x="0" y="5341"/>
                  </a:lnTo>
                  <a:lnTo>
                    <a:pt x="1167" y="5341"/>
                  </a:lnTo>
                  <a:lnTo>
                    <a:pt x="1167" y="4638"/>
                  </a:lnTo>
                  <a:lnTo>
                    <a:pt x="2560" y="3245"/>
                  </a:lnTo>
                  <a:cubicBezTo>
                    <a:pt x="2715" y="3079"/>
                    <a:pt x="2798" y="2876"/>
                    <a:pt x="2810" y="2662"/>
                  </a:cubicBezTo>
                  <a:lnTo>
                    <a:pt x="2810" y="281"/>
                  </a:lnTo>
                  <a:cubicBezTo>
                    <a:pt x="2810" y="122"/>
                    <a:pt x="2688" y="1"/>
                    <a:pt x="25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360;p73">
              <a:extLst>
                <a:ext uri="{FF2B5EF4-FFF2-40B4-BE49-F238E27FC236}">
                  <a16:creationId xmlns:a16="http://schemas.microsoft.com/office/drawing/2014/main" id="{AC9DE206-C2CE-FB38-263F-7DA239A45835}"/>
                </a:ext>
              </a:extLst>
            </p:cNvPr>
            <p:cNvSpPr/>
            <p:nvPr/>
          </p:nvSpPr>
          <p:spPr>
            <a:xfrm>
              <a:off x="5756941" y="3479325"/>
              <a:ext cx="196791" cy="375091"/>
            </a:xfrm>
            <a:custGeom>
              <a:avLst/>
              <a:gdLst/>
              <a:ahLst/>
              <a:cxnLst/>
              <a:rect l="l" t="t" r="r" b="b"/>
              <a:pathLst>
                <a:path w="2799" h="5335" extrusionOk="0">
                  <a:moveTo>
                    <a:pt x="274" y="1"/>
                  </a:moveTo>
                  <a:cubicBezTo>
                    <a:pt x="120" y="1"/>
                    <a:pt x="0" y="120"/>
                    <a:pt x="0" y="263"/>
                  </a:cubicBezTo>
                  <a:lnTo>
                    <a:pt x="0" y="2656"/>
                  </a:lnTo>
                  <a:cubicBezTo>
                    <a:pt x="12" y="2870"/>
                    <a:pt x="84" y="3073"/>
                    <a:pt x="251" y="3239"/>
                  </a:cubicBezTo>
                  <a:lnTo>
                    <a:pt x="1632" y="4644"/>
                  </a:lnTo>
                  <a:lnTo>
                    <a:pt x="1632" y="5335"/>
                  </a:lnTo>
                  <a:lnTo>
                    <a:pt x="2798" y="5335"/>
                  </a:lnTo>
                  <a:lnTo>
                    <a:pt x="2798" y="3989"/>
                  </a:lnTo>
                  <a:cubicBezTo>
                    <a:pt x="2763" y="3692"/>
                    <a:pt x="2644" y="3394"/>
                    <a:pt x="2441" y="3168"/>
                  </a:cubicBezTo>
                  <a:lnTo>
                    <a:pt x="1334" y="2061"/>
                  </a:lnTo>
                  <a:cubicBezTo>
                    <a:pt x="1310" y="2043"/>
                    <a:pt x="1280" y="2034"/>
                    <a:pt x="1254" y="2034"/>
                  </a:cubicBezTo>
                  <a:cubicBezTo>
                    <a:pt x="1227" y="2034"/>
                    <a:pt x="1203" y="2043"/>
                    <a:pt x="1191" y="2061"/>
                  </a:cubicBezTo>
                  <a:cubicBezTo>
                    <a:pt x="1024" y="2227"/>
                    <a:pt x="1024" y="2477"/>
                    <a:pt x="1191" y="2644"/>
                  </a:cubicBezTo>
                  <a:lnTo>
                    <a:pt x="1691" y="3144"/>
                  </a:lnTo>
                  <a:cubicBezTo>
                    <a:pt x="1763" y="3227"/>
                    <a:pt x="1763" y="3347"/>
                    <a:pt x="1691" y="3418"/>
                  </a:cubicBezTo>
                  <a:cubicBezTo>
                    <a:pt x="1655" y="3454"/>
                    <a:pt x="1608" y="3472"/>
                    <a:pt x="1560" y="3472"/>
                  </a:cubicBezTo>
                  <a:cubicBezTo>
                    <a:pt x="1513" y="3472"/>
                    <a:pt x="1465" y="3454"/>
                    <a:pt x="1429" y="3418"/>
                  </a:cubicBezTo>
                  <a:lnTo>
                    <a:pt x="917" y="2918"/>
                  </a:lnTo>
                  <a:cubicBezTo>
                    <a:pt x="774" y="2763"/>
                    <a:pt x="548" y="2525"/>
                    <a:pt x="548" y="2323"/>
                  </a:cubicBezTo>
                  <a:lnTo>
                    <a:pt x="548" y="275"/>
                  </a:lnTo>
                  <a:cubicBezTo>
                    <a:pt x="548" y="132"/>
                    <a:pt x="429" y="1"/>
                    <a:pt x="2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361;p73">
              <a:extLst>
                <a:ext uri="{FF2B5EF4-FFF2-40B4-BE49-F238E27FC236}">
                  <a16:creationId xmlns:a16="http://schemas.microsoft.com/office/drawing/2014/main" id="{918F0E9C-A876-BF89-298C-713347B79345}"/>
                </a:ext>
              </a:extLst>
            </p:cNvPr>
            <p:cNvSpPr/>
            <p:nvPr/>
          </p:nvSpPr>
          <p:spPr>
            <a:xfrm>
              <a:off x="6029806" y="3540493"/>
              <a:ext cx="84650" cy="40216"/>
            </a:xfrm>
            <a:custGeom>
              <a:avLst/>
              <a:gdLst/>
              <a:ahLst/>
              <a:cxnLst/>
              <a:rect l="l" t="t" r="r" b="b"/>
              <a:pathLst>
                <a:path w="1204" h="572" extrusionOk="0">
                  <a:moveTo>
                    <a:pt x="287" y="0"/>
                  </a:moveTo>
                  <a:cubicBezTo>
                    <a:pt x="120" y="0"/>
                    <a:pt x="1" y="119"/>
                    <a:pt x="1" y="286"/>
                  </a:cubicBezTo>
                  <a:cubicBezTo>
                    <a:pt x="1" y="441"/>
                    <a:pt x="132" y="572"/>
                    <a:pt x="287" y="572"/>
                  </a:cubicBezTo>
                  <a:lnTo>
                    <a:pt x="1025" y="572"/>
                  </a:lnTo>
                  <a:cubicBezTo>
                    <a:pt x="1120" y="393"/>
                    <a:pt x="1180" y="214"/>
                    <a:pt x="12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62;p73">
              <a:extLst>
                <a:ext uri="{FF2B5EF4-FFF2-40B4-BE49-F238E27FC236}">
                  <a16:creationId xmlns:a16="http://schemas.microsoft.com/office/drawing/2014/main" id="{736CC787-28F9-27F2-C423-112DD3E4CCF7}"/>
                </a:ext>
              </a:extLst>
            </p:cNvPr>
            <p:cNvSpPr/>
            <p:nvPr/>
          </p:nvSpPr>
          <p:spPr>
            <a:xfrm>
              <a:off x="5856567" y="3392283"/>
              <a:ext cx="257888" cy="260419"/>
            </a:xfrm>
            <a:custGeom>
              <a:avLst/>
              <a:gdLst/>
              <a:ahLst/>
              <a:cxnLst/>
              <a:rect l="l" t="t" r="r" b="b"/>
              <a:pathLst>
                <a:path w="3668" h="3704" extrusionOk="0">
                  <a:moveTo>
                    <a:pt x="1822" y="1"/>
                  </a:moveTo>
                  <a:cubicBezTo>
                    <a:pt x="1215" y="1"/>
                    <a:pt x="667" y="298"/>
                    <a:pt x="334" y="763"/>
                  </a:cubicBezTo>
                  <a:lnTo>
                    <a:pt x="1108" y="763"/>
                  </a:lnTo>
                  <a:cubicBezTo>
                    <a:pt x="1477" y="763"/>
                    <a:pt x="1774" y="1036"/>
                    <a:pt x="1786" y="1406"/>
                  </a:cubicBezTo>
                  <a:cubicBezTo>
                    <a:pt x="1810" y="1787"/>
                    <a:pt x="1489" y="2096"/>
                    <a:pt x="1120" y="2096"/>
                  </a:cubicBezTo>
                  <a:lnTo>
                    <a:pt x="0" y="2096"/>
                  </a:lnTo>
                  <a:cubicBezTo>
                    <a:pt x="119" y="3001"/>
                    <a:pt x="893" y="3703"/>
                    <a:pt x="1834" y="3703"/>
                  </a:cubicBezTo>
                  <a:cubicBezTo>
                    <a:pt x="2405" y="3703"/>
                    <a:pt x="2894" y="3453"/>
                    <a:pt x="3239" y="3061"/>
                  </a:cubicBezTo>
                  <a:lnTo>
                    <a:pt x="2751" y="3061"/>
                  </a:lnTo>
                  <a:lnTo>
                    <a:pt x="2751" y="3049"/>
                  </a:lnTo>
                  <a:cubicBezTo>
                    <a:pt x="2370" y="3049"/>
                    <a:pt x="2072" y="2763"/>
                    <a:pt x="2060" y="2394"/>
                  </a:cubicBezTo>
                  <a:cubicBezTo>
                    <a:pt x="2048" y="2025"/>
                    <a:pt x="2358" y="1703"/>
                    <a:pt x="2727" y="1703"/>
                  </a:cubicBezTo>
                  <a:lnTo>
                    <a:pt x="3667" y="1703"/>
                  </a:lnTo>
                  <a:cubicBezTo>
                    <a:pt x="3608" y="739"/>
                    <a:pt x="2810" y="1"/>
                    <a:pt x="18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363;p73">
              <a:extLst>
                <a:ext uri="{FF2B5EF4-FFF2-40B4-BE49-F238E27FC236}">
                  <a16:creationId xmlns:a16="http://schemas.microsoft.com/office/drawing/2014/main" id="{A37AB598-EDDF-EA19-648F-0460F5F5D834}"/>
                </a:ext>
              </a:extLst>
            </p:cNvPr>
            <p:cNvSpPr/>
            <p:nvPr/>
          </p:nvSpPr>
          <p:spPr>
            <a:xfrm>
              <a:off x="5855723" y="3472645"/>
              <a:ext cx="99696" cy="40286"/>
            </a:xfrm>
            <a:custGeom>
              <a:avLst/>
              <a:gdLst/>
              <a:ahLst/>
              <a:cxnLst/>
              <a:rect l="l" t="t" r="r" b="b"/>
              <a:pathLst>
                <a:path w="1418" h="573" extrusionOk="0">
                  <a:moveTo>
                    <a:pt x="131" y="1"/>
                  </a:moveTo>
                  <a:cubicBezTo>
                    <a:pt x="60" y="179"/>
                    <a:pt x="12" y="370"/>
                    <a:pt x="0" y="572"/>
                  </a:cubicBezTo>
                  <a:lnTo>
                    <a:pt x="1132" y="572"/>
                  </a:lnTo>
                  <a:cubicBezTo>
                    <a:pt x="1286" y="560"/>
                    <a:pt x="1417" y="453"/>
                    <a:pt x="1417" y="286"/>
                  </a:cubicBezTo>
                  <a:cubicBezTo>
                    <a:pt x="1417" y="132"/>
                    <a:pt x="1286" y="1"/>
                    <a:pt x="11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Wind Energy Supplier Pitch Deck by Slidesgo">
  <a:themeElements>
    <a:clrScheme name="Simple Light">
      <a:dk1>
        <a:srgbClr val="2E3338"/>
      </a:dk1>
      <a:lt1>
        <a:srgbClr val="F6EFDC"/>
      </a:lt1>
      <a:dk2>
        <a:srgbClr val="164A4A"/>
      </a:dk2>
      <a:lt2>
        <a:srgbClr val="3F4853"/>
      </a:lt2>
      <a:accent1>
        <a:srgbClr val="81B5A8"/>
      </a:accent1>
      <a:accent2>
        <a:srgbClr val="ADDBD0"/>
      </a:accent2>
      <a:accent3>
        <a:srgbClr val="454318"/>
      </a:accent3>
      <a:accent4>
        <a:srgbClr val="FFFFFF"/>
      </a:accent4>
      <a:accent5>
        <a:srgbClr val="FFFFFF"/>
      </a:accent5>
      <a:accent6>
        <a:srgbClr val="FFFFFF"/>
      </a:accent6>
      <a:hlink>
        <a:srgbClr val="2E333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811</Words>
  <Application>Microsoft Office PowerPoint</Application>
  <PresentationFormat>On-screen Show (16:9)</PresentationFormat>
  <Paragraphs>55</Paragraphs>
  <Slides>11</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Comic Sans MS</vt:lpstr>
      <vt:lpstr>Syne</vt:lpstr>
      <vt:lpstr>Commissioner ExtraBold</vt:lpstr>
      <vt:lpstr>Arial</vt:lpstr>
      <vt:lpstr>Barlow SemiBold</vt:lpstr>
      <vt:lpstr>Calibri Light</vt:lpstr>
      <vt:lpstr>Wingdings</vt:lpstr>
      <vt:lpstr>Commissioner</vt:lpstr>
      <vt:lpstr>Wind Energy Supplier Pitch Deck by Slidesgo</vt:lpstr>
      <vt:lpstr>OLAP DAN OLTP  PADA DATA MULTIDIMENSI</vt:lpstr>
      <vt:lpstr>DEFINISI OLAP</vt:lpstr>
      <vt:lpstr>4 KARAKTERISTIK UTAMA OLAP</vt:lpstr>
      <vt:lpstr>MENGENAL ROLAP, MOLAP, DAN HOLAP</vt:lpstr>
      <vt:lpstr>OLAP DAN AGREGRASI</vt:lpstr>
      <vt:lpstr>4 KARAKTERISTIK PADA OLTP</vt:lpstr>
      <vt:lpstr>HUBUNGAN ANTARA OLTP DENGAN DATA WAREHOUSE</vt:lpstr>
      <vt:lpstr>HUBUNGAN ANTARA OLAP DENGAN DATA WAREHOUSE</vt:lpstr>
      <vt:lpstr>HUBUNGAN ANTARA OLTP DAN OLAP DENGAN DATA MULTI DIMENSI</vt:lpstr>
      <vt:lpstr>KESIMPULAN</vt:lpstr>
      <vt:lpstr>SEKIAN TERIMA KASIH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OLAP DAN OLTP PADA DATA MULTIDIMENSI</dc:title>
  <dc:creator>Riyen Dra</dc:creator>
  <cp:lastModifiedBy>Afdal Alfatih</cp:lastModifiedBy>
  <cp:revision>4</cp:revision>
  <dcterms:modified xsi:type="dcterms:W3CDTF">2024-01-30T15:47:43Z</dcterms:modified>
</cp:coreProperties>
</file>