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42"/>
  </p:notesMasterIdLst>
  <p:handoutMasterIdLst>
    <p:handoutMasterId r:id="rId43"/>
  </p:handoutMasterIdLst>
  <p:sldIdLst>
    <p:sldId id="256" r:id="rId11"/>
    <p:sldId id="312" r:id="rId12"/>
    <p:sldId id="276" r:id="rId13"/>
    <p:sldId id="277" r:id="rId14"/>
    <p:sldId id="278" r:id="rId15"/>
    <p:sldId id="279" r:id="rId16"/>
    <p:sldId id="280" r:id="rId17"/>
    <p:sldId id="283" r:id="rId18"/>
    <p:sldId id="284" r:id="rId19"/>
    <p:sldId id="285" r:id="rId20"/>
    <p:sldId id="286" r:id="rId21"/>
    <p:sldId id="287" r:id="rId22"/>
    <p:sldId id="288" r:id="rId23"/>
    <p:sldId id="314" r:id="rId24"/>
    <p:sldId id="289" r:id="rId25"/>
    <p:sldId id="290" r:id="rId26"/>
    <p:sldId id="291" r:id="rId27"/>
    <p:sldId id="292" r:id="rId28"/>
    <p:sldId id="293" r:id="rId29"/>
    <p:sldId id="294" r:id="rId30"/>
    <p:sldId id="295" r:id="rId31"/>
    <p:sldId id="296" r:id="rId32"/>
    <p:sldId id="297" r:id="rId33"/>
    <p:sldId id="298" r:id="rId34"/>
    <p:sldId id="315" r:id="rId35"/>
    <p:sldId id="299" r:id="rId36"/>
    <p:sldId id="301" r:id="rId37"/>
    <p:sldId id="302" r:id="rId38"/>
    <p:sldId id="303" r:id="rId39"/>
    <p:sldId id="304" r:id="rId40"/>
    <p:sldId id="316"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D2B67-675A-483F-8A97-59C9358C3283}" type="datetimeFigureOut">
              <a:rPr lang="id-ID" smtClean="0"/>
              <a:pPr/>
              <a:t>05/12/2012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D59B-2176-4B07-A823-7FB80772DED3}" type="slidenum">
              <a:rPr lang="id-ID" smtClean="0"/>
              <a:pPr/>
              <a:t>‹#›</a:t>
            </a:fld>
            <a:endParaRPr lang="id-ID"/>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04FD0-F067-44C0-BCB7-63B8B7149632}" type="datetimeFigureOut">
              <a:rPr lang="id-ID" smtClean="0"/>
              <a:pPr/>
              <a:t>05/12/2012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89D6F-5042-47A8-86FD-A95BA5753234}" type="slidenum">
              <a:rPr lang="id-ID" smtClean="0"/>
              <a:pPr/>
              <a:t>‹#›</a:t>
            </a:fld>
            <a:endParaRPr lang="id-ID"/>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6689D6F-5042-47A8-86FD-A95BA5753234}" type="slidenum">
              <a:rPr lang="id-ID" smtClean="0"/>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E304E38F-33D6-4254-9973-D9459AFAB939}"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Pemodelan Sistem PL</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E8762B69-9800-4693-9A48-A3F93C4ED4FC}"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Pemodelan Sistem PL</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449B76F-A2AA-432A-9F16-71BE960CAC5A}" type="datetime1">
              <a:rPr lang="id-ID" smtClean="0"/>
              <a:pPr/>
              <a:t>05/12/2012</a:t>
            </a:fld>
            <a:endParaRPr lang="id-ID"/>
          </a:p>
        </p:txBody>
      </p:sp>
      <p:sp>
        <p:nvSpPr>
          <p:cNvPr id="17" name="Footer Placeholder 16"/>
          <p:cNvSpPr>
            <a:spLocks noGrp="1"/>
          </p:cNvSpPr>
          <p:nvPr>
            <p:ph type="ftr" sz="quarter" idx="11"/>
          </p:nvPr>
        </p:nvSpPr>
        <p:spPr/>
        <p:txBody>
          <a:bodyPr/>
          <a:lstStyle/>
          <a:p>
            <a:r>
              <a:rPr lang="id-ID" smtClean="0"/>
              <a:t>Pemodelan Sistem PL</a:t>
            </a:r>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F74BCF-3774-4BF8-80E8-6AB7427A9733}"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3738F4-EC68-41D4-BC8C-E38D2B266C01}"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Pemodelan Sistem PL</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862834-28D1-4E60-997B-35ABECD7B259}" type="datetime1">
              <a:rPr lang="id-ID" smtClean="0"/>
              <a:pPr/>
              <a:t>05/12/2012</a:t>
            </a:fld>
            <a:endParaRPr lang="id-ID"/>
          </a:p>
        </p:txBody>
      </p:sp>
      <p:sp>
        <p:nvSpPr>
          <p:cNvPr id="5" name="Footer Placeholder 4"/>
          <p:cNvSpPr>
            <a:spLocks noGrp="1"/>
          </p:cNvSpPr>
          <p:nvPr>
            <p:ph type="ftr" sz="quarter" idx="11"/>
          </p:nvPr>
        </p:nvSpPr>
        <p:spPr>
          <a:xfrm>
            <a:off x="800100" y="6172200"/>
            <a:ext cx="4000500" cy="457200"/>
          </a:xfrm>
        </p:spPr>
        <p:txBody>
          <a:bodyPr/>
          <a:lstStyle/>
          <a:p>
            <a:r>
              <a:rPr lang="id-ID" smtClean="0"/>
              <a:t>Pemodelan Sistem PL</a:t>
            </a:r>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C64A0F-C472-4196-AC3B-B9DE852F4D9D}" type="datetime1">
              <a:rPr lang="id-ID" smtClean="0"/>
              <a:pPr/>
              <a:t>05/12/2012</a:t>
            </a:fld>
            <a:endParaRPr lang="id-ID"/>
          </a:p>
        </p:txBody>
      </p:sp>
      <p:sp>
        <p:nvSpPr>
          <p:cNvPr id="6" name="Footer Placeholder 5"/>
          <p:cNvSpPr>
            <a:spLocks noGrp="1"/>
          </p:cNvSpPr>
          <p:nvPr>
            <p:ph type="ftr" sz="quarter" idx="11"/>
          </p:nvPr>
        </p:nvSpPr>
        <p:spPr/>
        <p:txBody>
          <a:bodyPr/>
          <a:lstStyle/>
          <a:p>
            <a:r>
              <a:rPr lang="id-ID" smtClean="0"/>
              <a:t>Pemodelan Sistem PL</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FEA6C4-19FA-4D5D-BD42-3A54E96E419D}" type="datetime1">
              <a:rPr lang="id-ID" smtClean="0"/>
              <a:pPr/>
              <a:t>05/12/2012</a:t>
            </a:fld>
            <a:endParaRPr lang="id-ID"/>
          </a:p>
        </p:txBody>
      </p:sp>
      <p:sp>
        <p:nvSpPr>
          <p:cNvPr id="8" name="Footer Placeholder 7"/>
          <p:cNvSpPr>
            <a:spLocks noGrp="1"/>
          </p:cNvSpPr>
          <p:nvPr>
            <p:ph type="ftr" sz="quarter" idx="11"/>
          </p:nvPr>
        </p:nvSpPr>
        <p:spPr/>
        <p:txBody>
          <a:bodyPr/>
          <a:lstStyle/>
          <a:p>
            <a:r>
              <a:rPr lang="id-ID" smtClean="0"/>
              <a:t>Pemodelan Sistem PL</a:t>
            </a:r>
            <a:endParaRPr lang="id-ID"/>
          </a:p>
        </p:txBody>
      </p:sp>
      <p:sp>
        <p:nvSpPr>
          <p:cNvPr id="9" name="Slide Number Placeholder 8"/>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D2F4A0-761B-4205-9FD4-6EC8B5431AA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Pemodelan Sistem PL</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D3E7-3E03-4EF0-8065-05CDCC53974B}" type="datetime1">
              <a:rPr lang="id-ID" smtClean="0"/>
              <a:pPr/>
              <a:t>05/12/2012</a:t>
            </a:fld>
            <a:endParaRPr lang="id-ID"/>
          </a:p>
        </p:txBody>
      </p:sp>
      <p:sp>
        <p:nvSpPr>
          <p:cNvPr id="3" name="Footer Placeholder 2"/>
          <p:cNvSpPr>
            <a:spLocks noGrp="1"/>
          </p:cNvSpPr>
          <p:nvPr>
            <p:ph type="ftr" sz="quarter" idx="11"/>
          </p:nvPr>
        </p:nvSpPr>
        <p:spPr/>
        <p:txBody>
          <a:bodyPr/>
          <a:lstStyle/>
          <a:p>
            <a:r>
              <a:rPr lang="id-ID" smtClean="0"/>
              <a:t>Pemodelan Sistem PL</a:t>
            </a:r>
            <a:endParaRPr lang="id-ID"/>
          </a:p>
        </p:txBody>
      </p:sp>
      <p:sp>
        <p:nvSpPr>
          <p:cNvPr id="4" name="Slide Number Placeholder 3"/>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1F1030-5420-4E07-AE31-CBA045FC71D0}" type="datetime1">
              <a:rPr lang="id-ID" smtClean="0"/>
              <a:pPr/>
              <a:t>05/12/2012</a:t>
            </a:fld>
            <a:endParaRPr lang="id-ID"/>
          </a:p>
        </p:txBody>
      </p:sp>
      <p:sp>
        <p:nvSpPr>
          <p:cNvPr id="6" name="Footer Placeholder 5"/>
          <p:cNvSpPr>
            <a:spLocks noGrp="1"/>
          </p:cNvSpPr>
          <p:nvPr>
            <p:ph type="ftr" sz="quarter" idx="11"/>
          </p:nvPr>
        </p:nvSpPr>
        <p:spPr/>
        <p:txBody>
          <a:bodyPr/>
          <a:lstStyle/>
          <a:p>
            <a:r>
              <a:rPr lang="id-ID" smtClean="0"/>
              <a:t>Pemodelan Sistem PL</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A41A5F-3781-41FE-A83C-ED4B5979DEF6}" type="datetime1">
              <a:rPr lang="id-ID" smtClean="0"/>
              <a:pPr/>
              <a:t>05/12/2012</a:t>
            </a:fld>
            <a:endParaRPr lang="id-ID"/>
          </a:p>
        </p:txBody>
      </p:sp>
      <p:sp>
        <p:nvSpPr>
          <p:cNvPr id="6" name="Footer Placeholder 5"/>
          <p:cNvSpPr>
            <a:spLocks noGrp="1"/>
          </p:cNvSpPr>
          <p:nvPr>
            <p:ph type="ftr" sz="quarter" idx="11"/>
          </p:nvPr>
        </p:nvSpPr>
        <p:spPr>
          <a:xfrm>
            <a:off x="914400" y="6172200"/>
            <a:ext cx="3886200" cy="457200"/>
          </a:xfrm>
        </p:spPr>
        <p:txBody>
          <a:bodyPr/>
          <a:lstStyle/>
          <a:p>
            <a:r>
              <a:rPr lang="id-ID" smtClean="0"/>
              <a:t>Pemodelan Sistem PL</a:t>
            </a:r>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858F2-FA4C-486D-A33C-A894966DC147}"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Pemodelan Sistem PL</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558C7093-2C1D-4221-9039-F0ED37122A38}"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Pemodelan Sistem PL</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8A91A-D8CE-447F-89D7-91744888C96F}"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Pemodelan Sistem PL</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6E3DC3D5-66C1-4483-B142-952EE318BA4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0FBAA20B-3CDA-4E91-854F-D4E1EB5A10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0B351868-C944-47F9-81AD-6B12D824D9F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139E4A0E-9AB8-41A7-A9F7-D18A10CCAEC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D6BFAA-4B19-4EDF-8779-F0FF2A6D39C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2051165-22E7-421F-AF1F-A32C4E0C66F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42A1B470-D377-4A35-97E0-66BC832F22BB}"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083C0DED-DFE1-4406-9343-88252CA678B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3C3028CD-CC54-475A-967A-4C809DC1BBDD}"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8F058C60-F740-4731-96CB-AF0A8AF2185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C565ED5D-7063-46C9-9E71-A01C5DD6D7C3}"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D9C70D96-F11A-45C5-811F-998727F3888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53DB39-28EB-409E-9782-86E9860BD983}"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6D1BE65D-1C33-47C9-A176-588B686CEA4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B9EDA6-9FDE-4109-B4BB-FF44E4C59E75}"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7BABAC5F-76B0-409C-B3CC-D604AD7A67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2C4406F-F2AB-4B05-B10C-CEE262288DDB}"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Pemodelan Sistem PL</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3EB9F00-20E6-4CA8-B851-C7AAE8EF7644}"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16826704-D538-4C67-B440-C303268C809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29041DBF-9F53-4386-A1D9-6F931F7BB3B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8970BD01-7826-4B0F-A298-9E4E6C729DB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B8510561-7F48-444C-B92F-677DCAECDE9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AD71A42-106B-4104-B65A-7B40FCC3BD5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83CF5D89-1574-48DE-BB36-A9BF9F3F5B4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4D7F671E-0E60-4D20-886B-D6F1719263A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836D71A5-941F-4509-9D53-65157EFEC0AA}"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E5018C82-6120-43E7-AED6-AEA7DE9A6DC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29EE49-CE86-4813-9072-C7AA15AF84B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0CAA28AF-B0E8-4EA3-854F-C36118D2408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FD4D6AEE-BF4E-4A48-9BD2-F7459A08C15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39EA71BD-2D2B-4B68-A758-8EA1124E21A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D4482043-525F-46C9-AEC0-C71BE23227C0}"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C33F6F3A-4BB6-4ABC-922C-63576571788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358C3F24-92B2-4A35-B3ED-D0E2883E3711}"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0BCD4B64-A089-4C0E-9E86-421FC26A97F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92C38-1E40-4919-9125-5C82079A7866}"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5AD2027C-1C12-4EF0-A9E1-13CF2EA06E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AD1B9C4-1FAB-4CB8-9402-354BC4061522}"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Pemodelan Sistem PL</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714F9B-3A2A-4085-91E8-A297648C6703}"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4446D456-C74A-4090-A422-0B73D116D5A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41DC3C-C1C5-4137-BE22-DEF757C81FC2}"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D8509E32-6714-499A-A707-EEC1A52F22A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8615E86-BA14-4C2D-B518-B9A38501AF45}"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257492E-ACD0-4266-8AB6-5C8A33E9D42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D83960D-D9D9-473E-B78A-D9C528EE566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3E0E6EA7-C81D-4D0A-8899-87CE085CCD9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9588FD01-FE24-4D7D-B9B3-FC80159F7F8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FE43FE01-786A-490C-938F-1874F012AC30}"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92088399-AD96-430F-A23D-56ECD10D775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25BEADE2-F0E4-411E-974A-C84C29937793}"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393CDAD-2CCF-4A13-A7E3-C4C7E0B0737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800A85B6-954E-4D5C-AD17-D7D4BE952B7F}"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662918F8-AF79-438F-9DF5-30C91FCD8E7E}"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6FF68C88-6E8C-4075-8B69-F6C028F52DB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D6C6956B-85DE-419A-8B65-379851B9E062}"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92544899-50E8-4897-8B3F-29AE7261A0B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7B47EB7D-7D0B-4425-9DDE-23533A8FFE9C}"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D57ACB99-2A03-4C73-B2F4-AC70B76468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52DF1CDC-636B-4470-9204-A7B2E2FE011C}"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Pemodelan Sistem PL</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D2F4B7-2DDE-4706-A89B-85D23B7BF67B}"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09BCF54E-84FD-4C0C-B8F2-C33466D0409E}"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473292-9F14-4FB7-A7CC-BBC4F8651C2C}"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1B266358-054F-46D2-92D2-6D5CE23FE7D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10FF7F6-CBF3-48C6-9B1C-E49EB9862EFA}"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468C0390-03B9-4AF1-ADED-64AD533E1D2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54F91A7-EDD1-4C64-8F5E-74E5B67FEAB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97529889-D6E6-4F06-AD83-421637060D8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285B881C-F3B9-4ADB-999F-171D47517E5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514C853E-0513-45E2-977F-B3F2371C2FE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2200D20B-FE03-4BF8-A0D9-0563C65A7250}"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0CC66B7F-A11C-4D5D-A57E-4F3E0D93025B}"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AB938AE2-4664-4811-BFE1-0D637B81861C}"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D6EB738-DCCA-4EE1-9CEE-A4FAD216C97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7DB414A-4A76-45E5-B399-FC750214087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98B931B2-8C5D-4649-9C9A-E8EE2DBC7FF4}"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4E274BC-A829-4FCA-9289-EE5DCD7F194E}"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077737F4-BFB7-4694-B1AB-BD00DCB6182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CDC9E83-D277-4168-B04C-44A59F7FCE8C}"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FCAB16BA-5666-4376-8DB6-314DFF37523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A45C7A16-909D-473B-8CCC-053CD8AB7478}" type="datetime1">
              <a:rPr lang="id-ID" smtClean="0"/>
              <a:pPr/>
              <a:t>05/12/2012</a:t>
            </a:fld>
            <a:endParaRPr lang="id-ID"/>
          </a:p>
        </p:txBody>
      </p:sp>
      <p:sp>
        <p:nvSpPr>
          <p:cNvPr id="8" name="Footer Placeholder 7"/>
          <p:cNvSpPr>
            <a:spLocks noGrp="1"/>
          </p:cNvSpPr>
          <p:nvPr>
            <p:ph type="ftr" sz="quarter" idx="11"/>
          </p:nvPr>
        </p:nvSpPr>
        <p:spPr/>
        <p:txBody>
          <a:bodyPr/>
          <a:lstStyle>
            <a:lvl1pPr>
              <a:defRPr/>
            </a:lvl1pPr>
          </a:lstStyle>
          <a:p>
            <a:r>
              <a:rPr lang="id-ID" smtClean="0"/>
              <a:t>Pemodelan Sistem PL</a:t>
            </a:r>
            <a:endParaRPr lang="id-ID"/>
          </a:p>
        </p:txBody>
      </p:sp>
      <p:sp>
        <p:nvSpPr>
          <p:cNvPr id="9" name="Slide Number Placeholder 8"/>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B2FCE92A-D186-479E-84F8-B7EC7987A11B}"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978D5115-91D0-40D5-B19A-5A4D71A18DA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0ABC65-2557-40C2-AFAE-EE7A9A0FF584}"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D50EDDE2-AE0D-4278-B77D-B0148E6E4A0E}"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567E5C-4DC0-407D-B25B-4318222041CC}"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E4268D6E-2408-4BC5-A6C6-38264C5777B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0588F4-6D29-41F1-952F-149942D03C8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BD10A49E-BB6B-41F5-961C-9F26462B3CCC}"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100D7D9-A26F-46DD-92D2-348ADDD400F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9901754A-F5F5-451A-B5DF-23E7DAE3A52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BDB6AB9-7312-4FBB-A0CF-745262E3C4B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1DC1A36E-50ED-4CA9-BAB1-B4EFA1CF34BE}"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7BDD1427-4314-4E0B-85BD-DBDDC279793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38154C1A-E54B-4289-B4F0-AED1BAF6229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A78F540-978F-4791-9E0E-E7958D28B4EB}"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A63728B2-A8AE-4638-A543-3921CFB9D756}"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6514F72-1F87-4BE8-9E39-364FA1BA73DB}"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D23141CD-21D5-49B5-A465-A1D0E9932DCC}"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13EC155B-0CB0-419F-BE2C-DDF4C6A0E9AD}"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8C0D97D5-247C-403B-B9A7-A8A5E9B016B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EE908E99-8226-4893-928A-50A5D5E14AF2}" type="datetime1">
              <a:rPr lang="id-ID" smtClean="0"/>
              <a:pPr/>
              <a:t>05/12/2012</a:t>
            </a:fld>
            <a:endParaRPr lang="id-ID"/>
          </a:p>
        </p:txBody>
      </p:sp>
      <p:sp>
        <p:nvSpPr>
          <p:cNvPr id="4" name="Footer Placeholder 3"/>
          <p:cNvSpPr>
            <a:spLocks noGrp="1"/>
          </p:cNvSpPr>
          <p:nvPr>
            <p:ph type="ftr" sz="quarter" idx="11"/>
          </p:nvPr>
        </p:nvSpPr>
        <p:spPr/>
        <p:txBody>
          <a:bodyPr/>
          <a:lstStyle>
            <a:lvl1pPr>
              <a:defRPr/>
            </a:lvl1pPr>
          </a:lstStyle>
          <a:p>
            <a:r>
              <a:rPr lang="id-ID" smtClean="0"/>
              <a:t>Pemodelan Sistem PL</a:t>
            </a:r>
            <a:endParaRPr lang="id-ID"/>
          </a:p>
        </p:txBody>
      </p:sp>
      <p:sp>
        <p:nvSpPr>
          <p:cNvPr id="5" name="Slide Number Placeholder 4"/>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F279467B-D1D7-4B97-9A25-F31A57472030}"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1106AB88-4CB2-4558-8BE4-828B8E8ABF2C}"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5CB59106-2D86-4CD7-9F1C-EB2965139EE7}"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C8A6E5EA-DCBD-4CB1-A9BD-66E4AAC6140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451D7A9-419D-4422-8EA9-01CC45EBB817}"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1F974D85-E937-47C2-BB85-3D115E362CBE}"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C8FD8E-F353-4C46-8206-10F3504480EB}"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A9166CB1-A34C-46B9-B28D-63475FD7614E}"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F1BFE1-8C9D-48C0-ABA8-E4B9B42AC0E5}"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9B9CF43B-30F3-417A-8F98-8761B168ABA6}"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F13C694D-E620-43DD-A28B-E1B386DF1AC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1F815507-E5B7-4EFA-8BB7-7B5B94202D6B}"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9DC0E4D-0485-4554-BCE8-5FAD102811C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2A79BA42-83CC-4144-9E00-1F96757BD666}"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E6BE6D62-D414-443C-AED8-0A601FC2D91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2CE4F50-9F60-479A-8937-BD011A6B99A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FF7200FC-AA66-4186-9AFD-7CF1F374BC5D}"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7C0C6BA5-46F9-40BA-9776-73F0FE7E5E82}"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1622C7-DF1F-47CC-86A9-6A6ECB1B9425}"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84184742-8507-41B6-951D-031C515815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E10294E-39D1-4297-B8BF-EC8A51C05A2D}" type="datetime1">
              <a:rPr lang="id-ID" smtClean="0"/>
              <a:pPr/>
              <a:t>05/12/2012</a:t>
            </a:fld>
            <a:endParaRPr lang="id-ID"/>
          </a:p>
        </p:txBody>
      </p:sp>
      <p:sp>
        <p:nvSpPr>
          <p:cNvPr id="3" name="Footer Placeholder 2"/>
          <p:cNvSpPr>
            <a:spLocks noGrp="1"/>
          </p:cNvSpPr>
          <p:nvPr>
            <p:ph type="ftr" sz="quarter" idx="11"/>
          </p:nvPr>
        </p:nvSpPr>
        <p:spPr/>
        <p:txBody>
          <a:bodyPr/>
          <a:lstStyle>
            <a:lvl1pPr>
              <a:defRPr/>
            </a:lvl1pPr>
          </a:lstStyle>
          <a:p>
            <a:r>
              <a:rPr lang="id-ID" smtClean="0"/>
              <a:t>Pemodelan Sistem PL</a:t>
            </a:r>
            <a:endParaRPr lang="id-ID"/>
          </a:p>
        </p:txBody>
      </p:sp>
      <p:sp>
        <p:nvSpPr>
          <p:cNvPr id="4" name="Slide Number Placeholder 3"/>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7088915-87A0-40F2-9FA7-BB19F0281881}"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CF7C60B6-7A9F-4520-B1E4-FDA611433DF6}"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B7257C8E-EF53-4DDE-A576-1B9D65D8E8CD}"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604743FB-27AA-4869-BB2C-DC3A1B55019A}"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1073972F-D11B-4521-9DC8-7F7D3C2C8236}"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A985DF32-C6C5-465E-8F9C-819CC87577CD}"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86B467-D68E-4B59-8E5F-4B9EED783A8B}"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5EF61220-604C-4920-9B2D-45BEF729DE2C}"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677BA3A-9255-43F4-B664-BED4A46BFD68}"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B9569003-1F54-4C52-9B2A-D8EED154FA2A}"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469EFB2-2049-4D05-84CB-1DF3945AC6CD}"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35BF0F1E-E38E-43A8-B11D-28B897E75E34}"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CEE3CCA-0F67-4294-A41D-10119BD1796A}"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22126FAC-7964-4D53-8C49-32214C6E3D93}"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DB6E847-5D9F-42DC-939F-287773F887DC}"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4AE6F5A6-DC2F-4841-893C-98DDB4EB5764}"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9D6D736A-4A98-418C-8ABD-99385E147FF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06FC3492-9757-483C-9A54-8D31332C998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3F90293-C821-43DC-8B90-42D94F3A2B99}"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6609F799-159E-4509-87F9-DF8CE003E7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694F7E1-0950-4DDD-A8AE-798360936D19}"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Pemodelan Sistem PL</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9C986D-DFBD-468A-A673-4B23296C03D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2FDA1ED6-CA2A-4BDD-B693-68409A5B8004}"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6D1E62C1-2F51-426C-94F2-9BF9E6796568}"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96951468-E1CB-4E34-8577-3C701C294F43}"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441D2F67-F20C-4D42-A2B9-A406CCA745EF}"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41DD7826-296C-4214-AB33-196DED4962BF}"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99C87B00-61AB-40AA-AE68-1BE14C78A0A2}"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62F3C2DB-AFF9-4D83-AEAC-0E94CFB5BA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6977CF-D599-4CFE-A2C7-93042342892B}"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373B8B24-435F-4F9F-8FCA-F464E39E74B1}"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0010E-552B-42BA-BB19-BED032205BF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E4F65CC6-5AEC-455C-A6DD-02D023692B5A}"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C1CA6BF-742B-4B71-97D1-F2912005AAB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4B7C7FE1-7D0F-4881-B6A7-6196F5A57E5C}"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FF78754-6A48-4EAA-A904-8D055559357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8D5B0141-CEC1-432C-8632-D2F6AF58FCC9}"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5DA68705-CFEB-4E93-85CD-B199F7ED97D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6D610ED-45C8-4CCD-A162-D6CC3D7E5C53}"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50327BD8-B54F-4643-A18C-7F8887F52FB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73AB4D13-7A4C-47C7-8221-C78A1E4E4A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D773FF-53A6-4D33-B7B4-786BF9F73202}"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Pemodelan Sistem PL</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E815FB73-9C10-44A0-BBFA-74DC65082791}"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997F81CE-0FA4-49B0-8B54-5ED8A4BE4BCA}"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66AE068-FFF9-4793-B5A8-00BE17B2E7F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183896DA-CA9D-4F09-8AE6-55F9B85BD540}"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2C8D675-F3FC-4558-A1CA-3CD41057238A}"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AAA0D196-B7AC-498C-ABF3-E014A405EC38}"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EA7FB358-B946-4D41-9B7D-0A6CD026F91E}"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Pemodelan Sistem PL</a:t>
            </a:r>
            <a:endParaRPr lang="en-US"/>
          </a:p>
        </p:txBody>
      </p:sp>
      <p:sp>
        <p:nvSpPr>
          <p:cNvPr id="9" name="Slide Number Placeholder 8"/>
          <p:cNvSpPr>
            <a:spLocks noGrp="1"/>
          </p:cNvSpPr>
          <p:nvPr>
            <p:ph type="sldNum" sz="quarter" idx="12"/>
          </p:nvPr>
        </p:nvSpPr>
        <p:spPr/>
        <p:txBody>
          <a:bodyPr/>
          <a:lstStyle>
            <a:lvl1pPr>
              <a:defRPr/>
            </a:lvl1pPr>
          </a:lstStyle>
          <a:p>
            <a:fld id="{B8965180-1432-41A2-BB70-A00C4258E3C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C628399C-798E-49F1-8ACB-B68EFF711677}"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Pemodelan Sistem PL</a:t>
            </a:r>
            <a:endParaRPr lang="en-US"/>
          </a:p>
        </p:txBody>
      </p:sp>
      <p:sp>
        <p:nvSpPr>
          <p:cNvPr id="5" name="Slide Number Placeholder 4"/>
          <p:cNvSpPr>
            <a:spLocks noGrp="1"/>
          </p:cNvSpPr>
          <p:nvPr>
            <p:ph type="sldNum" sz="quarter" idx="12"/>
          </p:nvPr>
        </p:nvSpPr>
        <p:spPr/>
        <p:txBody>
          <a:bodyPr/>
          <a:lstStyle>
            <a:lvl1pPr>
              <a:defRPr/>
            </a:lvl1pPr>
          </a:lstStyle>
          <a:p>
            <a:fld id="{BD6257F2-B763-465B-BF5F-A2CFF33FB668}"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30F07C7-FD51-4540-8D9D-4C8742201FCC}"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Pemodelan Sistem PL</a:t>
            </a:r>
            <a:endParaRPr lang="en-US"/>
          </a:p>
        </p:txBody>
      </p:sp>
      <p:sp>
        <p:nvSpPr>
          <p:cNvPr id="4" name="Slide Number Placeholder 3"/>
          <p:cNvSpPr>
            <a:spLocks noGrp="1"/>
          </p:cNvSpPr>
          <p:nvPr>
            <p:ph type="sldNum" sz="quarter" idx="12"/>
          </p:nvPr>
        </p:nvSpPr>
        <p:spPr/>
        <p:txBody>
          <a:bodyPr/>
          <a:lstStyle>
            <a:lvl1pPr>
              <a:defRPr/>
            </a:lvl1pPr>
          </a:lstStyle>
          <a:p>
            <a:fld id="{8FFFD81D-CBBD-4F79-88C0-42BA0D405687}"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AB01A2-F3E8-4977-B45F-F8A6BDF6F5C0}"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CD1BCD99-3A5B-4122-AE88-6B98E0FC6417}"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0A0798-5B75-438E-8E02-90C9ED8028A1}"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Pemodelan Sistem PL</a:t>
            </a:r>
            <a:endParaRPr lang="en-US"/>
          </a:p>
        </p:txBody>
      </p:sp>
      <p:sp>
        <p:nvSpPr>
          <p:cNvPr id="7" name="Slide Number Placeholder 6"/>
          <p:cNvSpPr>
            <a:spLocks noGrp="1"/>
          </p:cNvSpPr>
          <p:nvPr>
            <p:ph type="sldNum" sz="quarter" idx="12"/>
          </p:nvPr>
        </p:nvSpPr>
        <p:spPr/>
        <p:txBody>
          <a:bodyPr/>
          <a:lstStyle>
            <a:lvl1pPr>
              <a:defRPr/>
            </a:lvl1pPr>
          </a:lstStyle>
          <a:p>
            <a:fld id="{F8C46421-154E-49DC-8A1F-D516BE015055}"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81C566B4-D045-40F3-BC99-23B8E1D00A9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B004AD6E-F4D5-4E38-94F8-6D04EF44FC72}"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CA01E93-8267-44EE-8567-EDE2EB5588E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Pemodelan Sistem PL</a:t>
            </a:r>
            <a:endParaRPr lang="en-US"/>
          </a:p>
        </p:txBody>
      </p:sp>
      <p:sp>
        <p:nvSpPr>
          <p:cNvPr id="6" name="Slide Number Placeholder 5"/>
          <p:cNvSpPr>
            <a:spLocks noGrp="1"/>
          </p:cNvSpPr>
          <p:nvPr>
            <p:ph type="sldNum" sz="quarter" idx="12"/>
          </p:nvPr>
        </p:nvSpPr>
        <p:spPr/>
        <p:txBody>
          <a:bodyPr/>
          <a:lstStyle>
            <a:lvl1pPr>
              <a:defRPr/>
            </a:lvl1pPr>
          </a:lstStyle>
          <a:p>
            <a:fld id="{16C68999-B807-4A18-A0DC-A64B67678B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8B477C9-B79A-4F4F-8C27-EFCB5022CDDB}" type="datetime1">
              <a:rPr lang="id-ID" smtClean="0"/>
              <a:pPr/>
              <a:t>05/12/2012</a:t>
            </a:fld>
            <a:endParaRPr lang="id-ID"/>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id-ID" smtClean="0"/>
              <a:t>Pemodelan Sistem PL</a:t>
            </a:r>
            <a:endParaRPr lang="id-ID"/>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284839-7373-43B0-984A-22007C6EC38F}" type="datetime1">
              <a:rPr lang="id-ID" smtClean="0"/>
              <a:pPr/>
              <a:t>05/12/2012</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id-ID" smtClean="0"/>
              <a:t>Pemodelan Sistem PL</a:t>
            </a:r>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D812C50-8821-4D47-BCD5-CB931D01767B}" type="datetime1">
              <a:rPr lang="id-ID" smtClean="0"/>
              <a:pPr/>
              <a:t>05/12/2012</a:t>
            </a:fld>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AF0888-0CD5-43D4-8F41-DFE9FFE9E7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9F75E81-0C15-45EA-AD7E-A5C0C6B50C31}" type="datetime1">
              <a:rPr lang="id-ID" smtClean="0"/>
              <a:pPr/>
              <a:t>05/12/2012</a:t>
            </a:fld>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6E3B22-A2C2-4012-935A-6EBA29B749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3C6E8C7-5AEE-43DA-9887-7645FD4943A3}" type="datetime1">
              <a:rPr lang="id-ID" smtClean="0"/>
              <a:pPr/>
              <a:t>05/12/2012</a:t>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D60F0C-FD4D-4F48-80A6-DEFCCDC647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07D1211-6430-4090-BEA0-00FB3BAFB2E1}" type="datetime1">
              <a:rPr lang="id-ID" smtClean="0"/>
              <a:pPr/>
              <a:t>05/12/2012</a:t>
            </a:fld>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B435F4-379C-4D0F-8B6F-C5A93B31A0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3E8CF25-E71C-4D47-91B4-4896441FD36A}" type="datetime1">
              <a:rPr lang="id-ID" smtClean="0"/>
              <a:pPr/>
              <a:t>05/12/2012</a:t>
            </a:fld>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50225-D9B3-405D-B8C1-3312F981C4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7E79E93-BA74-47E3-ADDD-6FBB393E9775}" type="datetime1">
              <a:rPr lang="id-ID" smtClean="0"/>
              <a:pPr/>
              <a:t>05/12/2012</a:t>
            </a:fld>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D4E52A-41E6-4A13-A54F-C4DB6DC385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9A731B5-1CA7-4048-9954-22749A0DCDF7}" type="datetime1">
              <a:rPr lang="id-ID" smtClean="0"/>
              <a:pPr/>
              <a:t>05/12/2012</a:t>
            </a:fld>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326944-7D05-4B55-A8B5-D3FF6160FD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F64F42A-7CB8-4FF0-AC00-A95814B5E525}" type="datetime1">
              <a:rPr lang="id-ID" smtClean="0"/>
              <a:pPr/>
              <a:t>05/12/2012</a:t>
            </a:fld>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Pemodelan Sistem PL</a:t>
            </a: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516D50-6668-4890-A2BB-387675DBCC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df"/><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df"/><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df"/><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df"/><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df"/><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df"/><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df"/><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df"/><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df"/><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df"/><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df"/><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df"/><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sp>
        <p:nvSpPr>
          <p:cNvPr id="2" name="Title 1"/>
          <p:cNvSpPr>
            <a:spLocks noGrp="1"/>
          </p:cNvSpPr>
          <p:nvPr>
            <p:ph type="ctrTitle"/>
          </p:nvPr>
        </p:nvSpPr>
        <p:spPr/>
        <p:txBody>
          <a:bodyPr/>
          <a:lstStyle/>
          <a:p>
            <a:r>
              <a:rPr lang="id-ID" smtClean="0"/>
              <a:t>Model Struktural dan Model Perilaku</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id-ID" dirty="0" smtClean="0"/>
              <a:t>Hirarki Generalisasi</a:t>
            </a:r>
            <a:endParaRPr lang="en-US" dirty="0" smtClean="0"/>
          </a:p>
        </p:txBody>
      </p:sp>
      <p:pic>
        <p:nvPicPr>
          <p:cNvPr id="4" name="Picture 3" descr="5.11 GeneralizationHierarchy.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374900" y="2133600"/>
            <a:ext cx="4495800" cy="32385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26075F92-D405-41C9-B505-CB3043B2EA4F}" type="datetime1">
              <a:rPr lang="id-ID" smtClean="0"/>
              <a:pPr/>
              <a:t>05/12/2012</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dirty="0" smtClean="0"/>
              <a:t>H</a:t>
            </a:r>
            <a:r>
              <a:rPr lang="id-ID" dirty="0" smtClean="0"/>
              <a:t>irarki Generalisasi (cont.)</a:t>
            </a:r>
            <a:endParaRPr lang="en-US" dirty="0" smtClean="0"/>
          </a:p>
        </p:txBody>
      </p:sp>
      <p:pic>
        <p:nvPicPr>
          <p:cNvPr id="4" name="Picture 3" descr="5.12 GeneralisationDetai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432049" y="1879600"/>
            <a:ext cx="4576879" cy="37719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72E22277-8686-45FA-BCB3-C7C7B6998CB1}" type="datetime1">
              <a:rPr lang="id-ID" smtClean="0"/>
              <a:pPr/>
              <a:t>05/12/2012</a:t>
            </a:fld>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lIns="90487" tIns="44450" rIns="90487" bIns="44450">
            <a:normAutofit/>
          </a:bodyPr>
          <a:lstStyle/>
          <a:p>
            <a:r>
              <a:rPr lang="id-ID" dirty="0" smtClean="0"/>
              <a:t>Model Agregasi Kelas Obyek</a:t>
            </a:r>
            <a:endParaRPr lang="en-GB" dirty="0"/>
          </a:p>
        </p:txBody>
      </p:sp>
      <p:sp>
        <p:nvSpPr>
          <p:cNvPr id="25603" name="Rectangle 3"/>
          <p:cNvSpPr>
            <a:spLocks noGrp="1" noChangeArrowheads="1"/>
          </p:cNvSpPr>
          <p:nvPr>
            <p:ph type="body" idx="1"/>
          </p:nvPr>
        </p:nvSpPr>
        <p:spPr>
          <a:noFill/>
          <a:ln/>
        </p:spPr>
        <p:txBody>
          <a:bodyPr lIns="90487" tIns="44450" rIns="90487" bIns="44450"/>
          <a:lstStyle/>
          <a:p>
            <a:r>
              <a:rPr lang="id-ID" dirty="0" smtClean="0"/>
              <a:t>Agregasi menunjukkan bagaimana suatu kelas terdiri atas kelas-kelas lainnya</a:t>
            </a:r>
            <a:endParaRPr lang="en-GB" dirty="0"/>
          </a:p>
          <a:p>
            <a:r>
              <a:rPr lang="id-ID" dirty="0" smtClean="0"/>
              <a:t>Model agregasi mirip dengan model </a:t>
            </a:r>
            <a:r>
              <a:rPr lang="id-ID" i="1" dirty="0" smtClean="0"/>
              <a:t>part-of-relationship </a:t>
            </a:r>
            <a:r>
              <a:rPr lang="id-ID" dirty="0" smtClean="0"/>
              <a:t>pada model data semantik</a:t>
            </a:r>
            <a:endParaRPr lang="en-GB"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4E548687-A05B-41A2-AF96-087A36E1A7B2}" type="datetime1">
              <a:rPr lang="id-ID" smtClean="0"/>
              <a:pPr/>
              <a:t>05/12/2012</a:t>
            </a:fld>
            <a:endParaRPr lang="id-ID"/>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C</a:t>
            </a:r>
            <a:r>
              <a:rPr lang="id-ID" dirty="0" smtClean="0"/>
              <a:t>ontoh Agregasi</a:t>
            </a:r>
            <a:endParaRPr lang="en-US" dirty="0" smtClean="0"/>
          </a:p>
        </p:txBody>
      </p:sp>
      <p:pic>
        <p:nvPicPr>
          <p:cNvPr id="4" name="Picture 3" descr="5.13 Aggregation.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425699" y="2540000"/>
            <a:ext cx="4199467" cy="23622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0CDE68C7-1077-4A47-8238-91514F0C5F09}" type="datetime1">
              <a:rPr lang="id-ID" smtClean="0"/>
              <a:pPr/>
              <a:t>05/12/2012</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Model Perilaku</a:t>
            </a:r>
            <a:endParaRPr lang="id-ID" dirty="0"/>
          </a:p>
        </p:txBody>
      </p:sp>
      <p:sp>
        <p:nvSpPr>
          <p:cNvPr id="7" name="Text Placeholder 6"/>
          <p:cNvSpPr>
            <a:spLocks noGrp="1"/>
          </p:cNvSpPr>
          <p:nvPr>
            <p:ph type="body" idx="1"/>
          </p:nvPr>
        </p:nvSpPr>
        <p:spPr/>
        <p:txBody>
          <a:bodyPr/>
          <a:lstStyle/>
          <a:p>
            <a:endParaRPr lang="id-ID"/>
          </a:p>
        </p:txBody>
      </p:sp>
      <p:sp>
        <p:nvSpPr>
          <p:cNvPr id="3" name="Date Placeholder 2"/>
          <p:cNvSpPr>
            <a:spLocks noGrp="1"/>
          </p:cNvSpPr>
          <p:nvPr>
            <p:ph type="dt" sz="half" idx="10"/>
          </p:nvPr>
        </p:nvSpPr>
        <p:spPr/>
        <p:txBody>
          <a:bodyPr/>
          <a:lstStyle/>
          <a:p>
            <a:fld id="{F0D2F4A0-761B-4205-9FD4-6EC8B5431AA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Pemodelan Sistem PL</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14</a:t>
            </a:fld>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Perilaku</a:t>
            </a:r>
            <a:endParaRPr lang="en-US" dirty="0"/>
          </a:p>
        </p:txBody>
      </p:sp>
      <p:sp>
        <p:nvSpPr>
          <p:cNvPr id="3" name="Content Placeholder 2"/>
          <p:cNvSpPr>
            <a:spLocks noGrp="1"/>
          </p:cNvSpPr>
          <p:nvPr>
            <p:ph idx="1"/>
          </p:nvPr>
        </p:nvSpPr>
        <p:spPr/>
        <p:txBody>
          <a:bodyPr>
            <a:normAutofit/>
          </a:bodyPr>
          <a:lstStyle/>
          <a:p>
            <a:r>
              <a:rPr lang="id-ID" dirty="0" smtClean="0"/>
              <a:t>Model perilaku merupakan model perilaku dinamis sistem saat dieksekusi. </a:t>
            </a:r>
          </a:p>
          <a:p>
            <a:pPr lvl="1"/>
            <a:r>
              <a:rPr lang="id-ID" dirty="0" smtClean="0"/>
              <a:t>Model ini menunjukkan apa yang terjadi atau seharusnya terjadi ketika sistem merespon rangsangan dari lingkungannya</a:t>
            </a:r>
            <a:endParaRPr lang="en-US" dirty="0" smtClean="0"/>
          </a:p>
          <a:p>
            <a:r>
              <a:rPr lang="id-ID" dirty="0" smtClean="0"/>
              <a:t>Terdapat dua jenis rangsangan</a:t>
            </a:r>
            <a:r>
              <a:rPr lang="en-US" dirty="0" smtClean="0"/>
              <a:t>:</a:t>
            </a:r>
            <a:endParaRPr lang="en-GB" dirty="0" smtClean="0"/>
          </a:p>
          <a:p>
            <a:pPr lvl="1"/>
            <a:r>
              <a:rPr lang="en-US" dirty="0" smtClean="0">
                <a:solidFill>
                  <a:srgbClr val="FF0000"/>
                </a:solidFill>
              </a:rPr>
              <a:t>Data </a:t>
            </a:r>
            <a:r>
              <a:rPr lang="en-US" dirty="0" smtClean="0"/>
              <a:t>S</a:t>
            </a:r>
            <a:r>
              <a:rPr lang="id-ID" dirty="0" smtClean="0"/>
              <a:t>ejumlah data datang dan harus diproses oleh sistem</a:t>
            </a:r>
            <a:endParaRPr lang="en-GB" dirty="0" smtClean="0"/>
          </a:p>
          <a:p>
            <a:pPr lvl="1"/>
            <a:r>
              <a:rPr lang="id-ID" dirty="0" smtClean="0">
                <a:solidFill>
                  <a:srgbClr val="FF0000"/>
                </a:solidFill>
              </a:rPr>
              <a:t>Kejadian</a:t>
            </a:r>
            <a:r>
              <a:rPr lang="en-US" dirty="0" smtClean="0">
                <a:solidFill>
                  <a:srgbClr val="FF0000"/>
                </a:solidFill>
              </a:rPr>
              <a:t> </a:t>
            </a:r>
            <a:r>
              <a:rPr lang="id-ID" dirty="0" smtClean="0"/>
              <a:t>Ada sejumlah kejadian yang memendorong sistem melakukan pemrosesan</a:t>
            </a:r>
            <a:r>
              <a:rPr lang="en-US" dirty="0" smtClean="0"/>
              <a:t>. </a:t>
            </a:r>
            <a:r>
              <a:rPr lang="id-ID" dirty="0" smtClean="0"/>
              <a:t>Kejadian ini bisa memiliki data, bisa juga tidak</a:t>
            </a:r>
            <a:r>
              <a:rPr lang="en-US" dirty="0" smtClean="0"/>
              <a:t>.</a:t>
            </a:r>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B00D7F03-962C-4178-99F5-91EE992DDF5B}" type="datetime1">
              <a:rPr lang="id-ID" smtClean="0"/>
              <a:pPr/>
              <a:t>05/12/2012</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Pemodelan Berbasis Data</a:t>
            </a:r>
            <a:endParaRPr lang="en-US" dirty="0"/>
          </a:p>
        </p:txBody>
      </p:sp>
      <p:sp>
        <p:nvSpPr>
          <p:cNvPr id="3" name="Content Placeholder 2"/>
          <p:cNvSpPr>
            <a:spLocks noGrp="1"/>
          </p:cNvSpPr>
          <p:nvPr>
            <p:ph idx="1"/>
          </p:nvPr>
        </p:nvSpPr>
        <p:spPr/>
        <p:txBody>
          <a:bodyPr>
            <a:normAutofit/>
          </a:bodyPr>
          <a:lstStyle/>
          <a:p>
            <a:r>
              <a:rPr lang="en-US" dirty="0" err="1" smtClean="0"/>
              <a:t>Banyak</a:t>
            </a:r>
            <a:r>
              <a:rPr lang="en-US" dirty="0" smtClean="0"/>
              <a:t> </a:t>
            </a:r>
            <a:r>
              <a:rPr lang="en-US" dirty="0" err="1" smtClean="0"/>
              <a:t>sistem</a:t>
            </a:r>
            <a:r>
              <a:rPr lang="en-US" dirty="0" smtClean="0"/>
              <a:t> </a:t>
            </a:r>
            <a:r>
              <a:rPr lang="en-US" dirty="0" err="1" smtClean="0"/>
              <a:t>proses</a:t>
            </a:r>
            <a:r>
              <a:rPr lang="en-US" dirty="0" smtClean="0"/>
              <a:t> </a:t>
            </a:r>
            <a:r>
              <a:rPr lang="en-US" dirty="0" err="1" smtClean="0"/>
              <a:t>bisnis</a:t>
            </a:r>
            <a:r>
              <a:rPr lang="en-US" dirty="0" smtClean="0"/>
              <a:t> yang </a:t>
            </a:r>
            <a:r>
              <a:rPr lang="en-US" dirty="0" err="1" smtClean="0"/>
              <a:t>berbasis</a:t>
            </a:r>
            <a:r>
              <a:rPr lang="en-US" dirty="0" smtClean="0"/>
              <a:t> data. </a:t>
            </a:r>
            <a:r>
              <a:rPr lang="en-US" dirty="0" err="1" smtClean="0"/>
              <a:t>Sistem</a:t>
            </a:r>
            <a:r>
              <a:rPr lang="en-US" dirty="0" smtClean="0"/>
              <a:t> </a:t>
            </a:r>
            <a:r>
              <a:rPr lang="en-US" dirty="0" err="1" smtClean="0"/>
              <a:t>ini</a:t>
            </a:r>
            <a:r>
              <a:rPr lang="en-US" dirty="0" smtClean="0"/>
              <a:t> </a:t>
            </a:r>
            <a:r>
              <a:rPr lang="en-US" dirty="0" err="1" smtClean="0"/>
              <a:t>dikendalikan</a:t>
            </a:r>
            <a:r>
              <a:rPr lang="en-US" dirty="0" smtClean="0"/>
              <a:t> </a:t>
            </a:r>
            <a:r>
              <a:rPr lang="en-US" dirty="0" err="1" smtClean="0"/>
              <a:t>oleh</a:t>
            </a:r>
            <a:r>
              <a:rPr lang="en-US" dirty="0" smtClean="0"/>
              <a:t> input data </a:t>
            </a:r>
            <a:r>
              <a:rPr lang="en-US" dirty="0" err="1" smtClean="0"/>
              <a:t>ke</a:t>
            </a:r>
            <a:r>
              <a:rPr lang="en-US" dirty="0" smtClean="0"/>
              <a:t> </a:t>
            </a:r>
            <a:r>
              <a:rPr lang="en-US" dirty="0" err="1" smtClean="0"/>
              <a:t>sistem</a:t>
            </a:r>
            <a:r>
              <a:rPr lang="en-US" dirty="0" smtClean="0"/>
              <a:t> </a:t>
            </a:r>
            <a:r>
              <a:rPr lang="en-US" dirty="0" err="1" smtClean="0"/>
              <a:t>dan</a:t>
            </a:r>
            <a:r>
              <a:rPr lang="en-US" dirty="0" smtClean="0"/>
              <a:t> </a:t>
            </a:r>
            <a:r>
              <a:rPr lang="en-US" dirty="0" err="1" smtClean="0"/>
              <a:t>biasanya</a:t>
            </a:r>
            <a:r>
              <a:rPr lang="en-US" dirty="0" smtClean="0"/>
              <a:t> </a:t>
            </a:r>
            <a:r>
              <a:rPr lang="en-US" dirty="0" err="1" smtClean="0"/>
              <a:t>hanya</a:t>
            </a:r>
            <a:r>
              <a:rPr lang="en-US" dirty="0" smtClean="0"/>
              <a:t> </a:t>
            </a:r>
            <a:r>
              <a:rPr lang="en-US" dirty="0" err="1" smtClean="0"/>
              <a:t>memiliki</a:t>
            </a:r>
            <a:r>
              <a:rPr lang="en-US" dirty="0" smtClean="0"/>
              <a:t> </a:t>
            </a:r>
            <a:r>
              <a:rPr lang="en-US" dirty="0" err="1" smtClean="0"/>
              <a:t>sedikit</a:t>
            </a:r>
            <a:r>
              <a:rPr lang="en-US" dirty="0" smtClean="0"/>
              <a:t> </a:t>
            </a:r>
            <a:r>
              <a:rPr lang="en-US" dirty="0" err="1" smtClean="0"/>
              <a:t>pemrosesan</a:t>
            </a:r>
            <a:r>
              <a:rPr lang="en-US" dirty="0" smtClean="0"/>
              <a:t> </a:t>
            </a:r>
            <a:r>
              <a:rPr lang="en-US" dirty="0" err="1" smtClean="0"/>
              <a:t>kejadian</a:t>
            </a:r>
            <a:r>
              <a:rPr lang="en-US" dirty="0" smtClean="0"/>
              <a:t> </a:t>
            </a:r>
            <a:r>
              <a:rPr lang="en-US" dirty="0" err="1" smtClean="0"/>
              <a:t>eksternal</a:t>
            </a:r>
            <a:endParaRPr lang="en-US" dirty="0" smtClean="0"/>
          </a:p>
          <a:p>
            <a:r>
              <a:rPr lang="en-US" dirty="0" smtClean="0"/>
              <a:t>Model </a:t>
            </a:r>
            <a:r>
              <a:rPr lang="en-US" dirty="0" err="1" smtClean="0"/>
              <a:t>berbasis</a:t>
            </a:r>
            <a:r>
              <a:rPr lang="en-US" dirty="0" smtClean="0"/>
              <a:t> data </a:t>
            </a:r>
            <a:r>
              <a:rPr lang="en-US" dirty="0" err="1" smtClean="0"/>
              <a:t>menunjukkan</a:t>
            </a:r>
            <a:r>
              <a:rPr lang="en-US" dirty="0" smtClean="0"/>
              <a:t> </a:t>
            </a:r>
            <a:r>
              <a:rPr lang="en-US" dirty="0" err="1" smtClean="0"/>
              <a:t>urutan</a:t>
            </a:r>
            <a:r>
              <a:rPr lang="en-US" dirty="0" smtClean="0"/>
              <a:t> </a:t>
            </a:r>
            <a:r>
              <a:rPr lang="en-US" dirty="0" err="1" smtClean="0"/>
              <a:t>aksi</a:t>
            </a:r>
            <a:r>
              <a:rPr lang="en-US" dirty="0" smtClean="0"/>
              <a:t> yang </a:t>
            </a:r>
            <a:r>
              <a:rPr lang="en-US" dirty="0" err="1" smtClean="0"/>
              <a:t>terlibat</a:t>
            </a:r>
            <a:r>
              <a:rPr lang="en-US" dirty="0" smtClean="0"/>
              <a:t> </a:t>
            </a:r>
            <a:r>
              <a:rPr lang="en-US" dirty="0" err="1" smtClean="0"/>
              <a:t>di</a:t>
            </a:r>
            <a:r>
              <a:rPr lang="en-US" dirty="0" smtClean="0"/>
              <a:t> </a:t>
            </a:r>
            <a:r>
              <a:rPr lang="en-US" dirty="0" err="1" smtClean="0"/>
              <a:t>dala</a:t>
            </a:r>
            <a:r>
              <a:rPr lang="en-US" dirty="0" smtClean="0"/>
              <a:t> </a:t>
            </a:r>
            <a:r>
              <a:rPr lang="en-US" dirty="0" err="1" smtClean="0"/>
              <a:t>pemrosesan</a:t>
            </a:r>
            <a:r>
              <a:rPr lang="en-US" dirty="0" smtClean="0"/>
              <a:t> data input </a:t>
            </a:r>
            <a:r>
              <a:rPr lang="en-US" dirty="0" err="1" smtClean="0"/>
              <a:t>dan</a:t>
            </a:r>
            <a:r>
              <a:rPr lang="en-US" dirty="0" smtClean="0"/>
              <a:t> </a:t>
            </a:r>
            <a:r>
              <a:rPr lang="en-US" dirty="0" err="1" smtClean="0"/>
              <a:t>menghasilkan</a:t>
            </a:r>
            <a:r>
              <a:rPr lang="en-US" dirty="0" smtClean="0"/>
              <a:t> output yang </a:t>
            </a:r>
            <a:r>
              <a:rPr lang="en-US" dirty="0" err="1" smtClean="0"/>
              <a:t>terkait</a:t>
            </a:r>
            <a:r>
              <a:rPr lang="en-US" dirty="0" smtClean="0"/>
              <a:t>. </a:t>
            </a:r>
          </a:p>
          <a:p>
            <a:r>
              <a:rPr lang="en-US" dirty="0" smtClean="0"/>
              <a:t>Model </a:t>
            </a:r>
            <a:r>
              <a:rPr lang="en-US" dirty="0" err="1" smtClean="0"/>
              <a:t>ini</a:t>
            </a:r>
            <a:r>
              <a:rPr lang="en-US" dirty="0" smtClean="0"/>
              <a:t> </a:t>
            </a:r>
            <a:r>
              <a:rPr lang="en-US" dirty="0" err="1" smtClean="0"/>
              <a:t>sangat</a:t>
            </a:r>
            <a:r>
              <a:rPr lang="en-US" dirty="0" smtClean="0"/>
              <a:t> </a:t>
            </a:r>
            <a:r>
              <a:rPr lang="en-US" dirty="0" err="1" smtClean="0"/>
              <a:t>berguna</a:t>
            </a:r>
            <a:r>
              <a:rPr lang="en-US" dirty="0" smtClean="0"/>
              <a:t> </a:t>
            </a:r>
            <a:r>
              <a:rPr lang="en-US" dirty="0" err="1" smtClean="0"/>
              <a:t>selama</a:t>
            </a:r>
            <a:r>
              <a:rPr lang="en-US" dirty="0" smtClean="0"/>
              <a:t> </a:t>
            </a:r>
            <a:r>
              <a:rPr lang="en-US" dirty="0" err="1" smtClean="0"/>
              <a:t>proses</a:t>
            </a:r>
            <a:r>
              <a:rPr lang="en-US" dirty="0" smtClean="0"/>
              <a:t> </a:t>
            </a:r>
            <a:r>
              <a:rPr lang="en-US" dirty="0" err="1" smtClean="0"/>
              <a:t>analisa</a:t>
            </a:r>
            <a:r>
              <a:rPr lang="en-US" dirty="0" smtClean="0"/>
              <a:t> </a:t>
            </a:r>
            <a:r>
              <a:rPr lang="en-US" dirty="0" err="1" smtClean="0"/>
              <a:t>kebutuhan</a:t>
            </a:r>
            <a:r>
              <a:rPr lang="en-US" dirty="0" smtClean="0"/>
              <a:t> </a:t>
            </a:r>
            <a:r>
              <a:rPr lang="en-US" dirty="0" err="1" smtClean="0"/>
              <a:t>karena</a:t>
            </a:r>
            <a:r>
              <a:rPr lang="en-US" dirty="0" smtClean="0"/>
              <a:t> </a:t>
            </a:r>
            <a:r>
              <a:rPr lang="en-US" dirty="0" err="1" smtClean="0"/>
              <a:t>dapay</a:t>
            </a:r>
            <a:r>
              <a:rPr lang="en-US" dirty="0" smtClean="0"/>
              <a:t> </a:t>
            </a:r>
            <a:r>
              <a:rPr lang="en-US" dirty="0" err="1" smtClean="0"/>
              <a:t>memperlihatkan</a:t>
            </a:r>
            <a:r>
              <a:rPr lang="en-US" dirty="0" smtClean="0"/>
              <a:t> </a:t>
            </a:r>
            <a:r>
              <a:rPr lang="en-US" dirty="0" err="1" smtClean="0"/>
              <a:t>proses</a:t>
            </a:r>
            <a:r>
              <a:rPr lang="en-US" dirty="0" smtClean="0"/>
              <a:t> </a:t>
            </a:r>
            <a:r>
              <a:rPr lang="en-US" dirty="0" err="1" smtClean="0"/>
              <a:t>dari</a:t>
            </a:r>
            <a:r>
              <a:rPr lang="en-US" dirty="0" smtClean="0"/>
              <a:t> </a:t>
            </a:r>
            <a:r>
              <a:rPr lang="en-US" dirty="0" err="1" smtClean="0"/>
              <a:t>awal</a:t>
            </a:r>
            <a:r>
              <a:rPr lang="en-US" dirty="0" smtClean="0"/>
              <a:t> </a:t>
            </a:r>
            <a:r>
              <a:rPr lang="en-US" dirty="0" err="1" smtClean="0"/>
              <a:t>hingga</a:t>
            </a:r>
            <a:r>
              <a:rPr lang="en-US" dirty="0" smtClean="0"/>
              <a:t> </a:t>
            </a:r>
            <a:r>
              <a:rPr lang="en-US" dirty="0" err="1" smtClean="0"/>
              <a:t>akhir</a:t>
            </a:r>
            <a:r>
              <a:rPr lang="en-US" dirty="0" smtClean="0"/>
              <a:t> </a:t>
            </a:r>
            <a:r>
              <a:rPr lang="en-US" dirty="0" err="1" smtClean="0"/>
              <a:t>dalam</a:t>
            </a:r>
            <a:r>
              <a:rPr lang="en-US" dirty="0" smtClean="0"/>
              <a:t> </a:t>
            </a:r>
            <a:r>
              <a:rPr lang="en-US" dirty="0" err="1" smtClean="0"/>
              <a:t>sistem</a:t>
            </a: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1C59718F-8288-4AEC-92AF-505D2DB01AA9}" type="datetime1">
              <a:rPr lang="id-ID" smtClean="0"/>
              <a:pPr/>
              <a:t>05/12/2012</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dirty="0" smtClean="0"/>
              <a:t>Model diagram </a:t>
            </a:r>
            <a:r>
              <a:rPr lang="en-US" dirty="0" err="1" smtClean="0"/>
              <a:t>aktivitas</a:t>
            </a:r>
            <a:endParaRPr lang="en-US" dirty="0" smtClean="0"/>
          </a:p>
        </p:txBody>
      </p:sp>
      <p:pic>
        <p:nvPicPr>
          <p:cNvPr id="4" name="Picture 3" descr="5.14 PumpDFD.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35049" y="2355850"/>
            <a:ext cx="7215073" cy="245745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C8453165-2F97-4E47-A940-7476E94B7D9A}" type="datetime1">
              <a:rPr lang="id-ID" smtClean="0"/>
              <a:pPr/>
              <a:t>05/12/2012</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Order processing</a:t>
            </a:r>
            <a:r>
              <a:rPr lang="en-GB" dirty="0" smtClean="0"/>
              <a:t> </a:t>
            </a:r>
            <a:endParaRPr lang="en-US" dirty="0" smtClean="0"/>
          </a:p>
        </p:txBody>
      </p:sp>
      <p:pic>
        <p:nvPicPr>
          <p:cNvPr id="4" name="Picture 3" descr="5.15 OrderSeq.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01800" y="2000250"/>
            <a:ext cx="5920458" cy="391795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3271D82C-C9D5-441D-B715-B4B21D9E7CAC}" type="datetime1">
              <a:rPr lang="id-ID" smtClean="0"/>
              <a:pPr/>
              <a:t>05/12/2012</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Pemodelan</a:t>
            </a:r>
            <a:r>
              <a:rPr lang="en-US" dirty="0" smtClean="0"/>
              <a:t> </a:t>
            </a:r>
            <a:r>
              <a:rPr lang="en-US" dirty="0" err="1" smtClean="0"/>
              <a:t>Berbasis</a:t>
            </a:r>
            <a:r>
              <a:rPr lang="en-US" dirty="0" smtClean="0"/>
              <a:t> </a:t>
            </a:r>
            <a:r>
              <a:rPr lang="en-US" dirty="0" err="1" smtClean="0"/>
              <a:t>Kejadian</a:t>
            </a:r>
            <a:endParaRPr lang="en-US" dirty="0"/>
          </a:p>
        </p:txBody>
      </p:sp>
      <p:sp>
        <p:nvSpPr>
          <p:cNvPr id="5" name="Content Placeholder 4"/>
          <p:cNvSpPr>
            <a:spLocks noGrp="1"/>
          </p:cNvSpPr>
          <p:nvPr>
            <p:ph idx="1"/>
          </p:nvPr>
        </p:nvSpPr>
        <p:spPr/>
        <p:txBody>
          <a:bodyPr>
            <a:normAutofit/>
          </a:bodyPr>
          <a:lstStyle/>
          <a:p>
            <a:r>
              <a:rPr lang="en-US" dirty="0" err="1" smtClean="0"/>
              <a:t>Sistem</a:t>
            </a:r>
            <a:r>
              <a:rPr lang="en-US" dirty="0" smtClean="0"/>
              <a:t> </a:t>
            </a:r>
            <a:r>
              <a:rPr lang="en-US" i="1" dirty="0" smtClean="0"/>
              <a:t>real-time </a:t>
            </a:r>
            <a:r>
              <a:rPr lang="en-US" dirty="0" err="1" smtClean="0"/>
              <a:t>biasanya</a:t>
            </a:r>
            <a:r>
              <a:rPr lang="en-US" dirty="0" smtClean="0"/>
              <a:t> </a:t>
            </a:r>
            <a:r>
              <a:rPr lang="en-US" dirty="0" err="1" smtClean="0"/>
              <a:t>berbasis</a:t>
            </a:r>
            <a:r>
              <a:rPr lang="en-US" dirty="0" smtClean="0"/>
              <a:t> </a:t>
            </a:r>
            <a:r>
              <a:rPr lang="en-US" dirty="0" err="1" smtClean="0"/>
              <a:t>kejadian</a:t>
            </a:r>
            <a:r>
              <a:rPr lang="en-US" dirty="0" smtClean="0"/>
              <a:t> </a:t>
            </a:r>
            <a:r>
              <a:rPr lang="en-US" dirty="0" err="1" smtClean="0"/>
              <a:t>dengan</a:t>
            </a:r>
            <a:r>
              <a:rPr lang="en-US" dirty="0" smtClean="0"/>
              <a:t> </a:t>
            </a:r>
            <a:r>
              <a:rPr lang="en-US" dirty="0" err="1" smtClean="0"/>
              <a:t>pemrosesan</a:t>
            </a:r>
            <a:r>
              <a:rPr lang="en-US" dirty="0" smtClean="0"/>
              <a:t> data yang minim.</a:t>
            </a:r>
            <a:r>
              <a:rPr lang="en-GB" dirty="0" smtClean="0"/>
              <a:t> </a:t>
            </a:r>
            <a:endParaRPr lang="en-US" dirty="0" smtClean="0"/>
          </a:p>
          <a:p>
            <a:r>
              <a:rPr lang="en-US" dirty="0" err="1" smtClean="0"/>
              <a:t>Pemodelan</a:t>
            </a:r>
            <a:r>
              <a:rPr lang="en-US" dirty="0" smtClean="0"/>
              <a:t> </a:t>
            </a:r>
            <a:r>
              <a:rPr lang="en-US" dirty="0" err="1" smtClean="0"/>
              <a:t>berbasis</a:t>
            </a:r>
            <a:r>
              <a:rPr lang="en-US" dirty="0" smtClean="0"/>
              <a:t> </a:t>
            </a:r>
            <a:r>
              <a:rPr lang="en-US" dirty="0" err="1" smtClean="0"/>
              <a:t>kejadian</a:t>
            </a:r>
            <a:r>
              <a:rPr lang="en-US" dirty="0" smtClean="0"/>
              <a:t> </a:t>
            </a:r>
            <a:r>
              <a:rPr lang="en-US" dirty="0" err="1" smtClean="0"/>
              <a:t>menunjukkan</a:t>
            </a:r>
            <a:r>
              <a:rPr lang="en-US" dirty="0" smtClean="0"/>
              <a:t> </a:t>
            </a:r>
            <a:r>
              <a:rPr lang="en-US" dirty="0" err="1" smtClean="0"/>
              <a:t>bagaimana</a:t>
            </a:r>
            <a:r>
              <a:rPr lang="en-US" dirty="0" smtClean="0"/>
              <a:t> </a:t>
            </a:r>
            <a:r>
              <a:rPr lang="en-US" dirty="0" err="1" smtClean="0"/>
              <a:t>sistem</a:t>
            </a:r>
            <a:r>
              <a:rPr lang="en-US" dirty="0" smtClean="0"/>
              <a:t> </a:t>
            </a:r>
            <a:r>
              <a:rPr lang="en-US" dirty="0" err="1" smtClean="0"/>
              <a:t>merespon</a:t>
            </a:r>
            <a:r>
              <a:rPr lang="en-US" dirty="0" smtClean="0"/>
              <a:t> </a:t>
            </a:r>
            <a:r>
              <a:rPr lang="en-US" dirty="0" err="1" smtClean="0"/>
              <a:t>kejadian</a:t>
            </a:r>
            <a:r>
              <a:rPr lang="en-US" dirty="0" smtClean="0"/>
              <a:t> internal </a:t>
            </a:r>
            <a:r>
              <a:rPr lang="en-US" dirty="0" err="1" smtClean="0"/>
              <a:t>dan</a:t>
            </a:r>
            <a:r>
              <a:rPr lang="en-US" dirty="0" smtClean="0"/>
              <a:t> </a:t>
            </a:r>
            <a:r>
              <a:rPr lang="en-US" dirty="0" err="1" smtClean="0"/>
              <a:t>eksternal</a:t>
            </a:r>
            <a:endParaRPr lang="en-US" dirty="0" smtClean="0"/>
          </a:p>
          <a:p>
            <a:r>
              <a:rPr lang="en-US" dirty="0" smtClean="0"/>
              <a:t>Model </a:t>
            </a:r>
            <a:r>
              <a:rPr lang="en-US" dirty="0" err="1" smtClean="0"/>
              <a:t>ini</a:t>
            </a:r>
            <a:r>
              <a:rPr lang="en-US" dirty="0" smtClean="0"/>
              <a:t> </a:t>
            </a:r>
            <a:r>
              <a:rPr lang="en-US" dirty="0" err="1" smtClean="0"/>
              <a:t>berdasarkan</a:t>
            </a:r>
            <a:r>
              <a:rPr lang="en-US" dirty="0" smtClean="0"/>
              <a:t> </a:t>
            </a:r>
            <a:r>
              <a:rPr lang="en-US" dirty="0" err="1" smtClean="0"/>
              <a:t>asumsi</a:t>
            </a:r>
            <a:r>
              <a:rPr lang="en-US" dirty="0" smtClean="0"/>
              <a:t> </a:t>
            </a:r>
            <a:r>
              <a:rPr lang="en-US" dirty="0" err="1" smtClean="0"/>
              <a:t>bahwa</a:t>
            </a:r>
            <a:r>
              <a:rPr lang="en-US" dirty="0" smtClean="0"/>
              <a:t> </a:t>
            </a:r>
            <a:r>
              <a:rPr lang="en-US" dirty="0" err="1" smtClean="0"/>
              <a:t>sistem</a:t>
            </a:r>
            <a:r>
              <a:rPr lang="en-US" dirty="0" smtClean="0"/>
              <a:t> </a:t>
            </a:r>
            <a:r>
              <a:rPr lang="en-US" dirty="0" err="1" smtClean="0"/>
              <a:t>memiliki</a:t>
            </a:r>
            <a:r>
              <a:rPr lang="en-US" dirty="0" smtClean="0"/>
              <a:t> </a:t>
            </a:r>
            <a:r>
              <a:rPr lang="en-US" dirty="0" err="1" smtClean="0"/>
              <a:t>kondisi</a:t>
            </a:r>
            <a:r>
              <a:rPr lang="en-US" dirty="0" smtClean="0"/>
              <a:t>(</a:t>
            </a:r>
            <a:r>
              <a:rPr lang="en-US" i="1" dirty="0" smtClean="0"/>
              <a:t>state</a:t>
            </a:r>
            <a:r>
              <a:rPr lang="en-US" dirty="0" smtClean="0"/>
              <a:t>)</a:t>
            </a:r>
            <a:r>
              <a:rPr lang="en-US" i="1" dirty="0" smtClean="0"/>
              <a:t> </a:t>
            </a:r>
            <a:r>
              <a:rPr lang="en-US" dirty="0" smtClean="0"/>
              <a:t>yang </a:t>
            </a:r>
            <a:r>
              <a:rPr lang="en-US" dirty="0" err="1" smtClean="0"/>
              <a:t>terbatas</a:t>
            </a:r>
            <a:r>
              <a:rPr lang="en-US" dirty="0" smtClean="0"/>
              <a:t> </a:t>
            </a:r>
            <a:r>
              <a:rPr lang="en-US" dirty="0" err="1" smtClean="0"/>
              <a:t>dan</a:t>
            </a:r>
            <a:r>
              <a:rPr lang="en-US" dirty="0" smtClean="0"/>
              <a:t> </a:t>
            </a:r>
            <a:r>
              <a:rPr lang="en-US" dirty="0" err="1" smtClean="0"/>
              <a:t>suatu</a:t>
            </a:r>
            <a:r>
              <a:rPr lang="en-US" dirty="0" smtClean="0"/>
              <a:t> </a:t>
            </a:r>
            <a:r>
              <a:rPr lang="en-US" dirty="0" err="1" smtClean="0"/>
              <a:t>kejadian</a:t>
            </a:r>
            <a:r>
              <a:rPr lang="en-US" dirty="0" smtClean="0"/>
              <a:t> </a:t>
            </a:r>
            <a:r>
              <a:rPr lang="en-US" dirty="0" err="1" smtClean="0"/>
              <a:t>menjadi</a:t>
            </a:r>
            <a:r>
              <a:rPr lang="en-US" dirty="0" smtClean="0"/>
              <a:t> stimulus yang </a:t>
            </a:r>
            <a:r>
              <a:rPr lang="en-US" dirty="0" err="1" smtClean="0"/>
              <a:t>menyebabkan</a:t>
            </a:r>
            <a:r>
              <a:rPr lang="en-US" dirty="0" smtClean="0"/>
              <a:t> </a:t>
            </a:r>
            <a:r>
              <a:rPr lang="en-US" dirty="0" err="1" smtClean="0"/>
              <a:t>transisi</a:t>
            </a:r>
            <a:r>
              <a:rPr lang="en-US" dirty="0" smtClean="0"/>
              <a:t> </a:t>
            </a:r>
            <a:r>
              <a:rPr lang="en-US" dirty="0" err="1" smtClean="0"/>
              <a:t>dari</a:t>
            </a:r>
            <a:r>
              <a:rPr lang="en-US" dirty="0" smtClean="0"/>
              <a:t> </a:t>
            </a:r>
            <a:r>
              <a:rPr lang="en-US" dirty="0" err="1" smtClean="0"/>
              <a:t>satu</a:t>
            </a:r>
            <a:r>
              <a:rPr lang="en-US" dirty="0" smtClean="0"/>
              <a:t> </a:t>
            </a:r>
            <a:r>
              <a:rPr lang="en-US" dirty="0" err="1" smtClean="0"/>
              <a:t>kondisi</a:t>
            </a:r>
            <a:r>
              <a:rPr lang="en-US" dirty="0" smtClean="0"/>
              <a:t> </a:t>
            </a:r>
            <a:r>
              <a:rPr lang="en-US" dirty="0" err="1" smtClean="0"/>
              <a:t>ke</a:t>
            </a:r>
            <a:r>
              <a:rPr lang="en-US" dirty="0" smtClean="0"/>
              <a:t> </a:t>
            </a:r>
            <a:r>
              <a:rPr lang="en-US" dirty="0" err="1" smtClean="0"/>
              <a:t>kondisi</a:t>
            </a:r>
            <a:r>
              <a:rPr lang="en-US" dirty="0" smtClean="0"/>
              <a:t> </a:t>
            </a:r>
            <a:r>
              <a:rPr lang="en-US" dirty="0" err="1" smtClean="0"/>
              <a:t>lainnya</a:t>
            </a:r>
            <a:endParaRPr lang="en-US" dirty="0"/>
          </a:p>
        </p:txBody>
      </p:sp>
      <p:sp>
        <p:nvSpPr>
          <p:cNvPr id="3" name="Footer Placeholder 2"/>
          <p:cNvSpPr>
            <a:spLocks noGrp="1"/>
          </p:cNvSpPr>
          <p:nvPr>
            <p:ph type="ftr" sz="quarter" idx="11"/>
          </p:nvPr>
        </p:nvSpPr>
        <p:spPr/>
        <p:txBody>
          <a:bodyPr/>
          <a:lstStyle/>
          <a:p>
            <a:pPr>
              <a:defRPr/>
            </a:pPr>
            <a:r>
              <a:rPr lang="en-US" smtClean="0"/>
              <a:t>Pemodelan Sistem PL</a:t>
            </a:r>
            <a:endParaRPr lang="en-US"/>
          </a:p>
        </p:txBody>
      </p:sp>
      <p:sp>
        <p:nvSpPr>
          <p:cNvPr id="4" name="Slide Number Placeholder 3"/>
          <p:cNvSpPr>
            <a:spLocks noGrp="1"/>
          </p:cNvSpPr>
          <p:nvPr>
            <p:ph type="sldNum" sz="quarter" idx="12"/>
          </p:nvPr>
        </p:nvSpPr>
        <p:spPr/>
        <p:txBody>
          <a:bodyPr/>
          <a:lstStyle/>
          <a:p>
            <a:pPr>
              <a:defRPr/>
            </a:pPr>
            <a:fld id="{964AD586-7C25-0244-A129-E014CC0A164A}" type="slidenum">
              <a:rPr lang="en-US" smtClean="0"/>
              <a:pPr>
                <a:defRPr/>
              </a:pPr>
              <a:t>19</a:t>
            </a:fld>
            <a:endParaRPr lang="en-US"/>
          </a:p>
        </p:txBody>
      </p:sp>
      <p:sp>
        <p:nvSpPr>
          <p:cNvPr id="6" name="Date Placeholder 5"/>
          <p:cNvSpPr>
            <a:spLocks noGrp="1"/>
          </p:cNvSpPr>
          <p:nvPr>
            <p:ph type="dt" sz="half" idx="10"/>
          </p:nvPr>
        </p:nvSpPr>
        <p:spPr/>
        <p:txBody>
          <a:bodyPr/>
          <a:lstStyle/>
          <a:p>
            <a:fld id="{03D16F1D-0E84-401A-BB8E-890658B044A2}" type="datetime1">
              <a:rPr lang="id-ID" smtClean="0"/>
              <a:pPr/>
              <a:t>05/12/2012</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Model Struktural</a:t>
            </a:r>
            <a:endParaRPr lang="id-ID" dirty="0"/>
          </a:p>
        </p:txBody>
      </p:sp>
      <p:sp>
        <p:nvSpPr>
          <p:cNvPr id="7" name="Text Placeholder 6"/>
          <p:cNvSpPr>
            <a:spLocks noGrp="1"/>
          </p:cNvSpPr>
          <p:nvPr>
            <p:ph type="body" idx="1"/>
          </p:nvPr>
        </p:nvSpPr>
        <p:spPr/>
        <p:txBody>
          <a:bodyPr/>
          <a:lstStyle/>
          <a:p>
            <a:endParaRPr lang="id-ID"/>
          </a:p>
        </p:txBody>
      </p:sp>
      <p:sp>
        <p:nvSpPr>
          <p:cNvPr id="3" name="Date Placeholder 2"/>
          <p:cNvSpPr>
            <a:spLocks noGrp="1"/>
          </p:cNvSpPr>
          <p:nvPr>
            <p:ph type="dt" sz="half" idx="10"/>
          </p:nvPr>
        </p:nvSpPr>
        <p:spPr/>
        <p:txBody>
          <a:bodyPr/>
          <a:lstStyle/>
          <a:p>
            <a:fld id="{F0D2F4A0-761B-4205-9FD4-6EC8B5431AA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Pemodelan Sistem PL</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2</a:t>
            </a:fld>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id-ID" dirty="0" smtClean="0">
                <a:solidFill>
                  <a:schemeClr val="tx1"/>
                </a:solidFill>
              </a:rPr>
              <a:t>Model state-machine</a:t>
            </a:r>
            <a:endParaRPr lang="en-GB" dirty="0">
              <a:solidFill>
                <a:schemeClr val="tx1"/>
              </a:solidFill>
            </a:endParaRPr>
          </a:p>
        </p:txBody>
      </p:sp>
      <p:sp>
        <p:nvSpPr>
          <p:cNvPr id="56323" name="Rectangle 3"/>
          <p:cNvSpPr>
            <a:spLocks noGrp="1" noChangeArrowheads="1"/>
          </p:cNvSpPr>
          <p:nvPr>
            <p:ph idx="1"/>
          </p:nvPr>
        </p:nvSpPr>
        <p:spPr/>
        <p:txBody>
          <a:bodyPr>
            <a:normAutofit/>
          </a:bodyPr>
          <a:lstStyle/>
          <a:p>
            <a:r>
              <a:rPr lang="en-GB" sz="2400" i="1" dirty="0" smtClean="0"/>
              <a:t>State machine </a:t>
            </a:r>
            <a:r>
              <a:rPr lang="en-GB" sz="2400" dirty="0" err="1" smtClean="0"/>
              <a:t>memodelkan</a:t>
            </a:r>
            <a:r>
              <a:rPr lang="en-GB" sz="2400" dirty="0" smtClean="0"/>
              <a:t> </a:t>
            </a:r>
            <a:r>
              <a:rPr lang="en-GB" sz="2400" dirty="0" err="1" smtClean="0"/>
              <a:t>perilaku</a:t>
            </a:r>
            <a:r>
              <a:rPr lang="en-GB" sz="2400" dirty="0" smtClean="0"/>
              <a:t> </a:t>
            </a:r>
            <a:r>
              <a:rPr lang="en-GB" sz="2400" dirty="0" err="1" smtClean="0"/>
              <a:t>sistem</a:t>
            </a:r>
            <a:r>
              <a:rPr lang="en-GB" sz="2400" dirty="0" smtClean="0"/>
              <a:t> </a:t>
            </a:r>
            <a:r>
              <a:rPr lang="en-GB" sz="2400" dirty="0" err="1" smtClean="0"/>
              <a:t>dalam</a:t>
            </a:r>
            <a:r>
              <a:rPr lang="en-GB" sz="2400" dirty="0" smtClean="0"/>
              <a:t> </a:t>
            </a:r>
            <a:r>
              <a:rPr lang="en-GB" sz="2400" dirty="0" err="1" smtClean="0"/>
              <a:t>merespon</a:t>
            </a:r>
            <a:r>
              <a:rPr lang="en-GB" sz="2400" dirty="0" smtClean="0"/>
              <a:t> </a:t>
            </a:r>
            <a:r>
              <a:rPr lang="en-GB" sz="2400" dirty="0" err="1" smtClean="0"/>
              <a:t>kejadian</a:t>
            </a:r>
            <a:r>
              <a:rPr lang="en-GB" sz="2400" dirty="0" smtClean="0"/>
              <a:t> internal </a:t>
            </a:r>
            <a:r>
              <a:rPr lang="en-GB" sz="2400" dirty="0" err="1" smtClean="0"/>
              <a:t>dan</a:t>
            </a:r>
            <a:r>
              <a:rPr lang="en-GB" sz="2400" dirty="0" smtClean="0"/>
              <a:t> </a:t>
            </a:r>
            <a:r>
              <a:rPr lang="en-GB" sz="2400" dirty="0" err="1" smtClean="0"/>
              <a:t>eksternal</a:t>
            </a:r>
            <a:endParaRPr lang="en-GB" sz="2400" dirty="0"/>
          </a:p>
          <a:p>
            <a:r>
              <a:rPr lang="en-GB" sz="2400" dirty="0" smtClean="0"/>
              <a:t>Model </a:t>
            </a:r>
            <a:r>
              <a:rPr lang="en-GB" sz="2400" dirty="0" err="1" smtClean="0"/>
              <a:t>ini</a:t>
            </a:r>
            <a:r>
              <a:rPr lang="en-GB" sz="2400" dirty="0" smtClean="0"/>
              <a:t> </a:t>
            </a:r>
            <a:r>
              <a:rPr lang="en-GB" sz="2400" dirty="0" err="1" smtClean="0"/>
              <a:t>menunjukkan</a:t>
            </a:r>
            <a:r>
              <a:rPr lang="en-GB" sz="2400" dirty="0" smtClean="0"/>
              <a:t> </a:t>
            </a:r>
            <a:r>
              <a:rPr lang="en-GB" sz="2400" dirty="0" err="1" smtClean="0"/>
              <a:t>respon</a:t>
            </a:r>
            <a:r>
              <a:rPr lang="en-GB" sz="2400" dirty="0" smtClean="0"/>
              <a:t> </a:t>
            </a:r>
            <a:r>
              <a:rPr lang="en-GB" sz="2400" dirty="0" err="1" smtClean="0"/>
              <a:t>sistem</a:t>
            </a:r>
            <a:r>
              <a:rPr lang="en-GB" sz="2400" dirty="0" smtClean="0"/>
              <a:t> </a:t>
            </a:r>
            <a:r>
              <a:rPr lang="en-GB" sz="2400" dirty="0" err="1" smtClean="0"/>
              <a:t>terhadap</a:t>
            </a:r>
            <a:r>
              <a:rPr lang="en-GB" sz="2400" dirty="0" smtClean="0"/>
              <a:t> stimulus </a:t>
            </a:r>
            <a:r>
              <a:rPr lang="en-GB" sz="2400" dirty="0" err="1" smtClean="0"/>
              <a:t>sehingga</a:t>
            </a:r>
            <a:r>
              <a:rPr lang="en-GB" sz="2400" dirty="0" smtClean="0"/>
              <a:t> </a:t>
            </a:r>
            <a:r>
              <a:rPr lang="en-GB" sz="2400" dirty="0" err="1" smtClean="0"/>
              <a:t>sering</a:t>
            </a:r>
            <a:r>
              <a:rPr lang="en-GB" sz="2400" dirty="0" smtClean="0"/>
              <a:t> </a:t>
            </a:r>
            <a:r>
              <a:rPr lang="en-GB" sz="2400" dirty="0" err="1" smtClean="0"/>
              <a:t>digunakan</a:t>
            </a:r>
            <a:r>
              <a:rPr lang="en-GB" sz="2400" dirty="0" smtClean="0"/>
              <a:t> </a:t>
            </a:r>
            <a:r>
              <a:rPr lang="en-GB" sz="2400" dirty="0" err="1" smtClean="0"/>
              <a:t>untuk</a:t>
            </a:r>
            <a:r>
              <a:rPr lang="en-GB" sz="2400" dirty="0" smtClean="0"/>
              <a:t> </a:t>
            </a:r>
            <a:r>
              <a:rPr lang="en-GB" sz="2400" dirty="0" err="1" smtClean="0"/>
              <a:t>memodelkan</a:t>
            </a:r>
            <a:r>
              <a:rPr lang="en-GB" sz="2400" dirty="0" smtClean="0"/>
              <a:t> </a:t>
            </a:r>
            <a:r>
              <a:rPr lang="en-GB" sz="2400" dirty="0" err="1" smtClean="0"/>
              <a:t>sistem</a:t>
            </a:r>
            <a:r>
              <a:rPr lang="en-GB" sz="2400" dirty="0" smtClean="0"/>
              <a:t> </a:t>
            </a:r>
            <a:r>
              <a:rPr lang="en-GB" sz="2400" i="1" dirty="0" smtClean="0"/>
              <a:t>real-time</a:t>
            </a:r>
            <a:endParaRPr lang="en-GB" sz="2400" dirty="0" smtClean="0"/>
          </a:p>
          <a:p>
            <a:r>
              <a:rPr lang="en-GB" sz="2400" dirty="0" err="1" smtClean="0"/>
              <a:t>Pada</a:t>
            </a:r>
            <a:r>
              <a:rPr lang="en-GB" sz="2400" dirty="0" smtClean="0"/>
              <a:t> model </a:t>
            </a:r>
            <a:r>
              <a:rPr lang="en-GB" sz="2400" dirty="0" err="1" smtClean="0"/>
              <a:t>ini</a:t>
            </a:r>
            <a:r>
              <a:rPr lang="en-GB" sz="2400" dirty="0" smtClean="0"/>
              <a:t>, state </a:t>
            </a:r>
            <a:r>
              <a:rPr lang="en-GB" sz="2400" dirty="0" err="1" smtClean="0"/>
              <a:t>digambarkan</a:t>
            </a:r>
            <a:r>
              <a:rPr lang="en-GB" sz="2400" dirty="0" smtClean="0"/>
              <a:t> </a:t>
            </a:r>
            <a:r>
              <a:rPr lang="en-GB" sz="2400" dirty="0" err="1" smtClean="0"/>
              <a:t>dengan</a:t>
            </a:r>
            <a:r>
              <a:rPr lang="en-GB" sz="2400" dirty="0" smtClean="0"/>
              <a:t> node </a:t>
            </a:r>
            <a:r>
              <a:rPr lang="en-GB" sz="2400" dirty="0" err="1" smtClean="0"/>
              <a:t>dan</a:t>
            </a:r>
            <a:r>
              <a:rPr lang="en-GB" sz="2400" dirty="0" smtClean="0"/>
              <a:t> </a:t>
            </a:r>
            <a:r>
              <a:rPr lang="en-GB" sz="2400" dirty="0" err="1" smtClean="0"/>
              <a:t>kejadian</a:t>
            </a:r>
            <a:r>
              <a:rPr lang="en-GB" sz="2400" dirty="0" smtClean="0"/>
              <a:t> </a:t>
            </a:r>
            <a:r>
              <a:rPr lang="en-GB" sz="2400" dirty="0" err="1" smtClean="0"/>
              <a:t>digambarkan</a:t>
            </a:r>
            <a:r>
              <a:rPr lang="en-GB" sz="2400" dirty="0" smtClean="0"/>
              <a:t> </a:t>
            </a:r>
            <a:r>
              <a:rPr lang="en-GB" sz="2400" dirty="0" err="1" smtClean="0"/>
              <a:t>dengan</a:t>
            </a:r>
            <a:r>
              <a:rPr lang="en-GB" sz="2400" dirty="0" smtClean="0"/>
              <a:t> </a:t>
            </a:r>
            <a:r>
              <a:rPr lang="en-GB" sz="2400" dirty="0" err="1" smtClean="0"/>
              <a:t>anak</a:t>
            </a:r>
            <a:r>
              <a:rPr lang="en-GB" sz="2400" dirty="0" smtClean="0"/>
              <a:t> </a:t>
            </a:r>
            <a:r>
              <a:rPr lang="en-GB" sz="2400" dirty="0" err="1" smtClean="0"/>
              <a:t>panah</a:t>
            </a:r>
            <a:r>
              <a:rPr lang="en-GB" sz="2400" dirty="0" smtClean="0"/>
              <a:t> </a:t>
            </a:r>
            <a:r>
              <a:rPr lang="en-GB" sz="2400" dirty="0" err="1" smtClean="0"/>
              <a:t>antar</a:t>
            </a:r>
            <a:r>
              <a:rPr lang="en-GB" sz="2400" dirty="0" smtClean="0"/>
              <a:t> node. </a:t>
            </a:r>
            <a:r>
              <a:rPr lang="en-GB" sz="2400" dirty="0" err="1" smtClean="0"/>
              <a:t>Saat</a:t>
            </a:r>
            <a:r>
              <a:rPr lang="en-GB" sz="2400" dirty="0" smtClean="0"/>
              <a:t> </a:t>
            </a:r>
            <a:r>
              <a:rPr lang="en-GB" sz="2400" dirty="0" err="1" smtClean="0"/>
              <a:t>ada</a:t>
            </a:r>
            <a:r>
              <a:rPr lang="en-GB" sz="2400" dirty="0" smtClean="0"/>
              <a:t> </a:t>
            </a:r>
            <a:r>
              <a:rPr lang="en-GB" sz="2400" dirty="0" err="1" smtClean="0"/>
              <a:t>suatu</a:t>
            </a:r>
            <a:r>
              <a:rPr lang="en-GB" sz="2400" dirty="0" smtClean="0"/>
              <a:t> </a:t>
            </a:r>
            <a:r>
              <a:rPr lang="en-GB" sz="2400" dirty="0" err="1" smtClean="0"/>
              <a:t>kejadian</a:t>
            </a:r>
            <a:r>
              <a:rPr lang="en-GB" sz="2400" dirty="0" smtClean="0"/>
              <a:t>, </a:t>
            </a:r>
            <a:r>
              <a:rPr lang="en-GB" sz="2400" dirty="0" err="1" smtClean="0"/>
              <a:t>sistem</a:t>
            </a:r>
            <a:r>
              <a:rPr lang="en-GB" sz="2400" dirty="0" smtClean="0"/>
              <a:t> </a:t>
            </a:r>
            <a:r>
              <a:rPr lang="en-GB" sz="2400" dirty="0" err="1" smtClean="0"/>
              <a:t>berpindah</a:t>
            </a:r>
            <a:r>
              <a:rPr lang="en-GB" sz="2400" dirty="0" smtClean="0"/>
              <a:t> </a:t>
            </a:r>
            <a:r>
              <a:rPr lang="en-GB" sz="2400" dirty="0" err="1" smtClean="0"/>
              <a:t>dari</a:t>
            </a:r>
            <a:r>
              <a:rPr lang="en-GB" sz="2400" dirty="0" smtClean="0"/>
              <a:t> </a:t>
            </a:r>
            <a:r>
              <a:rPr lang="en-GB" sz="2400" dirty="0" err="1" smtClean="0"/>
              <a:t>satu</a:t>
            </a:r>
            <a:r>
              <a:rPr lang="en-GB" sz="2400" dirty="0" smtClean="0"/>
              <a:t> state </a:t>
            </a:r>
            <a:r>
              <a:rPr lang="en-GB" sz="2400" dirty="0" err="1" smtClean="0"/>
              <a:t>ke</a:t>
            </a:r>
            <a:r>
              <a:rPr lang="en-GB" sz="2400" dirty="0" smtClean="0"/>
              <a:t> state yang </a:t>
            </a:r>
            <a:r>
              <a:rPr lang="en-GB" sz="2400" dirty="0" err="1" smtClean="0"/>
              <a:t>lainnya</a:t>
            </a:r>
            <a:endParaRPr lang="en-GB" sz="2400" dirty="0" smtClean="0"/>
          </a:p>
          <a:p>
            <a:r>
              <a:rPr lang="en-GB" sz="2400" i="1" dirty="0" err="1" smtClean="0"/>
              <a:t>Statechart</a:t>
            </a:r>
            <a:r>
              <a:rPr lang="en-GB" sz="2400" dirty="0" smtClean="0"/>
              <a:t> </a:t>
            </a:r>
            <a:r>
              <a:rPr lang="en-GB" sz="2400" dirty="0" err="1" smtClean="0"/>
              <a:t>adalah</a:t>
            </a:r>
            <a:r>
              <a:rPr lang="en-GB" sz="2400" dirty="0" smtClean="0"/>
              <a:t> </a:t>
            </a:r>
            <a:r>
              <a:rPr lang="en-GB" sz="2400" dirty="0" err="1" smtClean="0"/>
              <a:t>bagian</a:t>
            </a:r>
            <a:r>
              <a:rPr lang="en-GB" sz="2400" dirty="0" smtClean="0"/>
              <a:t> UML yang </a:t>
            </a:r>
            <a:r>
              <a:rPr lang="en-GB" sz="2400" dirty="0" err="1" smtClean="0"/>
              <a:t>digunakan</a:t>
            </a:r>
            <a:r>
              <a:rPr lang="en-GB" sz="2400" dirty="0" smtClean="0"/>
              <a:t> </a:t>
            </a:r>
            <a:r>
              <a:rPr lang="en-GB" sz="2400" dirty="0" err="1" smtClean="0"/>
              <a:t>untuk</a:t>
            </a:r>
            <a:r>
              <a:rPr lang="en-GB" sz="2400" dirty="0" smtClean="0"/>
              <a:t> </a:t>
            </a:r>
            <a:r>
              <a:rPr lang="en-GB" sz="2400" dirty="0" err="1" smtClean="0"/>
              <a:t>merepresentasikan</a:t>
            </a:r>
            <a:r>
              <a:rPr lang="en-GB" sz="2400" dirty="0" smtClean="0"/>
              <a:t> </a:t>
            </a:r>
            <a:r>
              <a:rPr lang="en-GB" sz="2400" i="1" dirty="0" smtClean="0"/>
              <a:t>state </a:t>
            </a:r>
            <a:r>
              <a:rPr lang="en-GB" sz="2400" i="1" dirty="0"/>
              <a:t>machine </a:t>
            </a:r>
            <a:r>
              <a:rPr lang="en-GB" sz="2400" i="1" dirty="0" smtClean="0"/>
              <a:t>model</a:t>
            </a:r>
            <a:r>
              <a:rPr lang="en-GB" sz="2400" dirty="0" smtClean="0"/>
              <a:t>.</a:t>
            </a:r>
            <a:endParaRPr lang="en-GB" sz="2400"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9584D3C2-F5E6-4D51-A3C1-EB2980A7DC03}" type="datetime1">
              <a:rPr lang="id-ID" smtClean="0"/>
              <a:pPr/>
              <a:t>05/12/2012</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State diagram of a microwave oven</a:t>
            </a:r>
            <a:r>
              <a:rPr lang="en-GB" dirty="0" smtClean="0"/>
              <a:t> </a:t>
            </a:r>
            <a:endParaRPr lang="en-US" dirty="0" smtClean="0"/>
          </a:p>
        </p:txBody>
      </p:sp>
      <p:pic>
        <p:nvPicPr>
          <p:cNvPr id="4" name="Picture 3" descr="5.16 MWOvenStateDia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276349" y="1689100"/>
            <a:ext cx="7086461" cy="43053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10F4F52A-B58A-43B0-A538-C1616DEF62AA}" type="datetime1">
              <a:rPr lang="id-ID" smtClean="0"/>
              <a:pPr/>
              <a:t>05/12/2012</a:t>
            </a:fld>
            <a:endParaRPr lang="id-ID"/>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smtClean="0"/>
              <a:t>States and stimuli for the microwave oven (a)</a:t>
            </a:r>
            <a:r>
              <a:rPr lang="en-GB" dirty="0" smtClean="0"/>
              <a:t> </a:t>
            </a:r>
            <a:endParaRPr lang="en-US" dirty="0" smtClean="0"/>
          </a:p>
        </p:txBody>
      </p:sp>
      <p:graphicFrame>
        <p:nvGraphicFramePr>
          <p:cNvPr id="3" name="Table 2"/>
          <p:cNvGraphicFramePr>
            <a:graphicFrameLocks noGrp="1"/>
          </p:cNvGraphicFramePr>
          <p:nvPr/>
        </p:nvGraphicFramePr>
        <p:xfrm>
          <a:off x="431800" y="1727200"/>
          <a:ext cx="8089900" cy="4345305"/>
        </p:xfrm>
        <a:graphic>
          <a:graphicData uri="http://schemas.openxmlformats.org/drawingml/2006/table">
            <a:tbl>
              <a:tblPr/>
              <a:tblGrid>
                <a:gridCol w="1816100"/>
                <a:gridCol w="6273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Times New Roman" charset="0"/>
                        </a:rPr>
                        <a:t>State</a:t>
                      </a:r>
                      <a:endParaRPr kumimoji="0" lang="en-GB" sz="1600" b="1" i="0" u="none" strike="noStrike" cap="none" normalizeH="0" baseline="0" dirty="0">
                        <a:ln>
                          <a:noFill/>
                        </a:ln>
                        <a:solidFill>
                          <a:srgbClr val="000000"/>
                        </a:solidFill>
                        <a:effectLst/>
                        <a:latin typeface="Arial" charset="0"/>
                        <a:ea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Times New Roman" charset="0"/>
                        </a:rPr>
                        <a:t>Description</a:t>
                      </a:r>
                      <a:endParaRPr kumimoji="0" lang="en-GB" sz="1600" b="1" i="0" u="none" strike="noStrike" cap="none" normalizeH="0" baseline="0">
                        <a:ln>
                          <a:noFill/>
                        </a:ln>
                        <a:solidFill>
                          <a:srgbClr val="000000"/>
                        </a:solidFill>
                        <a:effectLst/>
                        <a:latin typeface="Arial" charset="0"/>
                        <a:ea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Times New Roman" charset="0"/>
                        </a:rPr>
                        <a:t>Waiting</a:t>
                      </a:r>
                      <a:endParaRPr kumimoji="0" lang="en-GB" sz="1600" b="0" i="0" u="none" strike="noStrike" cap="none" normalizeH="0" baseline="0" dirty="0">
                        <a:ln>
                          <a:noFill/>
                        </a:ln>
                        <a:solidFill>
                          <a:srgbClr val="000000"/>
                        </a:solidFill>
                        <a:effectLst/>
                        <a:latin typeface="Arial" charset="0"/>
                        <a:ea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is waiting for input. The display shows the current time.</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Half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power is set to 300 watts. The display shows ‘Half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Full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power is set to 600 watts. The display shows ‘Full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Set time</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cooking time is set to the user’s input value. The display shows the cooking time selected and is updated as the time is set.</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Disabled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Oven operation is disabled for safety. Interior oven light is on. Display shows ‘Not ready’.</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Enabled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Oven operation is enabled. Interior oven light is off. Display shows ‘Ready to cook’.</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Operation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Oven in operation. Interior oven light is on. Display shows the timer countdown. On completion of cooking, the buzzer is sounded for five seconds. Oven light is on. Display shows ‘Cooking complete’ while buzzer is sounding</a:t>
                      </a:r>
                      <a:r>
                        <a:rPr kumimoji="0" lang="en-GB" sz="1600" b="0" i="0" u="none" strike="noStrike" cap="none" normalizeH="0" baseline="0" dirty="0" smtClean="0">
                          <a:ln>
                            <a:noFill/>
                          </a:ln>
                          <a:solidFill>
                            <a:srgbClr val="000000"/>
                          </a:solidFill>
                          <a:effectLst/>
                          <a:latin typeface="Arial" charset="0"/>
                          <a:ea typeface="Times New Roman" charset="0"/>
                        </a:rPr>
                        <a:t>.</a:t>
                      </a:r>
                      <a:endParaRPr kumimoji="0" lang="en-GB" sz="1600" b="0" i="0" u="none" strike="noStrike" cap="none" normalizeH="0" baseline="0" dirty="0">
                        <a:ln>
                          <a:noFill/>
                        </a:ln>
                        <a:solidFill>
                          <a:srgbClr val="000000"/>
                        </a:solidFill>
                        <a:effectLst/>
                        <a:latin typeface="Arial" charset="0"/>
                        <a:ea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a:spLocks noGrp="1"/>
          </p:cNvSpPr>
          <p:nvPr>
            <p:ph type="sldNum" sz="quarter" idx="12"/>
          </p:nvPr>
        </p:nvSpPr>
        <p:spPr/>
        <p:txBody>
          <a:bodyPr/>
          <a:lstStyle/>
          <a:p>
            <a:pPr>
              <a:defRPr/>
            </a:pPr>
            <a:fld id="{964AD586-7C25-0244-A129-E014CC0A164A}"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A43A5340-AAB6-40A9-894D-5E6BBE11A28B}" type="datetime1">
              <a:rPr lang="id-ID" smtClean="0"/>
              <a:pPr/>
              <a:t>05/12/2012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smtClean="0"/>
              <a:t>States and stimuli for the microwave oven (</a:t>
            </a:r>
            <a:r>
              <a:rPr lang="en-US" dirty="0" err="1" smtClean="0"/>
              <a:t>b</a:t>
            </a:r>
            <a:r>
              <a:rPr lang="en-US" dirty="0" smtClean="0"/>
              <a:t>)</a:t>
            </a:r>
            <a:r>
              <a:rPr lang="en-GB" dirty="0" smtClean="0"/>
              <a:t> </a:t>
            </a:r>
            <a:endParaRPr lang="en-US" dirty="0" smtClean="0"/>
          </a:p>
        </p:txBody>
      </p:sp>
      <p:graphicFrame>
        <p:nvGraphicFramePr>
          <p:cNvPr id="3" name="Table 2"/>
          <p:cNvGraphicFramePr>
            <a:graphicFrameLocks noGrp="1"/>
          </p:cNvGraphicFramePr>
          <p:nvPr/>
        </p:nvGraphicFramePr>
        <p:xfrm>
          <a:off x="1419482" y="1841500"/>
          <a:ext cx="6330950" cy="3760470"/>
        </p:xfrm>
        <a:graphic>
          <a:graphicData uri="http://schemas.openxmlformats.org/drawingml/2006/table">
            <a:tbl>
              <a:tblPr/>
              <a:tblGrid>
                <a:gridCol w="1841500"/>
                <a:gridCol w="4489450"/>
              </a:tblGrid>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Times New Roman" charset="0"/>
                        </a:rPr>
                        <a:t>Stimulus</a:t>
                      </a:r>
                      <a:endParaRPr kumimoji="0" lang="en-GB" sz="1600" b="1" i="0" u="none" strike="noStrike" cap="none" normalizeH="0" baseline="0" dirty="0">
                        <a:ln>
                          <a:noFill/>
                        </a:ln>
                        <a:solidFill>
                          <a:srgbClr val="000000"/>
                        </a:solidFill>
                        <a:effectLst/>
                        <a:latin typeface="Arial" charset="0"/>
                        <a:ea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Times New Roman" charset="0"/>
                        </a:rPr>
                        <a:t>Description</a:t>
                      </a:r>
                      <a:endParaRPr kumimoji="0" lang="en-GB" sz="1600" b="1" i="0" u="none" strike="noStrike" cap="none" normalizeH="0" baseline="0" dirty="0">
                        <a:ln>
                          <a:noFill/>
                        </a:ln>
                        <a:solidFill>
                          <a:srgbClr val="000000"/>
                        </a:solidFill>
                        <a:effectLst/>
                        <a:latin typeface="Arial" charset="0"/>
                        <a:ea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57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Times New Roman" charset="0"/>
                        </a:rPr>
                        <a:t>Half </a:t>
                      </a:r>
                      <a:r>
                        <a:rPr kumimoji="0" lang="en-GB" sz="1600" b="0" i="0" u="none" strike="noStrike" cap="none" normalizeH="0" baseline="0" dirty="0">
                          <a:ln>
                            <a:noFill/>
                          </a:ln>
                          <a:solidFill>
                            <a:srgbClr val="000000"/>
                          </a:solidFill>
                          <a:effectLst/>
                          <a:latin typeface="Arial" charset="0"/>
                          <a:ea typeface="Times New Roman" charset="0"/>
                        </a:rPr>
                        <a:t>power </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half-power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Full power </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full-power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57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Timer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one of the timer buttons.</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Number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a numeric key.</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Door open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door switch is not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Door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door switch is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Start</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the Start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Cancel</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Cancel button</a:t>
                      </a:r>
                      <a:r>
                        <a:rPr kumimoji="0" lang="en-GB" sz="1600" b="0" i="0" u="none" strike="noStrike" cap="none" normalizeH="0" baseline="0" dirty="0" smtClean="0">
                          <a:ln>
                            <a:noFill/>
                          </a:ln>
                          <a:solidFill>
                            <a:srgbClr val="000000"/>
                          </a:solidFill>
                          <a:effectLst/>
                          <a:latin typeface="Arial" charset="0"/>
                          <a:ea typeface="Times New Roman" charset="0"/>
                        </a:rPr>
                        <a:t>. </a:t>
                      </a:r>
                      <a:endParaRPr kumimoji="0" lang="en-GB" sz="1600" b="0" i="0" u="none" strike="noStrike" cap="none" normalizeH="0" baseline="0" dirty="0">
                        <a:ln>
                          <a:noFill/>
                        </a:ln>
                        <a:solidFill>
                          <a:srgbClr val="000000"/>
                        </a:solidFill>
                        <a:effectLst/>
                        <a:latin typeface="Arial" charset="0"/>
                        <a:ea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Slide Number Placeholder 3"/>
          <p:cNvSpPr>
            <a:spLocks noGrp="1"/>
          </p:cNvSpPr>
          <p:nvPr>
            <p:ph type="sldNum" sz="quarter" idx="12"/>
          </p:nvPr>
        </p:nvSpPr>
        <p:spPr/>
        <p:txBody>
          <a:bodyPr/>
          <a:lstStyle/>
          <a:p>
            <a:pPr>
              <a:defRPr/>
            </a:pPr>
            <a:fld id="{964AD586-7C25-0244-A129-E014CC0A164A}"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267719AA-C1F2-44E5-ABF8-CDC60DB2CF84}" type="datetime1">
              <a:rPr lang="id-ID" smtClean="0"/>
              <a:pPr/>
              <a:t>05/12/2012</a:t>
            </a:fld>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Microwave oven operation</a:t>
            </a:r>
            <a:r>
              <a:rPr lang="en-GB" dirty="0" smtClean="0"/>
              <a:t> </a:t>
            </a:r>
            <a:endParaRPr lang="en-US" dirty="0" smtClean="0"/>
          </a:p>
        </p:txBody>
      </p:sp>
      <p:pic>
        <p:nvPicPr>
          <p:cNvPr id="4" name="Picture 3" descr="5.18 Operate-state-mc.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228850" y="1746250"/>
            <a:ext cx="5048250" cy="405765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2EB88E0F-4685-42F7-9F80-62A8516B34A1}" type="datetime1">
              <a:rPr lang="id-ID" smtClean="0"/>
              <a:pPr/>
              <a:t>05/12/2012</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Rekayasa</a:t>
            </a:r>
            <a:r>
              <a:rPr lang="en-US" dirty="0" smtClean="0"/>
              <a:t> </a:t>
            </a:r>
            <a:r>
              <a:rPr lang="en-US" dirty="0" err="1" smtClean="0"/>
              <a:t>Berbasis</a:t>
            </a:r>
            <a:r>
              <a:rPr lang="en-US" dirty="0" smtClean="0"/>
              <a:t> Model</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F0D2F4A0-761B-4205-9FD4-6EC8B5431AA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Pemodelan Sistem PL</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25</a:t>
            </a:fld>
            <a:endParaRPr lang="id-ID"/>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Rekayasa</a:t>
            </a:r>
            <a:r>
              <a:rPr lang="en-US" dirty="0" smtClean="0"/>
              <a:t> </a:t>
            </a:r>
            <a:r>
              <a:rPr lang="en-US" dirty="0" err="1" smtClean="0"/>
              <a:t>Berbasis</a:t>
            </a:r>
            <a:r>
              <a:rPr lang="en-US" dirty="0" smtClean="0"/>
              <a:t> Model</a:t>
            </a:r>
            <a:endParaRPr lang="en-US" dirty="0"/>
          </a:p>
        </p:txBody>
      </p:sp>
      <p:sp>
        <p:nvSpPr>
          <p:cNvPr id="5" name="Content Placeholder 4"/>
          <p:cNvSpPr>
            <a:spLocks noGrp="1"/>
          </p:cNvSpPr>
          <p:nvPr>
            <p:ph idx="1"/>
          </p:nvPr>
        </p:nvSpPr>
        <p:spPr/>
        <p:txBody>
          <a:bodyPr>
            <a:normAutofit/>
          </a:bodyPr>
          <a:lstStyle/>
          <a:p>
            <a:r>
              <a:rPr lang="en-US" dirty="0" err="1" smtClean="0"/>
              <a:t>Merupakan</a:t>
            </a:r>
            <a:r>
              <a:rPr lang="en-US" dirty="0" smtClean="0"/>
              <a:t> </a:t>
            </a:r>
            <a:r>
              <a:rPr lang="en-US" dirty="0" err="1" smtClean="0"/>
              <a:t>suatu</a:t>
            </a:r>
            <a:r>
              <a:rPr lang="en-US" dirty="0" smtClean="0"/>
              <a:t> </a:t>
            </a:r>
            <a:r>
              <a:rPr lang="en-US" dirty="0" err="1" smtClean="0"/>
              <a:t>pendekatan</a:t>
            </a:r>
            <a:r>
              <a:rPr lang="en-US" dirty="0" smtClean="0"/>
              <a:t> </a:t>
            </a:r>
            <a:r>
              <a:rPr lang="en-US" dirty="0" err="1" smtClean="0"/>
              <a:t>dalam</a:t>
            </a:r>
            <a:r>
              <a:rPr lang="en-US" dirty="0" smtClean="0"/>
              <a:t> </a:t>
            </a:r>
            <a:r>
              <a:rPr lang="en-US" dirty="0" err="1" smtClean="0"/>
              <a:t>pengembangan</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dimana</a:t>
            </a:r>
            <a:r>
              <a:rPr lang="en-US" dirty="0" smtClean="0"/>
              <a:t> model, </a:t>
            </a:r>
            <a:r>
              <a:rPr lang="en-US" dirty="0" err="1" smtClean="0"/>
              <a:t>bukan</a:t>
            </a:r>
            <a:r>
              <a:rPr lang="en-US" dirty="0" smtClean="0"/>
              <a:t> program, </a:t>
            </a:r>
            <a:r>
              <a:rPr lang="en-US" dirty="0" err="1" smtClean="0"/>
              <a:t>merupakan</a:t>
            </a:r>
            <a:r>
              <a:rPr lang="en-US" dirty="0" smtClean="0"/>
              <a:t> output </a:t>
            </a:r>
            <a:r>
              <a:rPr lang="en-US" dirty="0" err="1" smtClean="0"/>
              <a:t>utama</a:t>
            </a:r>
            <a:r>
              <a:rPr lang="en-US" dirty="0" smtClean="0"/>
              <a:t> </a:t>
            </a:r>
            <a:r>
              <a:rPr lang="en-US" dirty="0" err="1" smtClean="0"/>
              <a:t>dari</a:t>
            </a:r>
            <a:r>
              <a:rPr lang="en-US" dirty="0" smtClean="0"/>
              <a:t> </a:t>
            </a:r>
            <a:r>
              <a:rPr lang="en-US" dirty="0" err="1" smtClean="0"/>
              <a:t>proses</a:t>
            </a:r>
            <a:r>
              <a:rPr lang="en-US" dirty="0" smtClean="0"/>
              <a:t> </a:t>
            </a:r>
            <a:r>
              <a:rPr lang="en-US" dirty="0" err="1" smtClean="0"/>
              <a:t>pengembangan</a:t>
            </a:r>
            <a:r>
              <a:rPr lang="en-US" dirty="0" smtClean="0"/>
              <a:t> </a:t>
            </a:r>
            <a:r>
              <a:rPr lang="en-US" dirty="0" err="1" smtClean="0"/>
              <a:t>perangkat</a:t>
            </a:r>
            <a:r>
              <a:rPr lang="en-US" dirty="0" smtClean="0"/>
              <a:t> </a:t>
            </a:r>
            <a:r>
              <a:rPr lang="en-US" dirty="0" err="1" smtClean="0"/>
              <a:t>lunak</a:t>
            </a:r>
            <a:endParaRPr lang="en-US" dirty="0" smtClean="0"/>
          </a:p>
          <a:p>
            <a:r>
              <a:rPr lang="en-US" dirty="0" smtClean="0"/>
              <a:t>Program yang </a:t>
            </a:r>
            <a:r>
              <a:rPr lang="en-US" dirty="0" err="1" smtClean="0"/>
              <a:t>dieksekusi</a:t>
            </a:r>
            <a:r>
              <a:rPr lang="en-US" dirty="0" smtClean="0"/>
              <a:t> </a:t>
            </a:r>
            <a:r>
              <a:rPr lang="en-US" dirty="0" err="1" smtClean="0"/>
              <a:t>dihasilkan</a:t>
            </a:r>
            <a:r>
              <a:rPr lang="en-US" dirty="0" smtClean="0"/>
              <a:t> </a:t>
            </a:r>
            <a:r>
              <a:rPr lang="en-US" dirty="0" err="1" smtClean="0"/>
              <a:t>secara</a:t>
            </a:r>
            <a:r>
              <a:rPr lang="en-US" dirty="0" smtClean="0"/>
              <a:t> </a:t>
            </a:r>
            <a:r>
              <a:rPr lang="en-US" dirty="0" err="1" smtClean="0"/>
              <a:t>otomatis</a:t>
            </a:r>
            <a:r>
              <a:rPr lang="en-US" dirty="0" smtClean="0"/>
              <a:t> </a:t>
            </a:r>
            <a:r>
              <a:rPr lang="en-US" dirty="0" err="1" smtClean="0"/>
              <a:t>dari</a:t>
            </a:r>
            <a:r>
              <a:rPr lang="en-US" dirty="0" smtClean="0"/>
              <a:t> model yang </a:t>
            </a:r>
            <a:r>
              <a:rPr lang="en-US" dirty="0" err="1" smtClean="0"/>
              <a:t>dibuat</a:t>
            </a:r>
            <a:endParaRPr lang="en-US" dirty="0" smtClean="0"/>
          </a:p>
          <a:p>
            <a:endParaRPr lang="en-US" dirty="0"/>
          </a:p>
        </p:txBody>
      </p:sp>
      <p:sp>
        <p:nvSpPr>
          <p:cNvPr id="3" name="Footer Placeholder 2"/>
          <p:cNvSpPr>
            <a:spLocks noGrp="1"/>
          </p:cNvSpPr>
          <p:nvPr>
            <p:ph type="ftr" sz="quarter" idx="11"/>
          </p:nvPr>
        </p:nvSpPr>
        <p:spPr/>
        <p:txBody>
          <a:bodyPr/>
          <a:lstStyle/>
          <a:p>
            <a:pPr>
              <a:defRPr/>
            </a:pPr>
            <a:r>
              <a:rPr lang="en-US" smtClean="0"/>
              <a:t>Pemodelan Sistem PL</a:t>
            </a:r>
            <a:endParaRPr lang="en-US"/>
          </a:p>
        </p:txBody>
      </p:sp>
      <p:sp>
        <p:nvSpPr>
          <p:cNvPr id="4" name="Slide Number Placeholder 3"/>
          <p:cNvSpPr>
            <a:spLocks noGrp="1"/>
          </p:cNvSpPr>
          <p:nvPr>
            <p:ph type="sldNum" sz="quarter" idx="12"/>
          </p:nvPr>
        </p:nvSpPr>
        <p:spPr/>
        <p:txBody>
          <a:bodyPr/>
          <a:lstStyle/>
          <a:p>
            <a:pPr>
              <a:defRPr/>
            </a:pPr>
            <a:fld id="{964AD586-7C25-0244-A129-E014CC0A164A}" type="slidenum">
              <a:rPr lang="en-US" smtClean="0"/>
              <a:pPr>
                <a:defRPr/>
              </a:pPr>
              <a:t>26</a:t>
            </a:fld>
            <a:endParaRPr lang="en-US"/>
          </a:p>
        </p:txBody>
      </p:sp>
      <p:sp>
        <p:nvSpPr>
          <p:cNvPr id="6" name="Date Placeholder 5"/>
          <p:cNvSpPr>
            <a:spLocks noGrp="1"/>
          </p:cNvSpPr>
          <p:nvPr>
            <p:ph type="dt" sz="half" idx="10"/>
          </p:nvPr>
        </p:nvSpPr>
        <p:spPr/>
        <p:txBody>
          <a:bodyPr/>
          <a:lstStyle/>
          <a:p>
            <a:fld id="{794C18BC-E651-454F-AC02-ACDA184E86BC}" type="datetime1">
              <a:rPr lang="id-ID" smtClean="0"/>
              <a:pPr/>
              <a:t>05/12/2012</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Arsitektur</a:t>
            </a:r>
            <a:r>
              <a:rPr lang="en-US" dirty="0" smtClean="0"/>
              <a:t> </a:t>
            </a:r>
            <a:r>
              <a:rPr lang="en-US" dirty="0" err="1" smtClean="0"/>
              <a:t>Berbasis</a:t>
            </a:r>
            <a:r>
              <a:rPr lang="en-US" dirty="0" smtClean="0"/>
              <a:t> Model</a:t>
            </a:r>
            <a:endParaRPr lang="en-US" dirty="0"/>
          </a:p>
        </p:txBody>
      </p:sp>
      <p:sp>
        <p:nvSpPr>
          <p:cNvPr id="5" name="Content Placeholder 4"/>
          <p:cNvSpPr>
            <a:spLocks noGrp="1"/>
          </p:cNvSpPr>
          <p:nvPr>
            <p:ph idx="1"/>
          </p:nvPr>
        </p:nvSpPr>
        <p:spPr/>
        <p:txBody>
          <a:bodyPr>
            <a:normAutofit/>
          </a:bodyPr>
          <a:lstStyle/>
          <a:p>
            <a:r>
              <a:rPr lang="en-US" dirty="0" err="1" smtClean="0"/>
              <a:t>Merupakan</a:t>
            </a:r>
            <a:r>
              <a:rPr lang="en-US" dirty="0" smtClean="0"/>
              <a:t> </a:t>
            </a:r>
            <a:r>
              <a:rPr lang="en-US" dirty="0" err="1" smtClean="0"/>
              <a:t>pendahulu</a:t>
            </a:r>
            <a:r>
              <a:rPr lang="en-US" dirty="0" smtClean="0"/>
              <a:t> </a:t>
            </a:r>
            <a:r>
              <a:rPr lang="en-US" dirty="0" err="1" smtClean="0"/>
              <a:t>dari</a:t>
            </a:r>
            <a:r>
              <a:rPr lang="en-US" dirty="0" smtClean="0"/>
              <a:t> </a:t>
            </a:r>
            <a:r>
              <a:rPr lang="en-US" dirty="0" err="1" smtClean="0"/>
              <a:t>rekayasa</a:t>
            </a:r>
            <a:r>
              <a:rPr lang="en-US" dirty="0" smtClean="0"/>
              <a:t> </a:t>
            </a:r>
            <a:r>
              <a:rPr lang="en-US" dirty="0" err="1" smtClean="0"/>
              <a:t>berbasis</a:t>
            </a:r>
            <a:r>
              <a:rPr lang="en-US" dirty="0" smtClean="0"/>
              <a:t> model</a:t>
            </a:r>
          </a:p>
          <a:p>
            <a:r>
              <a:rPr lang="en-US" dirty="0" err="1" smtClean="0"/>
              <a:t>Adalah</a:t>
            </a:r>
            <a:r>
              <a:rPr lang="en-US" dirty="0" smtClean="0"/>
              <a:t> </a:t>
            </a:r>
            <a:r>
              <a:rPr lang="en-US" dirty="0" err="1" smtClean="0"/>
              <a:t>pendekatan</a:t>
            </a:r>
            <a:r>
              <a:rPr lang="en-US" dirty="0" smtClean="0"/>
              <a:t> yang </a:t>
            </a:r>
            <a:r>
              <a:rPr lang="en-US" dirty="0" err="1" smtClean="0"/>
              <a:t>berfokus</a:t>
            </a:r>
            <a:r>
              <a:rPr lang="en-US" dirty="0" smtClean="0"/>
              <a:t> </a:t>
            </a:r>
            <a:r>
              <a:rPr lang="en-US" dirty="0" err="1" smtClean="0"/>
              <a:t>pada</a:t>
            </a:r>
            <a:r>
              <a:rPr lang="en-US" dirty="0" smtClean="0"/>
              <a:t> model </a:t>
            </a:r>
            <a:r>
              <a:rPr lang="en-US" dirty="0" err="1" smtClean="0"/>
              <a:t>untuk</a:t>
            </a:r>
            <a:r>
              <a:rPr lang="en-US" dirty="0" smtClean="0"/>
              <a:t> </a:t>
            </a:r>
            <a:r>
              <a:rPr lang="en-US" dirty="0" err="1" smtClean="0"/>
              <a:t>desain</a:t>
            </a:r>
            <a:r>
              <a:rPr lang="en-US" dirty="0" smtClean="0"/>
              <a:t> </a:t>
            </a:r>
            <a:r>
              <a:rPr lang="en-US" dirty="0" err="1" smtClean="0"/>
              <a:t>dan</a:t>
            </a:r>
            <a:r>
              <a:rPr lang="en-US" dirty="0" smtClean="0"/>
              <a:t> </a:t>
            </a:r>
            <a:r>
              <a:rPr lang="en-US" dirty="0" err="1" smtClean="0"/>
              <a:t>implementasi</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sejumlah</a:t>
            </a:r>
            <a:r>
              <a:rPr lang="en-US" dirty="0" smtClean="0"/>
              <a:t> model UML </a:t>
            </a:r>
            <a:r>
              <a:rPr lang="en-US" dirty="0" err="1" smtClean="0"/>
              <a:t>untuk</a:t>
            </a:r>
            <a:r>
              <a:rPr lang="en-US" dirty="0" smtClean="0"/>
              <a:t> </a:t>
            </a:r>
            <a:r>
              <a:rPr lang="en-US" dirty="0" err="1" smtClean="0"/>
              <a:t>mendeskripsikan</a:t>
            </a:r>
            <a:r>
              <a:rPr lang="en-US" dirty="0" smtClean="0"/>
              <a:t> </a:t>
            </a:r>
            <a:r>
              <a:rPr lang="en-US" dirty="0" err="1" smtClean="0"/>
              <a:t>sistem</a:t>
            </a:r>
            <a:endParaRPr lang="en-US" dirty="0" smtClean="0"/>
          </a:p>
        </p:txBody>
      </p:sp>
      <p:sp>
        <p:nvSpPr>
          <p:cNvPr id="4" name="Footer Placeholder 3"/>
          <p:cNvSpPr>
            <a:spLocks noGrp="1"/>
          </p:cNvSpPr>
          <p:nvPr>
            <p:ph type="ftr" sz="quarter" idx="11"/>
          </p:nvPr>
        </p:nvSpPr>
        <p:spPr/>
        <p:txBody>
          <a:bodyPr/>
          <a:lstStyle/>
          <a:p>
            <a:pPr>
              <a:defRPr/>
            </a:pPr>
            <a:r>
              <a:rPr lang="en-US" smtClean="0"/>
              <a:t>Pemodelan Sistem PL</a:t>
            </a:r>
            <a:endParaRPr lang="en-US"/>
          </a:p>
        </p:txBody>
      </p:sp>
      <p:sp>
        <p:nvSpPr>
          <p:cNvPr id="3" name="Slide Number Placeholder 2"/>
          <p:cNvSpPr>
            <a:spLocks noGrp="1"/>
          </p:cNvSpPr>
          <p:nvPr>
            <p:ph type="sldNum" sz="quarter" idx="12"/>
          </p:nvPr>
        </p:nvSpPr>
        <p:spPr/>
        <p:txBody>
          <a:bodyPr/>
          <a:lstStyle/>
          <a:p>
            <a:pPr>
              <a:defRPr/>
            </a:pPr>
            <a:fld id="{964AD586-7C25-0244-A129-E014CC0A164A}" type="slidenum">
              <a:rPr lang="en-US" smtClean="0"/>
              <a:pPr>
                <a:defRPr/>
              </a:pPr>
              <a:t>27</a:t>
            </a:fld>
            <a:endParaRPr lang="en-US"/>
          </a:p>
        </p:txBody>
      </p:sp>
      <p:sp>
        <p:nvSpPr>
          <p:cNvPr id="6" name="Date Placeholder 5"/>
          <p:cNvSpPr>
            <a:spLocks noGrp="1"/>
          </p:cNvSpPr>
          <p:nvPr>
            <p:ph type="dt" sz="half" idx="10"/>
          </p:nvPr>
        </p:nvSpPr>
        <p:spPr/>
        <p:txBody>
          <a:bodyPr/>
          <a:lstStyle/>
          <a:p>
            <a:fld id="{0C2D641E-5234-44D2-9B21-E5E440229B84}" type="datetime1">
              <a:rPr lang="id-ID" smtClean="0"/>
              <a:pPr/>
              <a:t>05/12/2012</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model</a:t>
            </a:r>
            <a:endParaRPr lang="en-US" dirty="0"/>
          </a:p>
        </p:txBody>
      </p:sp>
      <p:sp>
        <p:nvSpPr>
          <p:cNvPr id="3" name="Content Placeholder 2"/>
          <p:cNvSpPr>
            <a:spLocks noGrp="1"/>
          </p:cNvSpPr>
          <p:nvPr>
            <p:ph idx="1"/>
          </p:nvPr>
        </p:nvSpPr>
        <p:spPr>
          <a:xfrm>
            <a:off x="457200" y="1536700"/>
            <a:ext cx="8229600" cy="4525963"/>
          </a:xfrm>
        </p:spPr>
        <p:txBody>
          <a:bodyPr>
            <a:normAutofit/>
          </a:bodyPr>
          <a:lstStyle/>
          <a:p>
            <a:r>
              <a:rPr lang="en-US" dirty="0" smtClean="0"/>
              <a:t>Model </a:t>
            </a:r>
            <a:r>
              <a:rPr lang="en-US" dirty="0" err="1" smtClean="0"/>
              <a:t>komputasi</a:t>
            </a:r>
            <a:r>
              <a:rPr lang="en-US" dirty="0" smtClean="0"/>
              <a:t> </a:t>
            </a:r>
            <a:r>
              <a:rPr lang="en-US" dirty="0" err="1" smtClean="0"/>
              <a:t>independen</a:t>
            </a:r>
            <a:endParaRPr lang="en-US" dirty="0" smtClean="0"/>
          </a:p>
          <a:p>
            <a:pPr lvl="1"/>
            <a:r>
              <a:rPr lang="en-US" dirty="0" err="1" smtClean="0"/>
              <a:t>Kadang</a:t>
            </a:r>
            <a:r>
              <a:rPr lang="en-US" dirty="0" smtClean="0"/>
              <a:t> </a:t>
            </a:r>
            <a:r>
              <a:rPr lang="en-US" dirty="0" err="1" smtClean="0"/>
              <a:t>disebut</a:t>
            </a:r>
            <a:r>
              <a:rPr lang="en-US" dirty="0" smtClean="0"/>
              <a:t> </a:t>
            </a:r>
            <a:r>
              <a:rPr lang="en-US" dirty="0" err="1" smtClean="0"/>
              <a:t>sebagai</a:t>
            </a:r>
            <a:r>
              <a:rPr lang="en-US" dirty="0" smtClean="0"/>
              <a:t> model domain. </a:t>
            </a:r>
            <a:r>
              <a:rPr lang="en-US" dirty="0" err="1" smtClean="0"/>
              <a:t>Menggambarkan</a:t>
            </a:r>
            <a:r>
              <a:rPr lang="en-US" dirty="0" smtClean="0"/>
              <a:t> </a:t>
            </a:r>
            <a:r>
              <a:rPr lang="en-US" dirty="0" err="1" smtClean="0"/>
              <a:t>abstraksi</a:t>
            </a:r>
            <a:r>
              <a:rPr lang="en-US" dirty="0" smtClean="0"/>
              <a:t> domain yang </a:t>
            </a:r>
            <a:r>
              <a:rPr lang="en-US" dirty="0" err="1" smtClean="0"/>
              <a:t>digunakan</a:t>
            </a:r>
            <a:r>
              <a:rPr lang="en-US" dirty="0" smtClean="0"/>
              <a:t> </a:t>
            </a:r>
            <a:r>
              <a:rPr lang="en-US" dirty="0" err="1" smtClean="0"/>
              <a:t>dalam</a:t>
            </a:r>
            <a:r>
              <a:rPr lang="en-US" dirty="0" smtClean="0"/>
              <a:t> </a:t>
            </a:r>
            <a:r>
              <a:rPr lang="en-US" dirty="0" err="1" smtClean="0"/>
              <a:t>sistem</a:t>
            </a:r>
            <a:endParaRPr lang="en-US" dirty="0" smtClean="0"/>
          </a:p>
          <a:p>
            <a:r>
              <a:rPr lang="en-US" dirty="0" smtClean="0"/>
              <a:t>Model platform </a:t>
            </a:r>
            <a:r>
              <a:rPr lang="en-US" dirty="0" err="1" smtClean="0"/>
              <a:t>independen</a:t>
            </a:r>
            <a:endParaRPr lang="en-US" dirty="0" smtClean="0"/>
          </a:p>
          <a:p>
            <a:pPr lvl="1"/>
            <a:r>
              <a:rPr lang="en-US" dirty="0" smtClean="0"/>
              <a:t>Model </a:t>
            </a:r>
            <a:r>
              <a:rPr lang="en-US" dirty="0" err="1" smtClean="0"/>
              <a:t>ini</a:t>
            </a:r>
            <a:r>
              <a:rPr lang="en-US" dirty="0" smtClean="0"/>
              <a:t> </a:t>
            </a:r>
            <a:r>
              <a:rPr lang="en-US" dirty="0" err="1" smtClean="0"/>
              <a:t>menggambarkan</a:t>
            </a:r>
            <a:r>
              <a:rPr lang="en-US" dirty="0" smtClean="0"/>
              <a:t> </a:t>
            </a:r>
            <a:r>
              <a:rPr lang="en-US" dirty="0" err="1" smtClean="0"/>
              <a:t>operasi</a:t>
            </a:r>
            <a:r>
              <a:rPr lang="en-US" dirty="0" smtClean="0"/>
              <a:t> </a:t>
            </a:r>
            <a:r>
              <a:rPr lang="en-US" dirty="0" err="1" smtClean="0"/>
              <a:t>sistem</a:t>
            </a:r>
            <a:r>
              <a:rPr lang="en-US" dirty="0" smtClean="0"/>
              <a:t> </a:t>
            </a:r>
            <a:r>
              <a:rPr lang="en-US" dirty="0" err="1" smtClean="0"/>
              <a:t>tanpa</a:t>
            </a:r>
            <a:r>
              <a:rPr lang="en-US" dirty="0" smtClean="0"/>
              <a:t> </a:t>
            </a:r>
            <a:r>
              <a:rPr lang="en-US" dirty="0" err="1" smtClean="0"/>
              <a:t>mengacu</a:t>
            </a:r>
            <a:r>
              <a:rPr lang="en-US" dirty="0" smtClean="0"/>
              <a:t> </a:t>
            </a:r>
            <a:r>
              <a:rPr lang="en-US" dirty="0" err="1" smtClean="0"/>
              <a:t>pada</a:t>
            </a:r>
            <a:r>
              <a:rPr lang="en-US" dirty="0" smtClean="0"/>
              <a:t> </a:t>
            </a:r>
            <a:r>
              <a:rPr lang="en-US" dirty="0" err="1" smtClean="0"/>
              <a:t>implementasinya</a:t>
            </a:r>
            <a:r>
              <a:rPr lang="en-US" dirty="0" smtClean="0"/>
              <a:t>. </a:t>
            </a:r>
          </a:p>
          <a:p>
            <a:r>
              <a:rPr lang="en-US" dirty="0" smtClean="0"/>
              <a:t>Model </a:t>
            </a:r>
            <a:r>
              <a:rPr lang="en-US" dirty="0" err="1" smtClean="0"/>
              <a:t>spesifik</a:t>
            </a:r>
            <a:r>
              <a:rPr lang="en-US" dirty="0" smtClean="0"/>
              <a:t> platform</a:t>
            </a:r>
          </a:p>
          <a:p>
            <a:pPr lvl="1"/>
            <a:r>
              <a:rPr lang="en-US" dirty="0" err="1" smtClean="0"/>
              <a:t>Setiap</a:t>
            </a:r>
            <a:r>
              <a:rPr lang="en-US" dirty="0" smtClean="0"/>
              <a:t> platform </a:t>
            </a:r>
            <a:r>
              <a:rPr lang="en-US" dirty="0" err="1" smtClean="0"/>
              <a:t>aplikasi</a:t>
            </a:r>
            <a:r>
              <a:rPr lang="en-US" dirty="0" smtClean="0"/>
              <a:t> </a:t>
            </a:r>
            <a:r>
              <a:rPr lang="en-US" dirty="0" err="1" smtClean="0"/>
              <a:t>akan</a:t>
            </a:r>
            <a:r>
              <a:rPr lang="en-US" dirty="0" smtClean="0"/>
              <a:t> </a:t>
            </a:r>
            <a:r>
              <a:rPr lang="en-US" dirty="0" err="1" smtClean="0"/>
              <a:t>memiliki</a:t>
            </a:r>
            <a:r>
              <a:rPr lang="en-US" dirty="0" smtClean="0"/>
              <a:t> model </a:t>
            </a:r>
            <a:r>
              <a:rPr lang="en-US" dirty="0" err="1" smtClean="0"/>
              <a:t>spesifik</a:t>
            </a:r>
            <a:r>
              <a:rPr lang="en-US" dirty="0" smtClean="0"/>
              <a:t> platform </a:t>
            </a:r>
            <a:r>
              <a:rPr lang="en-US" dirty="0" err="1" smtClean="0"/>
              <a:t>tersendiri</a:t>
            </a:r>
            <a:endParaRPr lang="en-US" dirty="0"/>
          </a:p>
        </p:txBody>
      </p:sp>
      <p:sp>
        <p:nvSpPr>
          <p:cNvPr id="4" name="Footer Placeholder 3"/>
          <p:cNvSpPr>
            <a:spLocks noGrp="1"/>
          </p:cNvSpPr>
          <p:nvPr>
            <p:ph type="ftr" sz="quarter" idx="11"/>
          </p:nvPr>
        </p:nvSpPr>
        <p:spPr/>
        <p:txBody>
          <a:bodyPr/>
          <a:lstStyle/>
          <a:p>
            <a:pPr>
              <a:defRPr/>
            </a:pPr>
            <a:r>
              <a:rPr lang="en-US" smtClean="0"/>
              <a:t>Pemodelan Sistem PL</a:t>
            </a:r>
            <a:endParaRPr lang="en-US"/>
          </a:p>
        </p:txBody>
      </p:sp>
      <p:sp>
        <p:nvSpPr>
          <p:cNvPr id="5" name="Slide Number Placeholder 4"/>
          <p:cNvSpPr>
            <a:spLocks noGrp="1"/>
          </p:cNvSpPr>
          <p:nvPr>
            <p:ph type="sldNum" sz="quarter" idx="12"/>
          </p:nvPr>
        </p:nvSpPr>
        <p:spPr/>
        <p:txBody>
          <a:bodyPr/>
          <a:lstStyle/>
          <a:p>
            <a:pPr>
              <a:defRPr/>
            </a:pPr>
            <a:fld id="{DEC9DA09-039A-A841-BA90-58CFCFBF8E01}" type="slidenum">
              <a:rPr lang="en-US" smtClean="0"/>
              <a:pPr>
                <a:defRPr/>
              </a:pPr>
              <a:t>28</a:t>
            </a:fld>
            <a:endParaRPr lang="en-US"/>
          </a:p>
        </p:txBody>
      </p:sp>
      <p:sp>
        <p:nvSpPr>
          <p:cNvPr id="6" name="Date Placeholder 5"/>
          <p:cNvSpPr>
            <a:spLocks noGrp="1"/>
          </p:cNvSpPr>
          <p:nvPr>
            <p:ph type="dt" sz="half" idx="10"/>
          </p:nvPr>
        </p:nvSpPr>
        <p:spPr/>
        <p:txBody>
          <a:bodyPr/>
          <a:lstStyle/>
          <a:p>
            <a:fld id="{E39C34A1-EAEC-464F-B7C0-ADA30D0C5327}" type="datetime1">
              <a:rPr lang="id-ID" smtClean="0"/>
              <a:pPr/>
              <a:t>05/12/2012</a:t>
            </a:fld>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MDA transformations</a:t>
            </a:r>
          </a:p>
        </p:txBody>
      </p:sp>
      <p:pic>
        <p:nvPicPr>
          <p:cNvPr id="4" name="Picture 3" descr="5.19 MDA-Transformation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365250" y="2273300"/>
            <a:ext cx="6789738" cy="28067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DBFDC186-049F-4933-84E5-245FC8B86685}" type="datetime1">
              <a:rPr lang="id-ID" smtClean="0"/>
              <a:pPr/>
              <a:t>05/12/2012</a:t>
            </a:fld>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Struktural</a:t>
            </a:r>
            <a:endParaRPr lang="en-US" dirty="0"/>
          </a:p>
        </p:txBody>
      </p:sp>
      <p:sp>
        <p:nvSpPr>
          <p:cNvPr id="3" name="Content Placeholder 2"/>
          <p:cNvSpPr>
            <a:spLocks noGrp="1"/>
          </p:cNvSpPr>
          <p:nvPr>
            <p:ph idx="1"/>
          </p:nvPr>
        </p:nvSpPr>
        <p:spPr/>
        <p:txBody>
          <a:bodyPr>
            <a:normAutofit/>
          </a:bodyPr>
          <a:lstStyle/>
          <a:p>
            <a:r>
              <a:rPr lang="id-ID" dirty="0" smtClean="0"/>
              <a:t>Model struktural perangkat lunak memperlihatkan organisasi sistem berupa komponen yang membangun sistem dan hubungannya</a:t>
            </a:r>
            <a:endParaRPr lang="en-US" dirty="0" smtClean="0"/>
          </a:p>
          <a:p>
            <a:r>
              <a:rPr lang="id-ID" dirty="0" smtClean="0"/>
              <a:t>Model struktural dapat berupa model statis yang menunjukkan struktur desain sistem, atau model dinamis yang menunjukkan organisasi sistem saat dieksekusi</a:t>
            </a:r>
            <a:endParaRPr lang="en-US" dirty="0" smtClean="0"/>
          </a:p>
          <a:p>
            <a:r>
              <a:rPr lang="id-ID" dirty="0" smtClean="0"/>
              <a:t>Model struktural dibuat saat mendesain arsitektur sistem</a:t>
            </a: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B73C874D-2AF5-4620-9B50-5A91818EBAEA}" type="datetime1">
              <a:rPr lang="id-ID" smtClean="0"/>
              <a:pPr/>
              <a:t>05/12/2012</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Multiple platform-specific models </a:t>
            </a:r>
          </a:p>
        </p:txBody>
      </p:sp>
      <p:pic>
        <p:nvPicPr>
          <p:cNvPr id="4" name="Picture 3" descr="5.20 Multiple PSM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57250" y="2438400"/>
            <a:ext cx="7117940" cy="25146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FCDA8DE7-2E64-4C3B-9EA3-FBBB623CD05D}" type="datetime1">
              <a:rPr lang="id-ID" smtClean="0"/>
              <a:pPr/>
              <a:t>05/12/2012</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Referensi</a:t>
            </a:r>
            <a:endParaRPr lang="en-US" dirty="0"/>
          </a:p>
        </p:txBody>
      </p:sp>
      <p:sp>
        <p:nvSpPr>
          <p:cNvPr id="3" name="Date Placeholder 2"/>
          <p:cNvSpPr>
            <a:spLocks noGrp="1"/>
          </p:cNvSpPr>
          <p:nvPr>
            <p:ph type="dt" sz="half" idx="10"/>
          </p:nvPr>
        </p:nvSpPr>
        <p:spPr/>
        <p:txBody>
          <a:bodyPr/>
          <a:lstStyle/>
          <a:p>
            <a:fld id="{F0D2F4A0-761B-4205-9FD4-6EC8B5431AA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Pemodelan Sistem PL</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31</a:t>
            </a:fld>
            <a:endParaRPr lang="id-ID"/>
          </a:p>
        </p:txBody>
      </p:sp>
      <p:sp>
        <p:nvSpPr>
          <p:cNvPr id="7" name="Content Placeholder 6"/>
          <p:cNvSpPr>
            <a:spLocks noGrp="1"/>
          </p:cNvSpPr>
          <p:nvPr>
            <p:ph sz="quarter" idx="1"/>
          </p:nvPr>
        </p:nvSpPr>
        <p:spPr/>
        <p:txBody>
          <a:bodyPr/>
          <a:lstStyle/>
          <a:p>
            <a:r>
              <a:rPr lang="en-US" dirty="0" err="1" smtClean="0"/>
              <a:t>Sommerville</a:t>
            </a:r>
            <a:r>
              <a:rPr lang="en-US" dirty="0" smtClean="0"/>
              <a:t>, I., </a:t>
            </a:r>
            <a:r>
              <a:rPr lang="en-US" i="1" dirty="0" smtClean="0"/>
              <a:t>Software Engineering 8th edition</a:t>
            </a:r>
            <a:r>
              <a:rPr lang="en-US" dirty="0" smtClean="0"/>
              <a:t>, Addison-Wesley, 2007</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a:t>
            </a:r>
            <a:endParaRPr lang="en-US" dirty="0"/>
          </a:p>
        </p:txBody>
      </p:sp>
      <p:sp>
        <p:nvSpPr>
          <p:cNvPr id="3" name="Content Placeholder 2"/>
          <p:cNvSpPr>
            <a:spLocks noGrp="1"/>
          </p:cNvSpPr>
          <p:nvPr>
            <p:ph idx="1"/>
          </p:nvPr>
        </p:nvSpPr>
        <p:spPr/>
        <p:txBody>
          <a:bodyPr>
            <a:normAutofit/>
          </a:bodyPr>
          <a:lstStyle/>
          <a:p>
            <a:r>
              <a:rPr lang="en-US" dirty="0" smtClean="0"/>
              <a:t>Class diagram</a:t>
            </a:r>
            <a:r>
              <a:rPr lang="id-ID" dirty="0" smtClean="0"/>
              <a:t> digunakan saat membuat sistem berbasis obyek untuk menunjukkan kelas-kelas di dalam sistem dan hubungan antar kelas</a:t>
            </a:r>
            <a:endParaRPr lang="en-US" dirty="0" smtClean="0"/>
          </a:p>
          <a:p>
            <a:r>
              <a:rPr lang="id-ID" dirty="0" smtClean="0"/>
              <a:t>Kelas dapat dianggap sebagai definisi umum dari sebuah obyek dalam sistem</a:t>
            </a:r>
            <a:endParaRPr lang="en-US" dirty="0" smtClean="0"/>
          </a:p>
          <a:p>
            <a:r>
              <a:rPr lang="id-ID" dirty="0" smtClean="0"/>
              <a:t>Asosiasi adalah sambungan antar kelas yang mengindikasikan bahwa ada hubungan antara kelas yang terhubung</a:t>
            </a:r>
            <a:endParaRPr lang="en-GB" dirty="0" smtClean="0"/>
          </a:p>
          <a:p>
            <a:r>
              <a:rPr lang="id-ID" dirty="0" smtClean="0"/>
              <a:t>Obyek biasanya merepresentasikan sesuatu di dunia nyata misal pasien, dokter, resep, dll</a:t>
            </a: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Pemodelan Sistem PL</a:t>
            </a:r>
            <a:endParaRPr lang="en-US"/>
          </a:p>
        </p:txBody>
      </p:sp>
      <p:sp>
        <p:nvSpPr>
          <p:cNvPr id="6" name="Date Placeholder 5"/>
          <p:cNvSpPr>
            <a:spLocks noGrp="1"/>
          </p:cNvSpPr>
          <p:nvPr>
            <p:ph type="dt" sz="half" idx="10"/>
          </p:nvPr>
        </p:nvSpPr>
        <p:spPr/>
        <p:txBody>
          <a:bodyPr/>
          <a:lstStyle/>
          <a:p>
            <a:fld id="{78DF4FA4-DA84-4471-8DC9-20E925B1309F}" type="datetime1">
              <a:rPr lang="id-ID" smtClean="0"/>
              <a:pPr/>
              <a:t>05/12/2012</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UML classes and association</a:t>
            </a:r>
            <a:r>
              <a:rPr lang="en-GB" dirty="0" smtClean="0"/>
              <a:t> </a:t>
            </a:r>
            <a:endParaRPr lang="en-US" dirty="0" smtClean="0"/>
          </a:p>
        </p:txBody>
      </p:sp>
      <p:pic>
        <p:nvPicPr>
          <p:cNvPr id="4" name="Picture 3" descr="5.8 ClassAssoc.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076449" y="3060700"/>
            <a:ext cx="5312019" cy="952500"/>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A12F2D87-D1B7-455F-A82C-7673F54F5584}" type="datetime1">
              <a:rPr lang="id-ID" smtClean="0"/>
              <a:pPr/>
              <a:t>05/12/2012</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Classes and associations in the MHC-PMS </a:t>
            </a:r>
          </a:p>
        </p:txBody>
      </p:sp>
      <p:pic>
        <p:nvPicPr>
          <p:cNvPr id="4" name="Picture 3" descr="5.9 MHCPMS-classe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73149" y="1746249"/>
            <a:ext cx="6677283" cy="4477707"/>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65289C4B-D310-4631-9D27-F455F1EC9BE9}" type="datetime1">
              <a:rPr lang="id-ID" smtClean="0"/>
              <a:pPr/>
              <a:t>05/12/2012</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The Consultation class</a:t>
            </a:r>
            <a:r>
              <a:rPr lang="en-GB" dirty="0" smtClean="0"/>
              <a:t> </a:t>
            </a:r>
            <a:endParaRPr lang="en-US" dirty="0" smtClean="0"/>
          </a:p>
        </p:txBody>
      </p:sp>
      <p:pic>
        <p:nvPicPr>
          <p:cNvPr id="4" name="Picture 3" descr="5.10 Consultation Clas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263900" y="1727199"/>
            <a:ext cx="2654300" cy="4550229"/>
          </a:xfrm>
          <a:prstGeom prst="rect">
            <a:avLst/>
          </a:prstGeom>
        </p:spPr>
      </p:pic>
      <p:sp>
        <p:nvSpPr>
          <p:cNvPr id="5" name="Slide Number Placeholder 4"/>
          <p:cNvSpPr>
            <a:spLocks noGrp="1"/>
          </p:cNvSpPr>
          <p:nvPr>
            <p:ph type="sldNum" sz="quarter" idx="12"/>
          </p:nvPr>
        </p:nvSpPr>
        <p:spPr/>
        <p:txBody>
          <a:bodyPr/>
          <a:lstStyle/>
          <a:p>
            <a:pPr>
              <a:defRPr/>
            </a:pPr>
            <a:fld id="{964AD586-7C25-0244-A129-E014CC0A164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Pemodelan Sistem PL</a:t>
            </a:r>
            <a:endParaRPr lang="en-US"/>
          </a:p>
        </p:txBody>
      </p:sp>
      <p:sp>
        <p:nvSpPr>
          <p:cNvPr id="7" name="Date Placeholder 6"/>
          <p:cNvSpPr>
            <a:spLocks noGrp="1"/>
          </p:cNvSpPr>
          <p:nvPr>
            <p:ph type="dt" sz="half" idx="10"/>
          </p:nvPr>
        </p:nvSpPr>
        <p:spPr/>
        <p:txBody>
          <a:bodyPr/>
          <a:lstStyle/>
          <a:p>
            <a:fld id="{F37CE3CE-B689-4870-AE88-ACB355C2CA4D}" type="datetime1">
              <a:rPr lang="id-ID" smtClean="0"/>
              <a:pPr/>
              <a:t>05/12/2012</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Generali</a:t>
            </a:r>
            <a:r>
              <a:rPr lang="id-ID" dirty="0" smtClean="0"/>
              <a:t>sasi</a:t>
            </a:r>
            <a:endParaRPr lang="en-US" dirty="0"/>
          </a:p>
        </p:txBody>
      </p:sp>
      <p:sp>
        <p:nvSpPr>
          <p:cNvPr id="5" name="Content Placeholder 4"/>
          <p:cNvSpPr>
            <a:spLocks noGrp="1"/>
          </p:cNvSpPr>
          <p:nvPr>
            <p:ph idx="1"/>
          </p:nvPr>
        </p:nvSpPr>
        <p:spPr/>
        <p:txBody>
          <a:bodyPr>
            <a:normAutofit lnSpcReduction="10000"/>
          </a:bodyPr>
          <a:lstStyle/>
          <a:p>
            <a:r>
              <a:rPr lang="id-ID" dirty="0" smtClean="0"/>
              <a:t>Generalisai adalah teknik umum yang digunakan untuk mengelola kompleksitas</a:t>
            </a:r>
            <a:endParaRPr lang="en-US" dirty="0" smtClean="0"/>
          </a:p>
          <a:p>
            <a:r>
              <a:rPr lang="id-ID" dirty="0" smtClean="0"/>
              <a:t>Daripada mempelajari karakteristik detail dari setiap entitas, lebih baik menempatkan entitas-entitas ini ke dalam kelas yang lebih umum (misal binatang, mobil, rumah, dll) dan mempelajari karakteristik kelas yang umum ini</a:t>
            </a:r>
            <a:endParaRPr lang="en-US" dirty="0" smtClean="0"/>
          </a:p>
          <a:p>
            <a:r>
              <a:rPr lang="id-ID" dirty="0" smtClean="0"/>
              <a:t>Hal ini memungkinkan kita untuk menyimpulkan bahwa anggota yang berbeda dari kelas ini memiliki karakteristik umum, misalkan elang dan kakatua adalah burung</a:t>
            </a:r>
            <a:endParaRPr lang="en-US" dirty="0"/>
          </a:p>
        </p:txBody>
      </p:sp>
      <p:sp>
        <p:nvSpPr>
          <p:cNvPr id="3" name="Footer Placeholder 2"/>
          <p:cNvSpPr>
            <a:spLocks noGrp="1"/>
          </p:cNvSpPr>
          <p:nvPr>
            <p:ph type="ftr" sz="quarter" idx="11"/>
          </p:nvPr>
        </p:nvSpPr>
        <p:spPr/>
        <p:txBody>
          <a:bodyPr/>
          <a:lstStyle/>
          <a:p>
            <a:pPr>
              <a:defRPr/>
            </a:pPr>
            <a:r>
              <a:rPr lang="en-US" smtClean="0"/>
              <a:t>Pemodelan Sistem PL</a:t>
            </a:r>
            <a:endParaRPr lang="en-US"/>
          </a:p>
        </p:txBody>
      </p:sp>
      <p:sp>
        <p:nvSpPr>
          <p:cNvPr id="4" name="Slide Number Placeholder 3"/>
          <p:cNvSpPr>
            <a:spLocks noGrp="1"/>
          </p:cNvSpPr>
          <p:nvPr>
            <p:ph type="sldNum" sz="quarter" idx="12"/>
          </p:nvPr>
        </p:nvSpPr>
        <p:spPr/>
        <p:txBody>
          <a:bodyPr/>
          <a:lstStyle/>
          <a:p>
            <a:pPr>
              <a:defRPr/>
            </a:pPr>
            <a:fld id="{964AD586-7C25-0244-A129-E014CC0A164A}" type="slidenum">
              <a:rPr lang="en-US" smtClean="0"/>
              <a:pPr>
                <a:defRPr/>
              </a:pPr>
              <a:t>8</a:t>
            </a:fld>
            <a:endParaRPr lang="en-US"/>
          </a:p>
        </p:txBody>
      </p:sp>
      <p:sp>
        <p:nvSpPr>
          <p:cNvPr id="6" name="Date Placeholder 5"/>
          <p:cNvSpPr>
            <a:spLocks noGrp="1"/>
          </p:cNvSpPr>
          <p:nvPr>
            <p:ph type="dt" sz="half" idx="10"/>
          </p:nvPr>
        </p:nvSpPr>
        <p:spPr/>
        <p:txBody>
          <a:bodyPr/>
          <a:lstStyle/>
          <a:p>
            <a:fld id="{45A74D40-D31A-4066-A479-1D55660F9075}" type="datetime1">
              <a:rPr lang="id-ID" smtClean="0"/>
              <a:pPr/>
              <a:t>05/12/2012</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Generalisasi</a:t>
            </a:r>
            <a:endParaRPr lang="en-US" dirty="0"/>
          </a:p>
        </p:txBody>
      </p:sp>
      <p:sp>
        <p:nvSpPr>
          <p:cNvPr id="3" name="Content Placeholder 2"/>
          <p:cNvSpPr>
            <a:spLocks noGrp="1"/>
          </p:cNvSpPr>
          <p:nvPr>
            <p:ph idx="1"/>
          </p:nvPr>
        </p:nvSpPr>
        <p:spPr/>
        <p:txBody>
          <a:bodyPr>
            <a:normAutofit fontScale="92500" lnSpcReduction="20000"/>
          </a:bodyPr>
          <a:lstStyle/>
          <a:p>
            <a:r>
              <a:rPr lang="id-ID" sz="2800" dirty="0" smtClean="0"/>
              <a:t>Pada pemodelan sistem, penting untuk memeriksa kelas yang ada apakah memungkinkan untuk generalisasi</a:t>
            </a:r>
          </a:p>
          <a:p>
            <a:pPr lvl="1"/>
            <a:r>
              <a:rPr lang="id-ID" dirty="0" smtClean="0"/>
              <a:t>Dengan generalisasi, jika ada perubahan, tidak perlu melihat terlalu banyak kelas untuk melakukan perubahan</a:t>
            </a:r>
            <a:endParaRPr lang="en-US" dirty="0" smtClean="0"/>
          </a:p>
          <a:p>
            <a:r>
              <a:rPr lang="id-ID" sz="2800" dirty="0" smtClean="0"/>
              <a:t>Pada bahasa pemrograman berbasis obyek, generalisasi diimplementasikan menggunakan kelas </a:t>
            </a:r>
            <a:r>
              <a:rPr lang="id-ID" sz="2800" i="1" dirty="0" smtClean="0"/>
              <a:t>inheritance</a:t>
            </a:r>
            <a:r>
              <a:rPr lang="id-ID" sz="2800" dirty="0" smtClean="0"/>
              <a:t>.</a:t>
            </a:r>
            <a:endParaRPr lang="en-GB" sz="2800" dirty="0" smtClean="0"/>
          </a:p>
          <a:p>
            <a:r>
              <a:rPr lang="id-ID" sz="2800" dirty="0" smtClean="0"/>
              <a:t>Pada generalisasi, atribut dan kelas yang ada di level atas, juga dimiliki oleh level di bawahnya</a:t>
            </a:r>
            <a:endParaRPr lang="en-US" sz="2800" dirty="0" smtClean="0"/>
          </a:p>
          <a:p>
            <a:r>
              <a:rPr lang="en-US" sz="2800" dirty="0" smtClean="0"/>
              <a:t> </a:t>
            </a:r>
            <a:r>
              <a:rPr lang="id-ID" sz="2800" dirty="0" smtClean="0"/>
              <a:t>Kelas level bawah merupakan sub kelas yang mewarisi atribut dan operasi super kelasnya serta memiliki atribut dan kelas yang lebih spesifik</a:t>
            </a:r>
            <a:endParaRPr lang="en-US" sz="2800" dirty="0"/>
          </a:p>
        </p:txBody>
      </p:sp>
      <p:sp>
        <p:nvSpPr>
          <p:cNvPr id="4" name="Footer Placeholder 3"/>
          <p:cNvSpPr>
            <a:spLocks noGrp="1"/>
          </p:cNvSpPr>
          <p:nvPr>
            <p:ph type="ftr" sz="quarter" idx="11"/>
          </p:nvPr>
        </p:nvSpPr>
        <p:spPr/>
        <p:txBody>
          <a:bodyPr/>
          <a:lstStyle/>
          <a:p>
            <a:pPr>
              <a:defRPr/>
            </a:pPr>
            <a:r>
              <a:rPr lang="en-US" smtClean="0"/>
              <a:t>Pemodelan Sistem PL</a:t>
            </a:r>
            <a:endParaRPr lang="en-US" dirty="0"/>
          </a:p>
        </p:txBody>
      </p:sp>
      <p:sp>
        <p:nvSpPr>
          <p:cNvPr id="5" name="Slide Number Placeholder 4"/>
          <p:cNvSpPr>
            <a:spLocks noGrp="1"/>
          </p:cNvSpPr>
          <p:nvPr>
            <p:ph type="sldNum" sz="quarter" idx="12"/>
          </p:nvPr>
        </p:nvSpPr>
        <p:spPr/>
        <p:txBody>
          <a:bodyPr/>
          <a:lstStyle/>
          <a:p>
            <a:pPr>
              <a:defRPr/>
            </a:pPr>
            <a:fld id="{DEC9DA09-039A-A841-BA90-58CFCFBF8E01}" type="slidenum">
              <a:rPr lang="en-US" smtClean="0"/>
              <a:pPr>
                <a:defRPr/>
              </a:pPr>
              <a:t>9</a:t>
            </a:fld>
            <a:endParaRPr lang="en-US"/>
          </a:p>
        </p:txBody>
      </p:sp>
      <p:sp>
        <p:nvSpPr>
          <p:cNvPr id="6" name="Date Placeholder 5"/>
          <p:cNvSpPr>
            <a:spLocks noGrp="1"/>
          </p:cNvSpPr>
          <p:nvPr>
            <p:ph type="dt" sz="half" idx="10"/>
          </p:nvPr>
        </p:nvSpPr>
        <p:spPr/>
        <p:txBody>
          <a:bodyPr/>
          <a:lstStyle/>
          <a:p>
            <a:fld id="{BC03D494-536A-4CD9-8746-CDBA235A0604}" type="datetime1">
              <a:rPr lang="id-ID" smtClean="0"/>
              <a:pPr/>
              <a:t>05/12/2012</a:t>
            </a:fld>
            <a:endParaRPr lang="id-ID"/>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rectangle bevel">
  <a:themeElements>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024</Template>
  <TotalTime>3298</TotalTime>
  <Words>1117</Words>
  <Application>Microsoft Office PowerPoint</Application>
  <PresentationFormat>On-screen Show (4:3)</PresentationFormat>
  <Paragraphs>199</Paragraphs>
  <Slides>31</Slides>
  <Notes>1</Notes>
  <HiddenSlides>0</HiddenSlides>
  <MMClips>0</MMClips>
  <ScaleCrop>false</ScaleCrop>
  <HeadingPairs>
    <vt:vector size="4" baseType="variant">
      <vt:variant>
        <vt:lpstr>Theme</vt:lpstr>
      </vt:variant>
      <vt:variant>
        <vt:i4>10</vt:i4>
      </vt:variant>
      <vt:variant>
        <vt:lpstr>Slide Titles</vt:lpstr>
      </vt:variant>
      <vt:variant>
        <vt:i4>31</vt:i4>
      </vt:variant>
    </vt:vector>
  </HeadingPairs>
  <TitlesOfParts>
    <vt:vector size="41" baseType="lpstr">
      <vt:lpstr>rectangle bevel</vt:lpstr>
      <vt:lpstr>1_colormaster</vt:lpstr>
      <vt:lpstr>2_colormaster</vt:lpstr>
      <vt:lpstr>3_colormaster</vt:lpstr>
      <vt:lpstr>4_colormaster</vt:lpstr>
      <vt:lpstr>5_colormaster</vt:lpstr>
      <vt:lpstr>6_colormaster</vt:lpstr>
      <vt:lpstr>7_colormaster</vt:lpstr>
      <vt:lpstr>8_colormaster</vt:lpstr>
      <vt:lpstr>Equity</vt:lpstr>
      <vt:lpstr>Model Struktural dan Model Perilaku</vt:lpstr>
      <vt:lpstr>Model Struktural</vt:lpstr>
      <vt:lpstr>Model Struktural</vt:lpstr>
      <vt:lpstr>Class diagram</vt:lpstr>
      <vt:lpstr>UML classes and association </vt:lpstr>
      <vt:lpstr>Classes and associations in the MHC-PMS </vt:lpstr>
      <vt:lpstr>The Consultation class </vt:lpstr>
      <vt:lpstr>Generalisasi</vt:lpstr>
      <vt:lpstr>Generalisasi</vt:lpstr>
      <vt:lpstr>Hirarki Generalisasi</vt:lpstr>
      <vt:lpstr>Hirarki Generalisasi (cont.)</vt:lpstr>
      <vt:lpstr>Model Agregasi Kelas Obyek</vt:lpstr>
      <vt:lpstr>Contoh Agregasi</vt:lpstr>
      <vt:lpstr>Model Perilaku</vt:lpstr>
      <vt:lpstr>Model Perilaku</vt:lpstr>
      <vt:lpstr>Pemodelan Berbasis Data</vt:lpstr>
      <vt:lpstr>Model diagram aktivitas</vt:lpstr>
      <vt:lpstr>Order processing </vt:lpstr>
      <vt:lpstr>Pemodelan Berbasis Kejadian</vt:lpstr>
      <vt:lpstr>Model state-machine</vt:lpstr>
      <vt:lpstr>State diagram of a microwave oven </vt:lpstr>
      <vt:lpstr>States and stimuli for the microwave oven (a) </vt:lpstr>
      <vt:lpstr>States and stimuli for the microwave oven (b) </vt:lpstr>
      <vt:lpstr>Microwave oven operation </vt:lpstr>
      <vt:lpstr>Rekayasa Berbasis Model</vt:lpstr>
      <vt:lpstr>Rekayasa Berbasis Model</vt:lpstr>
      <vt:lpstr>Arsitektur Berbasis Model</vt:lpstr>
      <vt:lpstr>Jenis model</vt:lpstr>
      <vt:lpstr>MDA transformations</vt:lpstr>
      <vt:lpstr>Multiple platform-specific models </vt:lpstr>
      <vt:lpstr>Referensi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Data Lanjut</dc:title>
  <dc:creator>rnea</dc:creator>
  <cp:lastModifiedBy>rnea</cp:lastModifiedBy>
  <cp:revision>183</cp:revision>
  <dcterms:created xsi:type="dcterms:W3CDTF">2012-09-02T13:27:45Z</dcterms:created>
  <dcterms:modified xsi:type="dcterms:W3CDTF">2012-12-04T22:34:26Z</dcterms:modified>
</cp:coreProperties>
</file>