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9"/>
  </p:notesMasterIdLst>
  <p:sldIdLst>
    <p:sldId id="256" r:id="rId2"/>
    <p:sldId id="257" r:id="rId3"/>
    <p:sldId id="258" r:id="rId4"/>
    <p:sldId id="259" r:id="rId5"/>
    <p:sldId id="260" r:id="rId6"/>
    <p:sldId id="262" r:id="rId7"/>
    <p:sldId id="309" r:id="rId8"/>
    <p:sldId id="310" r:id="rId9"/>
    <p:sldId id="266" r:id="rId10"/>
    <p:sldId id="273" r:id="rId11"/>
    <p:sldId id="311" r:id="rId12"/>
    <p:sldId id="312" r:id="rId13"/>
    <p:sldId id="313" r:id="rId14"/>
    <p:sldId id="314" r:id="rId15"/>
    <p:sldId id="315" r:id="rId16"/>
    <p:sldId id="316" r:id="rId17"/>
    <p:sldId id="317" r:id="rId18"/>
    <p:sldId id="318" r:id="rId19"/>
    <p:sldId id="319" r:id="rId20"/>
    <p:sldId id="263" r:id="rId21"/>
    <p:sldId id="320" r:id="rId22"/>
    <p:sldId id="321" r:id="rId23"/>
    <p:sldId id="322" r:id="rId24"/>
    <p:sldId id="324" r:id="rId25"/>
    <p:sldId id="325" r:id="rId26"/>
    <p:sldId id="326" r:id="rId27"/>
    <p:sldId id="327" r:id="rId28"/>
  </p:sldIdLst>
  <p:sldSz cx="9144000" cy="5143500" type="screen16x9"/>
  <p:notesSz cx="6858000" cy="9144000"/>
  <p:embeddedFontLst>
    <p:embeddedFont>
      <p:font typeface="Fredoka One" panose="02000000000000000000" pitchFamily="2" charset="0"/>
      <p:regular r:id="rId30"/>
    </p:embeddedFont>
    <p:embeddedFont>
      <p:font typeface="Raleway"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344681-948A-47C5-9DE1-D51E1D4BAEE6}">
  <a:tblStyle styleId="{EC344681-948A-47C5-9DE1-D51E1D4BAE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varScale="1">
        <p:scale>
          <a:sx n="77" d="100"/>
          <a:sy n="77" d="100"/>
        </p:scale>
        <p:origin x="908"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408853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g8ceba84788_0_1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g8ceba84788_0_1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8c835154f2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8c835154f2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8998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899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8ceba84788_0_2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8ceba84788_0_2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9653453a3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9653453a3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8ceba84788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8ceba84788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8ceba84788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8ceba84788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8ecf1f1e99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8ecf1f1e99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534963"/>
            <a:ext cx="4410300" cy="170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000">
                <a:solidFill>
                  <a:srgbClr val="FFFFFF"/>
                </a:solidFill>
                <a:latin typeface="Fredoka One"/>
                <a:ea typeface="Fredoka One"/>
                <a:cs typeface="Fredoka One"/>
                <a:sym typeface="Fredok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85800" y="2278345"/>
            <a:ext cx="4410300" cy="44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solidFill>
                  <a:srgbClr val="FFFFFF"/>
                </a:solidFill>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12770">
            <a:off x="3143723" y="-723971"/>
            <a:ext cx="8629335" cy="7691461"/>
            <a:chOff x="1543903" y="1051131"/>
            <a:chExt cx="4579322" cy="4218197"/>
          </a:xfrm>
        </p:grpSpPr>
        <p:sp>
          <p:nvSpPr>
            <p:cNvPr id="12" name="Google Shape;12;p2"/>
            <p:cNvSpPr/>
            <p:nvPr/>
          </p:nvSpPr>
          <p:spPr>
            <a:xfrm>
              <a:off x="1543903" y="1051131"/>
              <a:ext cx="4579322" cy="4218197"/>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text lines 2">
  <p:cSld name="CUSTOM_14">
    <p:spTree>
      <p:nvGrpSpPr>
        <p:cNvPr id="1" name="Shape 209"/>
        <p:cNvGrpSpPr/>
        <p:nvPr/>
      </p:nvGrpSpPr>
      <p:grpSpPr>
        <a:xfrm>
          <a:off x="0" y="0"/>
          <a:ext cx="0" cy="0"/>
          <a:chOff x="0" y="0"/>
          <a:chExt cx="0" cy="0"/>
        </a:xfrm>
      </p:grpSpPr>
      <p:grpSp>
        <p:nvGrpSpPr>
          <p:cNvPr id="210" name="Google Shape;210;p27"/>
          <p:cNvGrpSpPr/>
          <p:nvPr/>
        </p:nvGrpSpPr>
        <p:grpSpPr>
          <a:xfrm rot="1351476">
            <a:off x="-930621" y="-2956783"/>
            <a:ext cx="11005343" cy="10580795"/>
            <a:chOff x="1786775" y="1002200"/>
            <a:chExt cx="3861800" cy="3712875"/>
          </a:xfrm>
        </p:grpSpPr>
        <p:sp>
          <p:nvSpPr>
            <p:cNvPr id="211" name="Google Shape;211;p27"/>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27"/>
          <p:cNvSpPr txBox="1">
            <a:spLocks noGrp="1"/>
          </p:cNvSpPr>
          <p:nvPr>
            <p:ph type="subTitle" idx="1"/>
          </p:nvPr>
        </p:nvSpPr>
        <p:spPr>
          <a:xfrm>
            <a:off x="888763" y="3515500"/>
            <a:ext cx="2421300" cy="66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5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5" name="Google Shape;215;p27"/>
          <p:cNvSpPr txBox="1">
            <a:spLocks noGrp="1"/>
          </p:cNvSpPr>
          <p:nvPr>
            <p:ph type="subTitle" idx="2"/>
          </p:nvPr>
        </p:nvSpPr>
        <p:spPr>
          <a:xfrm>
            <a:off x="5775188" y="1976800"/>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solidFill>
                  <a:srgbClr val="FFFFFF"/>
                </a:solidFill>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6" name="Google Shape;216;p27"/>
          <p:cNvSpPr txBox="1">
            <a:spLocks noGrp="1"/>
          </p:cNvSpPr>
          <p:nvPr>
            <p:ph type="subTitle" idx="3"/>
          </p:nvPr>
        </p:nvSpPr>
        <p:spPr>
          <a:xfrm>
            <a:off x="905038" y="1987475"/>
            <a:ext cx="2421300" cy="66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500">
                <a:solidFill>
                  <a:srgbClr val="FFFFFF"/>
                </a:solidFill>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7" name="Google Shape;217;p27"/>
          <p:cNvSpPr txBox="1">
            <a:spLocks noGrp="1"/>
          </p:cNvSpPr>
          <p:nvPr>
            <p:ph type="subTitle" idx="4"/>
          </p:nvPr>
        </p:nvSpPr>
        <p:spPr>
          <a:xfrm>
            <a:off x="888763" y="3098075"/>
            <a:ext cx="2421300" cy="42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8" name="Google Shape;218;p27"/>
          <p:cNvSpPr txBox="1">
            <a:spLocks noGrp="1"/>
          </p:cNvSpPr>
          <p:nvPr>
            <p:ph type="subTitle" idx="5"/>
          </p:nvPr>
        </p:nvSpPr>
        <p:spPr>
          <a:xfrm>
            <a:off x="5775188" y="154870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27"/>
          <p:cNvSpPr txBox="1">
            <a:spLocks noGrp="1"/>
          </p:cNvSpPr>
          <p:nvPr>
            <p:ph type="subTitle" idx="6"/>
          </p:nvPr>
        </p:nvSpPr>
        <p:spPr>
          <a:xfrm>
            <a:off x="905038" y="1548700"/>
            <a:ext cx="2421300" cy="42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0" name="Google Shape;220;p27"/>
          <p:cNvSpPr txBox="1">
            <a:spLocks noGrp="1"/>
          </p:cNvSpPr>
          <p:nvPr>
            <p:ph type="subTitle" idx="7"/>
          </p:nvPr>
        </p:nvSpPr>
        <p:spPr>
          <a:xfrm>
            <a:off x="5775188" y="3505238"/>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solidFill>
                  <a:srgbClr val="FFFFFF"/>
                </a:solidFill>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1" name="Google Shape;221;p27"/>
          <p:cNvSpPr txBox="1">
            <a:spLocks noGrp="1"/>
          </p:cNvSpPr>
          <p:nvPr>
            <p:ph type="subTitle" idx="8"/>
          </p:nvPr>
        </p:nvSpPr>
        <p:spPr>
          <a:xfrm>
            <a:off x="5775188" y="3077138"/>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2" name="Google Shape;22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2800"/>
              <a:buNone/>
              <a:defRPr>
                <a:solidFill>
                  <a:schemeClr val="lt1"/>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p:cSld name="CUSTOM_16">
    <p:spTree>
      <p:nvGrpSpPr>
        <p:cNvPr id="1" name="Shape 461"/>
        <p:cNvGrpSpPr/>
        <p:nvPr/>
      </p:nvGrpSpPr>
      <p:grpSpPr>
        <a:xfrm>
          <a:off x="0" y="0"/>
          <a:ext cx="0" cy="0"/>
          <a:chOff x="0" y="0"/>
          <a:chExt cx="0" cy="0"/>
        </a:xfrm>
      </p:grpSpPr>
      <p:sp>
        <p:nvSpPr>
          <p:cNvPr id="462" name="Google Shape;462;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accent3"/>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463" name="Google Shape;463;p29"/>
          <p:cNvSpPr txBox="1">
            <a:spLocks noGrp="1"/>
          </p:cNvSpPr>
          <p:nvPr>
            <p:ph type="subTitle" idx="1"/>
          </p:nvPr>
        </p:nvSpPr>
        <p:spPr>
          <a:xfrm>
            <a:off x="723900" y="1098525"/>
            <a:ext cx="7734300" cy="3506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Char char="●"/>
              <a:defRPr sz="1200">
                <a:solidFill>
                  <a:schemeClr val="dk1"/>
                </a:solidFill>
                <a:latin typeface="Raleway"/>
                <a:ea typeface="Raleway"/>
                <a:cs typeface="Raleway"/>
                <a:sym typeface="Raleway"/>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endParaRPr/>
          </a:p>
        </p:txBody>
      </p:sp>
      <p:sp>
        <p:nvSpPr>
          <p:cNvPr id="464" name="Google Shape;464;p29"/>
          <p:cNvSpPr/>
          <p:nvPr/>
        </p:nvSpPr>
        <p:spPr>
          <a:xfrm>
            <a:off x="111300" y="167600"/>
            <a:ext cx="469200" cy="46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645075" y="542600"/>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8715225" y="2262900"/>
            <a:ext cx="268500" cy="268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8925650" y="2639175"/>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8983725" y="1947025"/>
            <a:ext cx="36000" cy="36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298800" y="4738425"/>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2">
  <p:cSld name="CUSTOM_17">
    <p:bg>
      <p:bgPr>
        <a:solidFill>
          <a:schemeClr val="accent3"/>
        </a:solidFill>
        <a:effectLst/>
      </p:bgPr>
    </p:bg>
    <p:spTree>
      <p:nvGrpSpPr>
        <p:cNvPr id="1" name="Shape 470"/>
        <p:cNvGrpSpPr/>
        <p:nvPr/>
      </p:nvGrpSpPr>
      <p:grpSpPr>
        <a:xfrm>
          <a:off x="0" y="0"/>
          <a:ext cx="0" cy="0"/>
          <a:chOff x="0" y="0"/>
          <a:chExt cx="0" cy="0"/>
        </a:xfrm>
      </p:grpSpPr>
      <p:grpSp>
        <p:nvGrpSpPr>
          <p:cNvPr id="471" name="Google Shape;471;p30"/>
          <p:cNvGrpSpPr/>
          <p:nvPr/>
        </p:nvGrpSpPr>
        <p:grpSpPr>
          <a:xfrm rot="2506023">
            <a:off x="1274638" y="-703256"/>
            <a:ext cx="6812756" cy="6550031"/>
            <a:chOff x="1786775" y="1002200"/>
            <a:chExt cx="3861800" cy="3712875"/>
          </a:xfrm>
        </p:grpSpPr>
        <p:sp>
          <p:nvSpPr>
            <p:cNvPr id="472" name="Google Shape;472;p30"/>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0"/>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0"/>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30"/>
          <p:cNvSpPr txBox="1">
            <a:spLocks noGrp="1"/>
          </p:cNvSpPr>
          <p:nvPr>
            <p:ph type="title"/>
          </p:nvPr>
        </p:nvSpPr>
        <p:spPr>
          <a:xfrm>
            <a:off x="2414850" y="1636400"/>
            <a:ext cx="4314300" cy="99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7200">
                <a:solidFill>
                  <a:schemeClr val="accent3"/>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76" name="Google Shape;476;p30"/>
          <p:cNvSpPr txBox="1">
            <a:spLocks noGrp="1"/>
          </p:cNvSpPr>
          <p:nvPr>
            <p:ph type="subTitle" idx="1"/>
          </p:nvPr>
        </p:nvSpPr>
        <p:spPr>
          <a:xfrm>
            <a:off x="2414850" y="2800586"/>
            <a:ext cx="4314300" cy="70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3">
  <p:cSld name="CUSTOM_18">
    <p:spTree>
      <p:nvGrpSpPr>
        <p:cNvPr id="1" name="Shape 477"/>
        <p:cNvGrpSpPr/>
        <p:nvPr/>
      </p:nvGrpSpPr>
      <p:grpSpPr>
        <a:xfrm>
          <a:off x="0" y="0"/>
          <a:ext cx="0" cy="0"/>
          <a:chOff x="0" y="0"/>
          <a:chExt cx="0" cy="0"/>
        </a:xfrm>
      </p:grpSpPr>
      <p:sp>
        <p:nvSpPr>
          <p:cNvPr id="478" name="Google Shape;478;p31"/>
          <p:cNvSpPr/>
          <p:nvPr/>
        </p:nvSpPr>
        <p:spPr>
          <a:xfrm rot="277656">
            <a:off x="3987667" y="-2559618"/>
            <a:ext cx="10832132" cy="10461846"/>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txBox="1">
            <a:spLocks noGrp="1"/>
          </p:cNvSpPr>
          <p:nvPr>
            <p:ph type="title"/>
          </p:nvPr>
        </p:nvSpPr>
        <p:spPr>
          <a:xfrm>
            <a:off x="729947" y="1423500"/>
            <a:ext cx="3067800" cy="1462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chemeClr val="accent3"/>
                </a:solidFill>
                <a:latin typeface="Fredoka One"/>
                <a:ea typeface="Fredoka One"/>
                <a:cs typeface="Fredoka One"/>
                <a:sym typeface="Fredoka One"/>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480" name="Google Shape;480;p31"/>
          <p:cNvSpPr txBox="1">
            <a:spLocks noGrp="1"/>
          </p:cNvSpPr>
          <p:nvPr>
            <p:ph type="subTitle" idx="1"/>
          </p:nvPr>
        </p:nvSpPr>
        <p:spPr>
          <a:xfrm>
            <a:off x="723900" y="2885700"/>
            <a:ext cx="3067800" cy="8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2800"/>
              <a:buNone/>
              <a:defRPr sz="1400">
                <a:solidFill>
                  <a:srgbClr val="000000"/>
                </a:solidFill>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a:endParaRPr/>
          </a:p>
        </p:txBody>
      </p:sp>
      <p:sp>
        <p:nvSpPr>
          <p:cNvPr id="481" name="Google Shape;481;p31"/>
          <p:cNvSpPr/>
          <p:nvPr/>
        </p:nvSpPr>
        <p:spPr>
          <a:xfrm>
            <a:off x="111300" y="167600"/>
            <a:ext cx="469200" cy="46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298800" y="805525"/>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accent3"/>
        </a:solidFill>
        <a:effectLst/>
      </p:bgPr>
    </p:bg>
    <p:spTree>
      <p:nvGrpSpPr>
        <p:cNvPr id="1" name="Shape 5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accent3"/>
                </a:solidFill>
                <a:latin typeface="Fredoka One"/>
                <a:ea typeface="Fredoka One"/>
                <a:cs typeface="Fredoka One"/>
                <a:sym typeface="Fredok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subTitle" idx="1"/>
          </p:nvPr>
        </p:nvSpPr>
        <p:spPr>
          <a:xfrm>
            <a:off x="1459725" y="2545078"/>
            <a:ext cx="2519400" cy="131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7" name="Google Shape;37;p5"/>
          <p:cNvSpPr txBox="1">
            <a:spLocks noGrp="1"/>
          </p:cNvSpPr>
          <p:nvPr>
            <p:ph type="subTitle" idx="2"/>
          </p:nvPr>
        </p:nvSpPr>
        <p:spPr>
          <a:xfrm>
            <a:off x="5164925" y="2545078"/>
            <a:ext cx="2519400" cy="131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5"/>
          <p:cNvSpPr txBox="1">
            <a:spLocks noGrp="1"/>
          </p:cNvSpPr>
          <p:nvPr>
            <p:ph type="subTitle" idx="3"/>
          </p:nvPr>
        </p:nvSpPr>
        <p:spPr>
          <a:xfrm>
            <a:off x="1579838" y="2086825"/>
            <a:ext cx="2279100" cy="47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5"/>
          <p:cNvSpPr txBox="1">
            <a:spLocks noGrp="1"/>
          </p:cNvSpPr>
          <p:nvPr>
            <p:ph type="subTitle" idx="4"/>
          </p:nvPr>
        </p:nvSpPr>
        <p:spPr>
          <a:xfrm>
            <a:off x="5285063" y="2086825"/>
            <a:ext cx="2279100" cy="47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723900" y="736062"/>
            <a:ext cx="3114300" cy="8637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solidFill>
                  <a:schemeClr val="accent3"/>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7"/>
          <p:cNvSpPr txBox="1">
            <a:spLocks noGrp="1"/>
          </p:cNvSpPr>
          <p:nvPr>
            <p:ph type="subTitle" idx="1"/>
          </p:nvPr>
        </p:nvSpPr>
        <p:spPr>
          <a:xfrm>
            <a:off x="723900" y="1828500"/>
            <a:ext cx="4308600" cy="27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Char char="●"/>
              <a:defRPr sz="1600">
                <a:solidFill>
                  <a:schemeClr val="dk1"/>
                </a:solidFill>
                <a:latin typeface="Raleway"/>
                <a:ea typeface="Raleway"/>
                <a:cs typeface="Raleway"/>
                <a:sym typeface="Raleway"/>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7"/>
        <p:cNvGrpSpPr/>
        <p:nvPr/>
      </p:nvGrpSpPr>
      <p:grpSpPr>
        <a:xfrm>
          <a:off x="0" y="0"/>
          <a:ext cx="0" cy="0"/>
          <a:chOff x="0" y="0"/>
          <a:chExt cx="0" cy="0"/>
        </a:xfrm>
      </p:grpSpPr>
      <p:grpSp>
        <p:nvGrpSpPr>
          <p:cNvPr id="48" name="Google Shape;48;p8"/>
          <p:cNvGrpSpPr/>
          <p:nvPr/>
        </p:nvGrpSpPr>
        <p:grpSpPr>
          <a:xfrm rot="-6901726">
            <a:off x="-2319547" y="-2509460"/>
            <a:ext cx="10526452" cy="10365738"/>
            <a:chOff x="1132290" y="467842"/>
            <a:chExt cx="5085019" cy="4954098"/>
          </a:xfrm>
        </p:grpSpPr>
        <p:sp>
          <p:nvSpPr>
            <p:cNvPr id="49" name="Google Shape;49;p8"/>
            <p:cNvSpPr/>
            <p:nvPr/>
          </p:nvSpPr>
          <p:spPr>
            <a:xfrm rot="-1172623">
              <a:off x="1674207" y="1021347"/>
              <a:ext cx="4001184" cy="3847088"/>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627800" y="1790250"/>
            <a:ext cx="4982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3" name="Google Shape;53;p8"/>
          <p:cNvSpPr txBox="1">
            <a:spLocks noGrp="1"/>
          </p:cNvSpPr>
          <p:nvPr>
            <p:ph type="subTitle" idx="1"/>
          </p:nvPr>
        </p:nvSpPr>
        <p:spPr>
          <a:xfrm>
            <a:off x="627800" y="2632050"/>
            <a:ext cx="49824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500">
                <a:solidFill>
                  <a:schemeClr val="dk1"/>
                </a:solidFill>
                <a:latin typeface="Raleway"/>
                <a:ea typeface="Raleway"/>
                <a:cs typeface="Raleway"/>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1202875" y="1025725"/>
            <a:ext cx="6738300" cy="1359600"/>
          </a:xfrm>
          <a:prstGeom prst="rect">
            <a:avLst/>
          </a:prstGeom>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1800"/>
              <a:buNone/>
              <a:defRPr sz="2600">
                <a:solidFill>
                  <a:schemeClr val="accent3"/>
                </a:solidFill>
                <a:latin typeface="Fredoka One"/>
                <a:ea typeface="Fredoka One"/>
                <a:cs typeface="Fredoka One"/>
                <a:sym typeface="Fredoka One"/>
              </a:defRPr>
            </a:lvl1pPr>
          </a:lstStyle>
          <a:p>
            <a:endParaRPr/>
          </a:p>
        </p:txBody>
      </p:sp>
      <p:sp>
        <p:nvSpPr>
          <p:cNvPr id="63" name="Google Shape;63;p10"/>
          <p:cNvSpPr txBox="1">
            <a:spLocks noGrp="1"/>
          </p:cNvSpPr>
          <p:nvPr>
            <p:ph type="title"/>
          </p:nvPr>
        </p:nvSpPr>
        <p:spPr>
          <a:xfrm>
            <a:off x="2860875" y="2486020"/>
            <a:ext cx="3422100" cy="3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00">
                <a:latin typeface="Raleway"/>
                <a:ea typeface="Raleway"/>
                <a:cs typeface="Raleway"/>
                <a:sym typeface="Ralewa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0"/>
          <p:cNvSpPr/>
          <p:nvPr/>
        </p:nvSpPr>
        <p:spPr>
          <a:xfrm rot="4368625">
            <a:off x="8372040" y="3442794"/>
            <a:ext cx="349198" cy="34919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p:nvPr/>
        </p:nvSpPr>
        <p:spPr>
          <a:xfrm rot="4357755">
            <a:off x="8166845" y="3324003"/>
            <a:ext cx="122591" cy="122591"/>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a:off x="551550" y="405250"/>
            <a:ext cx="573900" cy="573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a:off x="455550" y="979150"/>
            <a:ext cx="134400" cy="13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0"/>
          <p:cNvSpPr/>
          <p:nvPr/>
        </p:nvSpPr>
        <p:spPr>
          <a:xfrm>
            <a:off x="8596175" y="315100"/>
            <a:ext cx="225000" cy="224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left text">
  <p:cSld name="CUSTOM_2">
    <p:bg>
      <p:bgPr>
        <a:solidFill>
          <a:schemeClr val="accent3"/>
        </a:solidFill>
        <a:effectLst/>
      </p:bgPr>
    </p:bg>
    <p:spTree>
      <p:nvGrpSpPr>
        <p:cNvPr id="1" name="Shape 86"/>
        <p:cNvGrpSpPr/>
        <p:nvPr/>
      </p:nvGrpSpPr>
      <p:grpSpPr>
        <a:xfrm>
          <a:off x="0" y="0"/>
          <a:ext cx="0" cy="0"/>
          <a:chOff x="0" y="0"/>
          <a:chExt cx="0" cy="0"/>
        </a:xfrm>
      </p:grpSpPr>
      <p:grpSp>
        <p:nvGrpSpPr>
          <p:cNvPr id="87" name="Google Shape;87;p15"/>
          <p:cNvGrpSpPr/>
          <p:nvPr/>
        </p:nvGrpSpPr>
        <p:grpSpPr>
          <a:xfrm rot="-2808582" flipH="1">
            <a:off x="-769895" y="-1911250"/>
            <a:ext cx="9580815" cy="9304939"/>
            <a:chOff x="1786775" y="1002200"/>
            <a:chExt cx="3861800" cy="3712875"/>
          </a:xfrm>
        </p:grpSpPr>
        <p:sp>
          <p:nvSpPr>
            <p:cNvPr id="88" name="Google Shape;88;p15"/>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2800"/>
              <a:buNone/>
              <a:defRPr>
                <a:solidFill>
                  <a:schemeClr val="accent3"/>
                </a:solidFill>
                <a:latin typeface="Fredoka One"/>
                <a:ea typeface="Fredoka One"/>
                <a:cs typeface="Fredoka One"/>
                <a:sym typeface="Fredoka One"/>
              </a:defRPr>
            </a:lvl1pPr>
            <a:lvl2pPr lvl="1">
              <a:spcBef>
                <a:spcPts val="0"/>
              </a:spcBef>
              <a:spcAft>
                <a:spcPts val="0"/>
              </a:spcAft>
              <a:buClr>
                <a:schemeClr val="accent3"/>
              </a:buClr>
              <a:buSzPts val="2800"/>
              <a:buNone/>
              <a:defRPr>
                <a:solidFill>
                  <a:schemeClr val="accent3"/>
                </a:solidFill>
              </a:defRPr>
            </a:lvl2pPr>
            <a:lvl3pPr lvl="2">
              <a:spcBef>
                <a:spcPts val="0"/>
              </a:spcBef>
              <a:spcAft>
                <a:spcPts val="0"/>
              </a:spcAft>
              <a:buClr>
                <a:schemeClr val="accent3"/>
              </a:buClr>
              <a:buSzPts val="2800"/>
              <a:buNone/>
              <a:defRPr>
                <a:solidFill>
                  <a:schemeClr val="accent3"/>
                </a:solidFill>
              </a:defRPr>
            </a:lvl3pPr>
            <a:lvl4pPr lvl="3">
              <a:spcBef>
                <a:spcPts val="0"/>
              </a:spcBef>
              <a:spcAft>
                <a:spcPts val="0"/>
              </a:spcAft>
              <a:buClr>
                <a:schemeClr val="accent3"/>
              </a:buClr>
              <a:buSzPts val="2800"/>
              <a:buNone/>
              <a:defRPr>
                <a:solidFill>
                  <a:schemeClr val="accent3"/>
                </a:solidFill>
              </a:defRPr>
            </a:lvl4pPr>
            <a:lvl5pPr lvl="4">
              <a:spcBef>
                <a:spcPts val="0"/>
              </a:spcBef>
              <a:spcAft>
                <a:spcPts val="0"/>
              </a:spcAft>
              <a:buClr>
                <a:schemeClr val="accent3"/>
              </a:buClr>
              <a:buSzPts val="2800"/>
              <a:buNone/>
              <a:defRPr>
                <a:solidFill>
                  <a:schemeClr val="accent3"/>
                </a:solidFill>
              </a:defRPr>
            </a:lvl5pPr>
            <a:lvl6pPr lvl="5">
              <a:spcBef>
                <a:spcPts val="0"/>
              </a:spcBef>
              <a:spcAft>
                <a:spcPts val="0"/>
              </a:spcAft>
              <a:buClr>
                <a:schemeClr val="accent3"/>
              </a:buClr>
              <a:buSzPts val="2800"/>
              <a:buNone/>
              <a:defRPr>
                <a:solidFill>
                  <a:schemeClr val="accent3"/>
                </a:solidFill>
              </a:defRPr>
            </a:lvl6pPr>
            <a:lvl7pPr lvl="6">
              <a:spcBef>
                <a:spcPts val="0"/>
              </a:spcBef>
              <a:spcAft>
                <a:spcPts val="0"/>
              </a:spcAft>
              <a:buClr>
                <a:schemeClr val="accent3"/>
              </a:buClr>
              <a:buSzPts val="2800"/>
              <a:buNone/>
              <a:defRPr>
                <a:solidFill>
                  <a:schemeClr val="accent3"/>
                </a:solidFill>
              </a:defRPr>
            </a:lvl7pPr>
            <a:lvl8pPr lvl="7">
              <a:spcBef>
                <a:spcPts val="0"/>
              </a:spcBef>
              <a:spcAft>
                <a:spcPts val="0"/>
              </a:spcAft>
              <a:buClr>
                <a:schemeClr val="accent3"/>
              </a:buClr>
              <a:buSzPts val="2800"/>
              <a:buNone/>
              <a:defRPr>
                <a:solidFill>
                  <a:schemeClr val="accent3"/>
                </a:solidFill>
              </a:defRPr>
            </a:lvl8pPr>
            <a:lvl9pPr lvl="8">
              <a:spcBef>
                <a:spcPts val="0"/>
              </a:spcBef>
              <a:spcAft>
                <a:spcPts val="0"/>
              </a:spcAft>
              <a:buClr>
                <a:schemeClr val="accent3"/>
              </a:buClr>
              <a:buSzPts val="2800"/>
              <a:buNone/>
              <a:defRPr>
                <a:solidFill>
                  <a:schemeClr val="accent3"/>
                </a:solidFill>
              </a:defRPr>
            </a:lvl9pPr>
          </a:lstStyle>
          <a:p>
            <a:endParaRPr/>
          </a:p>
        </p:txBody>
      </p:sp>
      <p:sp>
        <p:nvSpPr>
          <p:cNvPr id="92" name="Google Shape;92;p15"/>
          <p:cNvSpPr txBox="1">
            <a:spLocks noGrp="1"/>
          </p:cNvSpPr>
          <p:nvPr>
            <p:ph type="subTitle" idx="1"/>
          </p:nvPr>
        </p:nvSpPr>
        <p:spPr>
          <a:xfrm>
            <a:off x="940975" y="3925075"/>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3" name="Google Shape;93;p15"/>
          <p:cNvSpPr txBox="1">
            <a:spLocks noGrp="1"/>
          </p:cNvSpPr>
          <p:nvPr>
            <p:ph type="subTitle" idx="2"/>
          </p:nvPr>
        </p:nvSpPr>
        <p:spPr>
          <a:xfrm>
            <a:off x="940975" y="2766850"/>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4" name="Google Shape;94;p15"/>
          <p:cNvSpPr txBox="1">
            <a:spLocks noGrp="1"/>
          </p:cNvSpPr>
          <p:nvPr>
            <p:ph type="subTitle" idx="3"/>
          </p:nvPr>
        </p:nvSpPr>
        <p:spPr>
          <a:xfrm>
            <a:off x="940975" y="1608625"/>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5" name="Google Shape;95;p15"/>
          <p:cNvSpPr txBox="1">
            <a:spLocks noGrp="1"/>
          </p:cNvSpPr>
          <p:nvPr>
            <p:ph type="subTitle" idx="4"/>
          </p:nvPr>
        </p:nvSpPr>
        <p:spPr>
          <a:xfrm>
            <a:off x="940975" y="35076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A5B7C6"/>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 name="Google Shape;96;p15"/>
          <p:cNvSpPr txBox="1">
            <a:spLocks noGrp="1"/>
          </p:cNvSpPr>
          <p:nvPr>
            <p:ph type="subTitle" idx="5"/>
          </p:nvPr>
        </p:nvSpPr>
        <p:spPr>
          <a:xfrm>
            <a:off x="940975" y="23387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445D73"/>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7" name="Google Shape;97;p15"/>
          <p:cNvSpPr txBox="1">
            <a:spLocks noGrp="1"/>
          </p:cNvSpPr>
          <p:nvPr>
            <p:ph type="subTitle" idx="6"/>
          </p:nvPr>
        </p:nvSpPr>
        <p:spPr>
          <a:xfrm>
            <a:off x="940975" y="11698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2800"/>
              <a:buNone/>
              <a:defRPr sz="19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Clr>
                <a:schemeClr val="accent3"/>
              </a:buClr>
              <a:buSzPts val="2800"/>
              <a:buNone/>
              <a:defRPr sz="2800">
                <a:solidFill>
                  <a:schemeClr val="accent3"/>
                </a:solidFill>
              </a:defRPr>
            </a:lvl2pPr>
            <a:lvl3pPr lvl="2" algn="ctr" rtl="0">
              <a:lnSpc>
                <a:spcPct val="100000"/>
              </a:lnSpc>
              <a:spcBef>
                <a:spcPts val="0"/>
              </a:spcBef>
              <a:spcAft>
                <a:spcPts val="0"/>
              </a:spcAft>
              <a:buClr>
                <a:schemeClr val="accent3"/>
              </a:buClr>
              <a:buSzPts val="2800"/>
              <a:buNone/>
              <a:defRPr sz="2800">
                <a:solidFill>
                  <a:schemeClr val="accent3"/>
                </a:solidFill>
              </a:defRPr>
            </a:lvl3pPr>
            <a:lvl4pPr lvl="3" algn="ctr" rtl="0">
              <a:lnSpc>
                <a:spcPct val="100000"/>
              </a:lnSpc>
              <a:spcBef>
                <a:spcPts val="0"/>
              </a:spcBef>
              <a:spcAft>
                <a:spcPts val="0"/>
              </a:spcAft>
              <a:buClr>
                <a:schemeClr val="accent3"/>
              </a:buClr>
              <a:buSzPts val="2800"/>
              <a:buNone/>
              <a:defRPr sz="2800">
                <a:solidFill>
                  <a:schemeClr val="accent3"/>
                </a:solidFill>
              </a:defRPr>
            </a:lvl4pPr>
            <a:lvl5pPr lvl="4" algn="ctr" rtl="0">
              <a:lnSpc>
                <a:spcPct val="100000"/>
              </a:lnSpc>
              <a:spcBef>
                <a:spcPts val="0"/>
              </a:spcBef>
              <a:spcAft>
                <a:spcPts val="0"/>
              </a:spcAft>
              <a:buClr>
                <a:schemeClr val="accent3"/>
              </a:buClr>
              <a:buSzPts val="2800"/>
              <a:buNone/>
              <a:defRPr sz="2800">
                <a:solidFill>
                  <a:schemeClr val="accent3"/>
                </a:solidFill>
              </a:defRPr>
            </a:lvl5pPr>
            <a:lvl6pPr lvl="5" algn="ctr" rtl="0">
              <a:lnSpc>
                <a:spcPct val="100000"/>
              </a:lnSpc>
              <a:spcBef>
                <a:spcPts val="0"/>
              </a:spcBef>
              <a:spcAft>
                <a:spcPts val="0"/>
              </a:spcAft>
              <a:buClr>
                <a:schemeClr val="accent3"/>
              </a:buClr>
              <a:buSzPts val="2800"/>
              <a:buNone/>
              <a:defRPr sz="2800">
                <a:solidFill>
                  <a:schemeClr val="accent3"/>
                </a:solidFill>
              </a:defRPr>
            </a:lvl6pPr>
            <a:lvl7pPr lvl="6" algn="ctr" rtl="0">
              <a:lnSpc>
                <a:spcPct val="100000"/>
              </a:lnSpc>
              <a:spcBef>
                <a:spcPts val="0"/>
              </a:spcBef>
              <a:spcAft>
                <a:spcPts val="0"/>
              </a:spcAft>
              <a:buClr>
                <a:schemeClr val="accent3"/>
              </a:buClr>
              <a:buSzPts val="2800"/>
              <a:buNone/>
              <a:defRPr sz="2800">
                <a:solidFill>
                  <a:schemeClr val="accent3"/>
                </a:solidFill>
              </a:defRPr>
            </a:lvl7pPr>
            <a:lvl8pPr lvl="7" algn="ctr" rtl="0">
              <a:lnSpc>
                <a:spcPct val="100000"/>
              </a:lnSpc>
              <a:spcBef>
                <a:spcPts val="0"/>
              </a:spcBef>
              <a:spcAft>
                <a:spcPts val="0"/>
              </a:spcAft>
              <a:buClr>
                <a:schemeClr val="accent3"/>
              </a:buClr>
              <a:buSzPts val="2800"/>
              <a:buNone/>
              <a:defRPr sz="2800">
                <a:solidFill>
                  <a:schemeClr val="accent3"/>
                </a:solidFill>
              </a:defRPr>
            </a:lvl8pPr>
            <a:lvl9pPr lvl="8" algn="ctr" rtl="0">
              <a:lnSpc>
                <a:spcPct val="100000"/>
              </a:lnSpc>
              <a:spcBef>
                <a:spcPts val="0"/>
              </a:spcBef>
              <a:spcAft>
                <a:spcPts val="0"/>
              </a:spcAft>
              <a:buClr>
                <a:schemeClr val="accent3"/>
              </a:buClr>
              <a:buSzPts val="2800"/>
              <a:buNone/>
              <a:defRPr sz="2800">
                <a:solidFill>
                  <a:schemeClr val="accent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s and descriptions">
  <p:cSld name="CUSTOM_4">
    <p:bg>
      <p:bgPr>
        <a:solidFill>
          <a:schemeClr val="accent3"/>
        </a:solid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rgbClr val="FFFF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4" name="Google Shape;114;p17"/>
          <p:cNvSpPr txBox="1">
            <a:spLocks noGrp="1"/>
          </p:cNvSpPr>
          <p:nvPr>
            <p:ph type="subTitle" idx="1"/>
          </p:nvPr>
        </p:nvSpPr>
        <p:spPr>
          <a:xfrm>
            <a:off x="656250" y="2233331"/>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5" name="Google Shape;115;p17"/>
          <p:cNvSpPr txBox="1">
            <a:spLocks noGrp="1"/>
          </p:cNvSpPr>
          <p:nvPr>
            <p:ph type="subTitle" idx="2"/>
          </p:nvPr>
        </p:nvSpPr>
        <p:spPr>
          <a:xfrm>
            <a:off x="656250" y="189883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 name="Google Shape;116;p17"/>
          <p:cNvSpPr txBox="1">
            <a:spLocks noGrp="1"/>
          </p:cNvSpPr>
          <p:nvPr>
            <p:ph type="subTitle" idx="3"/>
          </p:nvPr>
        </p:nvSpPr>
        <p:spPr>
          <a:xfrm>
            <a:off x="3361350" y="2233331"/>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17"/>
          <p:cNvSpPr txBox="1">
            <a:spLocks noGrp="1"/>
          </p:cNvSpPr>
          <p:nvPr>
            <p:ph type="subTitle" idx="4"/>
          </p:nvPr>
        </p:nvSpPr>
        <p:spPr>
          <a:xfrm>
            <a:off x="3361350" y="189883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8" name="Google Shape;118;p17"/>
          <p:cNvSpPr txBox="1">
            <a:spLocks noGrp="1"/>
          </p:cNvSpPr>
          <p:nvPr>
            <p:ph type="subTitle" idx="5"/>
          </p:nvPr>
        </p:nvSpPr>
        <p:spPr>
          <a:xfrm>
            <a:off x="6066450" y="2233331"/>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9" name="Google Shape;119;p17"/>
          <p:cNvSpPr txBox="1">
            <a:spLocks noGrp="1"/>
          </p:cNvSpPr>
          <p:nvPr>
            <p:ph type="subTitle" idx="6"/>
          </p:nvPr>
        </p:nvSpPr>
        <p:spPr>
          <a:xfrm>
            <a:off x="6066450" y="189883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17"/>
          <p:cNvSpPr txBox="1">
            <a:spLocks noGrp="1"/>
          </p:cNvSpPr>
          <p:nvPr>
            <p:ph type="subTitle" idx="7"/>
          </p:nvPr>
        </p:nvSpPr>
        <p:spPr>
          <a:xfrm>
            <a:off x="656250" y="4084725"/>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1" name="Google Shape;121;p17"/>
          <p:cNvSpPr txBox="1">
            <a:spLocks noGrp="1"/>
          </p:cNvSpPr>
          <p:nvPr>
            <p:ph type="subTitle" idx="8"/>
          </p:nvPr>
        </p:nvSpPr>
        <p:spPr>
          <a:xfrm>
            <a:off x="656250" y="373966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17"/>
          <p:cNvSpPr txBox="1">
            <a:spLocks noGrp="1"/>
          </p:cNvSpPr>
          <p:nvPr>
            <p:ph type="subTitle" idx="9"/>
          </p:nvPr>
        </p:nvSpPr>
        <p:spPr>
          <a:xfrm>
            <a:off x="3361350" y="4084725"/>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17"/>
          <p:cNvSpPr txBox="1">
            <a:spLocks noGrp="1"/>
          </p:cNvSpPr>
          <p:nvPr>
            <p:ph type="subTitle" idx="13"/>
          </p:nvPr>
        </p:nvSpPr>
        <p:spPr>
          <a:xfrm>
            <a:off x="3361350" y="373966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4" name="Google Shape;124;p17"/>
          <p:cNvSpPr txBox="1">
            <a:spLocks noGrp="1"/>
          </p:cNvSpPr>
          <p:nvPr>
            <p:ph type="subTitle" idx="14"/>
          </p:nvPr>
        </p:nvSpPr>
        <p:spPr>
          <a:xfrm>
            <a:off x="6066450" y="4084725"/>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5" name="Google Shape;125;p17"/>
          <p:cNvSpPr txBox="1">
            <a:spLocks noGrp="1"/>
          </p:cNvSpPr>
          <p:nvPr>
            <p:ph type="subTitle" idx="15"/>
          </p:nvPr>
        </p:nvSpPr>
        <p:spPr>
          <a:xfrm>
            <a:off x="6066450" y="373966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6" name="Google Shape;126;p17"/>
          <p:cNvSpPr txBox="1">
            <a:spLocks noGrp="1"/>
          </p:cNvSpPr>
          <p:nvPr>
            <p:ph type="title" idx="16" hasCustomPrompt="1"/>
          </p:nvPr>
        </p:nvSpPr>
        <p:spPr>
          <a:xfrm>
            <a:off x="1532300" y="1242775"/>
            <a:ext cx="6690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7" name="Google Shape;127;p17"/>
          <p:cNvSpPr txBox="1">
            <a:spLocks noGrp="1"/>
          </p:cNvSpPr>
          <p:nvPr>
            <p:ph type="title" idx="17" hasCustomPrompt="1"/>
          </p:nvPr>
        </p:nvSpPr>
        <p:spPr>
          <a:xfrm>
            <a:off x="1532300" y="3084425"/>
            <a:ext cx="6690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8" name="Google Shape;128;p17"/>
          <p:cNvSpPr txBox="1">
            <a:spLocks noGrp="1"/>
          </p:cNvSpPr>
          <p:nvPr>
            <p:ph type="title" idx="18" hasCustomPrompt="1"/>
          </p:nvPr>
        </p:nvSpPr>
        <p:spPr>
          <a:xfrm>
            <a:off x="4237450" y="1242825"/>
            <a:ext cx="6690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7"/>
          <p:cNvSpPr txBox="1">
            <a:spLocks noGrp="1"/>
          </p:cNvSpPr>
          <p:nvPr>
            <p:ph type="title" idx="19" hasCustomPrompt="1"/>
          </p:nvPr>
        </p:nvSpPr>
        <p:spPr>
          <a:xfrm>
            <a:off x="4237500" y="3084425"/>
            <a:ext cx="6690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0" name="Google Shape;130;p17"/>
          <p:cNvSpPr txBox="1">
            <a:spLocks noGrp="1"/>
          </p:cNvSpPr>
          <p:nvPr>
            <p:ph type="title" idx="20" hasCustomPrompt="1"/>
          </p:nvPr>
        </p:nvSpPr>
        <p:spPr>
          <a:xfrm>
            <a:off x="6942450" y="1242825"/>
            <a:ext cx="6690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1" name="Google Shape;131;p17"/>
          <p:cNvSpPr txBox="1">
            <a:spLocks noGrp="1"/>
          </p:cNvSpPr>
          <p:nvPr>
            <p:ph type="title" idx="21" hasCustomPrompt="1"/>
          </p:nvPr>
        </p:nvSpPr>
        <p:spPr>
          <a:xfrm>
            <a:off x="6942300" y="3084425"/>
            <a:ext cx="6693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5">
  <p:cSld name="CUSTOM_11">
    <p:bg>
      <p:bgPr>
        <a:solidFill>
          <a:schemeClr val="accent3"/>
        </a:solidFill>
        <a:effectLst/>
      </p:bgPr>
    </p:bg>
    <p:spTree>
      <p:nvGrpSpPr>
        <p:cNvPr id="1" name="Shape 179"/>
        <p:cNvGrpSpPr/>
        <p:nvPr/>
      </p:nvGrpSpPr>
      <p:grpSpPr>
        <a:xfrm>
          <a:off x="0" y="0"/>
          <a:ext cx="0" cy="0"/>
          <a:chOff x="0" y="0"/>
          <a:chExt cx="0" cy="0"/>
        </a:xfrm>
      </p:grpSpPr>
      <p:grpSp>
        <p:nvGrpSpPr>
          <p:cNvPr id="180" name="Google Shape;180;p24"/>
          <p:cNvGrpSpPr/>
          <p:nvPr/>
        </p:nvGrpSpPr>
        <p:grpSpPr>
          <a:xfrm rot="1351459">
            <a:off x="211922" y="-2403121"/>
            <a:ext cx="9565900" cy="9196519"/>
            <a:chOff x="1786775" y="1002200"/>
            <a:chExt cx="3861800" cy="3712875"/>
          </a:xfrm>
        </p:grpSpPr>
        <p:sp>
          <p:nvSpPr>
            <p:cNvPr id="181" name="Google Shape;181;p24"/>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2"/>
              </a:buClr>
              <a:buSzPts val="2800"/>
              <a:buNone/>
              <a:defRPr>
                <a:solidFill>
                  <a:schemeClr val="accent3"/>
                </a:solidFill>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6" r:id="rId5"/>
    <p:sldLayoutId id="2147483658" r:id="rId6"/>
    <p:sldLayoutId id="2147483661" r:id="rId7"/>
    <p:sldLayoutId id="2147483663" r:id="rId8"/>
    <p:sldLayoutId id="2147483670" r:id="rId9"/>
    <p:sldLayoutId id="2147483673" r:id="rId10"/>
    <p:sldLayoutId id="2147483675" r:id="rId11"/>
    <p:sldLayoutId id="2147483676" r:id="rId12"/>
    <p:sldLayoutId id="2147483677"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3"/>
          <p:cNvSpPr txBox="1">
            <a:spLocks noGrp="1"/>
          </p:cNvSpPr>
          <p:nvPr>
            <p:ph type="ctrTitle"/>
          </p:nvPr>
        </p:nvSpPr>
        <p:spPr>
          <a:xfrm>
            <a:off x="323528" y="2211710"/>
            <a:ext cx="7920880" cy="1634392"/>
          </a:xfrm>
          <a:prstGeom prst="rect">
            <a:avLst/>
          </a:prstGeom>
        </p:spPr>
        <p:txBody>
          <a:bodyPr spcFirstLastPara="1" wrap="square" lIns="91425" tIns="91425" rIns="91425" bIns="91425" anchor="b" anchorCtr="0">
            <a:noAutofit/>
          </a:bodyPr>
          <a:lstStyle/>
          <a:p>
            <a:r>
              <a:rPr lang="id-ID" sz="6000" b="1" dirty="0">
                <a:solidFill>
                  <a:srgbClr val="FFC000"/>
                </a:solidFill>
              </a:rPr>
              <a:t>MANAJEMEN DATA </a:t>
            </a:r>
            <a:r>
              <a:rPr lang="id-ID" sz="6000" dirty="0">
                <a:solidFill>
                  <a:srgbClr val="92D050"/>
                </a:solidFill>
              </a:rPr>
              <a:t>DAN KNOWLEDGE</a:t>
            </a:r>
            <a:br>
              <a:rPr lang="en-US" sz="6000" b="1" dirty="0">
                <a:solidFill>
                  <a:srgbClr val="FFC000"/>
                </a:solidFill>
              </a:rPr>
            </a:br>
            <a:r>
              <a:rPr lang="id-ID" sz="6000" b="1" dirty="0">
                <a:solidFill>
                  <a:srgbClr val="FFC000"/>
                </a:solidFill>
              </a:rPr>
              <a:t> </a:t>
            </a:r>
            <a:endParaRPr lang="en-US" sz="6000" dirty="0">
              <a:solidFill>
                <a:srgbClr val="FFC000"/>
              </a:solidFill>
            </a:endParaRPr>
          </a:p>
        </p:txBody>
      </p:sp>
      <p:sp>
        <p:nvSpPr>
          <p:cNvPr id="538" name="Google Shape;538;p43"/>
          <p:cNvSpPr txBox="1">
            <a:spLocks noGrp="1"/>
          </p:cNvSpPr>
          <p:nvPr>
            <p:ph type="subTitle" idx="1"/>
          </p:nvPr>
        </p:nvSpPr>
        <p:spPr>
          <a:xfrm>
            <a:off x="5868144" y="4299942"/>
            <a:ext cx="4410300" cy="44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tx1"/>
                </a:solidFill>
              </a:rPr>
              <a:t>M. Afdal, ST., </a:t>
            </a:r>
            <a:r>
              <a:rPr lang="en-US" sz="2000" b="1" dirty="0" err="1">
                <a:solidFill>
                  <a:schemeClr val="tx1"/>
                </a:solidFill>
              </a:rPr>
              <a:t>M.Kom</a:t>
            </a:r>
            <a:endParaRPr lang="en-US" sz="2000" b="1" dirty="0">
              <a:solidFill>
                <a:schemeClr val="tx1"/>
              </a:solidFill>
            </a:endParaRPr>
          </a:p>
          <a:p>
            <a:pPr marL="0" lvl="0" indent="0" algn="l" rtl="0">
              <a:spcBef>
                <a:spcPts val="0"/>
              </a:spcBef>
              <a:spcAft>
                <a:spcPts val="0"/>
              </a:spcAft>
              <a:buNone/>
            </a:pPr>
            <a:r>
              <a:rPr lang="en-US" sz="2000" b="1" dirty="0">
                <a:solidFill>
                  <a:schemeClr val="tx1"/>
                </a:solidFill>
              </a:rPr>
              <a:t>2023</a:t>
            </a:r>
            <a:endParaRPr sz="2000" b="1" dirty="0">
              <a:solidFill>
                <a:schemeClr val="tx1"/>
              </a:solidFill>
            </a:endParaRPr>
          </a:p>
        </p:txBody>
      </p:sp>
      <p:sp>
        <p:nvSpPr>
          <p:cNvPr id="539" name="Google Shape;539;p43"/>
          <p:cNvSpPr/>
          <p:nvPr/>
        </p:nvSpPr>
        <p:spPr>
          <a:xfrm>
            <a:off x="8744835" y="1740294"/>
            <a:ext cx="125548" cy="125309"/>
          </a:xfrm>
          <a:custGeom>
            <a:avLst/>
            <a:gdLst/>
            <a:ahLst/>
            <a:cxnLst/>
            <a:rect l="l" t="t" r="r" b="b"/>
            <a:pathLst>
              <a:path w="13770" h="13740" extrusionOk="0">
                <a:moveTo>
                  <a:pt x="6870" y="0"/>
                </a:moveTo>
                <a:cubicBezTo>
                  <a:pt x="3101" y="0"/>
                  <a:pt x="1" y="3070"/>
                  <a:pt x="1" y="6870"/>
                </a:cubicBezTo>
                <a:cubicBezTo>
                  <a:pt x="1" y="10669"/>
                  <a:pt x="3101" y="13739"/>
                  <a:pt x="6870" y="13739"/>
                </a:cubicBezTo>
                <a:cubicBezTo>
                  <a:pt x="10670" y="13739"/>
                  <a:pt x="13770" y="10669"/>
                  <a:pt x="13770" y="6870"/>
                </a:cubicBezTo>
                <a:cubicBezTo>
                  <a:pt x="13770" y="3070"/>
                  <a:pt x="10670" y="0"/>
                  <a:pt x="6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id-ID" b="1" dirty="0"/>
              <a:t>Building a Data Warehouse</a:t>
            </a:r>
            <a:endParaRPr lang="en-US" b="1" dirty="0"/>
          </a:p>
        </p:txBody>
      </p:sp>
      <p:grpSp>
        <p:nvGrpSpPr>
          <p:cNvPr id="1857" name="Google Shape;1857;p60"/>
          <p:cNvGrpSpPr/>
          <p:nvPr/>
        </p:nvGrpSpPr>
        <p:grpSpPr>
          <a:xfrm flipH="1">
            <a:off x="7927951" y="3810849"/>
            <a:ext cx="1019450" cy="1379152"/>
            <a:chOff x="3231057" y="5846468"/>
            <a:chExt cx="1701919" cy="2302424"/>
          </a:xfrm>
        </p:grpSpPr>
        <p:sp>
          <p:nvSpPr>
            <p:cNvPr id="1858" name="Google Shape;1858;p60"/>
            <p:cNvSpPr/>
            <p:nvPr/>
          </p:nvSpPr>
          <p:spPr>
            <a:xfrm>
              <a:off x="3231057" y="5846468"/>
              <a:ext cx="1594326" cy="2294779"/>
            </a:xfrm>
            <a:custGeom>
              <a:avLst/>
              <a:gdLst/>
              <a:ahLst/>
              <a:cxnLst/>
              <a:rect l="l" t="t" r="r" b="b"/>
              <a:pathLst>
                <a:path w="45047" h="64838" extrusionOk="0">
                  <a:moveTo>
                    <a:pt x="7664" y="0"/>
                  </a:moveTo>
                  <a:cubicBezTo>
                    <a:pt x="5622" y="0"/>
                    <a:pt x="3546" y="1052"/>
                    <a:pt x="2736" y="2925"/>
                  </a:cubicBezTo>
                  <a:cubicBezTo>
                    <a:pt x="1763" y="5175"/>
                    <a:pt x="2736" y="7789"/>
                    <a:pt x="3952" y="9916"/>
                  </a:cubicBezTo>
                  <a:cubicBezTo>
                    <a:pt x="5715" y="13108"/>
                    <a:pt x="7934" y="16026"/>
                    <a:pt x="10517" y="18549"/>
                  </a:cubicBezTo>
                  <a:cubicBezTo>
                    <a:pt x="10973" y="19005"/>
                    <a:pt x="11490" y="19521"/>
                    <a:pt x="11612" y="20160"/>
                  </a:cubicBezTo>
                  <a:cubicBezTo>
                    <a:pt x="11794" y="21345"/>
                    <a:pt x="10548" y="22257"/>
                    <a:pt x="9393" y="22470"/>
                  </a:cubicBezTo>
                  <a:cubicBezTo>
                    <a:pt x="9084" y="22520"/>
                    <a:pt x="8773" y="22540"/>
                    <a:pt x="8462" y="22540"/>
                  </a:cubicBezTo>
                  <a:cubicBezTo>
                    <a:pt x="7455" y="22540"/>
                    <a:pt x="6439" y="22334"/>
                    <a:pt x="5441" y="22287"/>
                  </a:cubicBezTo>
                  <a:cubicBezTo>
                    <a:pt x="5342" y="22283"/>
                    <a:pt x="5243" y="22280"/>
                    <a:pt x="5142" y="22280"/>
                  </a:cubicBezTo>
                  <a:cubicBezTo>
                    <a:pt x="3888" y="22280"/>
                    <a:pt x="2563" y="22646"/>
                    <a:pt x="1915" y="23716"/>
                  </a:cubicBezTo>
                  <a:cubicBezTo>
                    <a:pt x="973" y="25327"/>
                    <a:pt x="2098" y="27333"/>
                    <a:pt x="3314" y="28731"/>
                  </a:cubicBezTo>
                  <a:cubicBezTo>
                    <a:pt x="5745" y="31528"/>
                    <a:pt x="8663" y="33868"/>
                    <a:pt x="11885" y="35692"/>
                  </a:cubicBezTo>
                  <a:cubicBezTo>
                    <a:pt x="13040" y="36330"/>
                    <a:pt x="14287" y="36938"/>
                    <a:pt x="15138" y="37971"/>
                  </a:cubicBezTo>
                  <a:cubicBezTo>
                    <a:pt x="15989" y="39005"/>
                    <a:pt x="16353" y="40585"/>
                    <a:pt x="15563" y="41680"/>
                  </a:cubicBezTo>
                  <a:cubicBezTo>
                    <a:pt x="15046" y="42376"/>
                    <a:pt x="14189" y="42682"/>
                    <a:pt x="13301" y="42682"/>
                  </a:cubicBezTo>
                  <a:cubicBezTo>
                    <a:pt x="12833" y="42682"/>
                    <a:pt x="12356" y="42597"/>
                    <a:pt x="11916" y="42440"/>
                  </a:cubicBezTo>
                  <a:cubicBezTo>
                    <a:pt x="10669" y="41984"/>
                    <a:pt x="9636" y="41102"/>
                    <a:pt x="8481" y="40464"/>
                  </a:cubicBezTo>
                  <a:cubicBezTo>
                    <a:pt x="7380" y="39828"/>
                    <a:pt x="6065" y="39438"/>
                    <a:pt x="4804" y="39438"/>
                  </a:cubicBezTo>
                  <a:cubicBezTo>
                    <a:pt x="3592" y="39438"/>
                    <a:pt x="2429" y="39798"/>
                    <a:pt x="1551" y="40646"/>
                  </a:cubicBezTo>
                  <a:cubicBezTo>
                    <a:pt x="396" y="41801"/>
                    <a:pt x="1" y="43595"/>
                    <a:pt x="244" y="45236"/>
                  </a:cubicBezTo>
                  <a:cubicBezTo>
                    <a:pt x="487" y="46877"/>
                    <a:pt x="1277" y="48367"/>
                    <a:pt x="2128" y="49765"/>
                  </a:cubicBezTo>
                  <a:cubicBezTo>
                    <a:pt x="5107" y="54659"/>
                    <a:pt x="9271" y="58884"/>
                    <a:pt x="14287" y="61589"/>
                  </a:cubicBezTo>
                  <a:cubicBezTo>
                    <a:pt x="18084" y="63614"/>
                    <a:pt x="21794" y="64838"/>
                    <a:pt x="25799" y="64838"/>
                  </a:cubicBezTo>
                  <a:cubicBezTo>
                    <a:pt x="27084" y="64838"/>
                    <a:pt x="28400" y="64712"/>
                    <a:pt x="29758" y="64446"/>
                  </a:cubicBezTo>
                  <a:lnTo>
                    <a:pt x="29788" y="64446"/>
                  </a:lnTo>
                  <a:cubicBezTo>
                    <a:pt x="39393" y="59795"/>
                    <a:pt x="43132" y="48914"/>
                    <a:pt x="44378" y="38822"/>
                  </a:cubicBezTo>
                  <a:cubicBezTo>
                    <a:pt x="44591" y="37120"/>
                    <a:pt x="45047" y="35388"/>
                    <a:pt x="44500" y="33777"/>
                  </a:cubicBezTo>
                  <a:cubicBezTo>
                    <a:pt x="44003" y="32390"/>
                    <a:pt x="42673" y="31252"/>
                    <a:pt x="41285" y="31252"/>
                  </a:cubicBezTo>
                  <a:cubicBezTo>
                    <a:pt x="41060" y="31252"/>
                    <a:pt x="40834" y="31282"/>
                    <a:pt x="40609" y="31345"/>
                  </a:cubicBezTo>
                  <a:cubicBezTo>
                    <a:pt x="39272" y="31740"/>
                    <a:pt x="38482" y="33108"/>
                    <a:pt x="37600" y="34202"/>
                  </a:cubicBezTo>
                  <a:cubicBezTo>
                    <a:pt x="36415" y="35631"/>
                    <a:pt x="34834" y="36725"/>
                    <a:pt x="33071" y="37333"/>
                  </a:cubicBezTo>
                  <a:cubicBezTo>
                    <a:pt x="32517" y="37508"/>
                    <a:pt x="31915" y="37634"/>
                    <a:pt x="31330" y="37634"/>
                  </a:cubicBezTo>
                  <a:cubicBezTo>
                    <a:pt x="30695" y="37634"/>
                    <a:pt x="30082" y="37485"/>
                    <a:pt x="29576" y="37090"/>
                  </a:cubicBezTo>
                  <a:cubicBezTo>
                    <a:pt x="28269" y="36057"/>
                    <a:pt x="28390" y="34050"/>
                    <a:pt x="28664" y="32348"/>
                  </a:cubicBezTo>
                  <a:cubicBezTo>
                    <a:pt x="29180" y="29248"/>
                    <a:pt x="29697" y="26148"/>
                    <a:pt x="30214" y="23047"/>
                  </a:cubicBezTo>
                  <a:cubicBezTo>
                    <a:pt x="30487" y="21375"/>
                    <a:pt x="30761" y="19673"/>
                    <a:pt x="30518" y="18002"/>
                  </a:cubicBezTo>
                  <a:cubicBezTo>
                    <a:pt x="30244" y="16330"/>
                    <a:pt x="29332" y="14688"/>
                    <a:pt x="27813" y="13989"/>
                  </a:cubicBezTo>
                  <a:cubicBezTo>
                    <a:pt x="27391" y="13795"/>
                    <a:pt x="26925" y="13702"/>
                    <a:pt x="26459" y="13702"/>
                  </a:cubicBezTo>
                  <a:cubicBezTo>
                    <a:pt x="25244" y="13702"/>
                    <a:pt x="24027" y="14336"/>
                    <a:pt x="23588" y="15479"/>
                  </a:cubicBezTo>
                  <a:cubicBezTo>
                    <a:pt x="23344" y="16117"/>
                    <a:pt x="23375" y="16846"/>
                    <a:pt x="23192" y="17546"/>
                  </a:cubicBezTo>
                  <a:cubicBezTo>
                    <a:pt x="23040" y="18214"/>
                    <a:pt x="22615" y="18944"/>
                    <a:pt x="21916" y="19035"/>
                  </a:cubicBezTo>
                  <a:cubicBezTo>
                    <a:pt x="21866" y="19041"/>
                    <a:pt x="21818" y="19045"/>
                    <a:pt x="21769" y="19045"/>
                  </a:cubicBezTo>
                  <a:cubicBezTo>
                    <a:pt x="21136" y="19045"/>
                    <a:pt x="20609" y="18508"/>
                    <a:pt x="20214" y="17971"/>
                  </a:cubicBezTo>
                  <a:cubicBezTo>
                    <a:pt x="18755" y="15995"/>
                    <a:pt x="17934" y="13655"/>
                    <a:pt x="17174" y="11315"/>
                  </a:cubicBezTo>
                  <a:cubicBezTo>
                    <a:pt x="16414" y="8974"/>
                    <a:pt x="15715" y="6603"/>
                    <a:pt x="14438" y="4506"/>
                  </a:cubicBezTo>
                  <a:cubicBezTo>
                    <a:pt x="13162" y="2439"/>
                    <a:pt x="11247" y="646"/>
                    <a:pt x="8876" y="129"/>
                  </a:cubicBezTo>
                  <a:cubicBezTo>
                    <a:pt x="8480" y="43"/>
                    <a:pt x="8073" y="0"/>
                    <a:pt x="766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0"/>
            <p:cNvSpPr/>
            <p:nvPr/>
          </p:nvSpPr>
          <p:spPr>
            <a:xfrm>
              <a:off x="3426848" y="5882215"/>
              <a:ext cx="826238" cy="2265615"/>
            </a:xfrm>
            <a:custGeom>
              <a:avLst/>
              <a:gdLst/>
              <a:ahLst/>
              <a:cxnLst/>
              <a:rect l="l" t="t" r="r" b="b"/>
              <a:pathLst>
                <a:path w="23345" h="64014" extrusionOk="0">
                  <a:moveTo>
                    <a:pt x="1" y="0"/>
                  </a:moveTo>
                  <a:lnTo>
                    <a:pt x="1" y="0"/>
                  </a:lnTo>
                  <a:cubicBezTo>
                    <a:pt x="31" y="61"/>
                    <a:pt x="61" y="122"/>
                    <a:pt x="122" y="183"/>
                  </a:cubicBezTo>
                  <a:lnTo>
                    <a:pt x="548" y="700"/>
                  </a:lnTo>
                  <a:cubicBezTo>
                    <a:pt x="943" y="1155"/>
                    <a:pt x="1490" y="1855"/>
                    <a:pt x="2159" y="2736"/>
                  </a:cubicBezTo>
                  <a:cubicBezTo>
                    <a:pt x="4134" y="5228"/>
                    <a:pt x="5897" y="7873"/>
                    <a:pt x="7448" y="10608"/>
                  </a:cubicBezTo>
                  <a:cubicBezTo>
                    <a:pt x="8451" y="12371"/>
                    <a:pt x="9454" y="14317"/>
                    <a:pt x="10487" y="16444"/>
                  </a:cubicBezTo>
                  <a:cubicBezTo>
                    <a:pt x="11521" y="18572"/>
                    <a:pt x="12645" y="20852"/>
                    <a:pt x="13709" y="23283"/>
                  </a:cubicBezTo>
                  <a:cubicBezTo>
                    <a:pt x="14834" y="25806"/>
                    <a:pt x="15837" y="28420"/>
                    <a:pt x="16688" y="31065"/>
                  </a:cubicBezTo>
                  <a:cubicBezTo>
                    <a:pt x="17144" y="32463"/>
                    <a:pt x="17478" y="33861"/>
                    <a:pt x="17873" y="35320"/>
                  </a:cubicBezTo>
                  <a:cubicBezTo>
                    <a:pt x="18238" y="36779"/>
                    <a:pt x="18603" y="38268"/>
                    <a:pt x="18967" y="39758"/>
                  </a:cubicBezTo>
                  <a:cubicBezTo>
                    <a:pt x="20426" y="45351"/>
                    <a:pt x="21582" y="51035"/>
                    <a:pt x="22402" y="56779"/>
                  </a:cubicBezTo>
                  <a:cubicBezTo>
                    <a:pt x="23071" y="62068"/>
                    <a:pt x="22919" y="59940"/>
                    <a:pt x="22676" y="64013"/>
                  </a:cubicBezTo>
                  <a:lnTo>
                    <a:pt x="22919" y="63983"/>
                  </a:lnTo>
                  <a:cubicBezTo>
                    <a:pt x="23162" y="59940"/>
                    <a:pt x="23344" y="62038"/>
                    <a:pt x="22676" y="56719"/>
                  </a:cubicBezTo>
                  <a:cubicBezTo>
                    <a:pt x="21885" y="50974"/>
                    <a:pt x="20730" y="45290"/>
                    <a:pt x="19302" y="39697"/>
                  </a:cubicBezTo>
                  <a:cubicBezTo>
                    <a:pt x="18907" y="38177"/>
                    <a:pt x="18542" y="36718"/>
                    <a:pt x="18177" y="35259"/>
                  </a:cubicBezTo>
                  <a:cubicBezTo>
                    <a:pt x="17812" y="33800"/>
                    <a:pt x="17448" y="32372"/>
                    <a:pt x="16992" y="30973"/>
                  </a:cubicBezTo>
                  <a:cubicBezTo>
                    <a:pt x="16141" y="28329"/>
                    <a:pt x="15138" y="25715"/>
                    <a:pt x="13983" y="23162"/>
                  </a:cubicBezTo>
                  <a:cubicBezTo>
                    <a:pt x="12919" y="20730"/>
                    <a:pt x="11794" y="18451"/>
                    <a:pt x="10730" y="16323"/>
                  </a:cubicBezTo>
                  <a:cubicBezTo>
                    <a:pt x="9697" y="14195"/>
                    <a:pt x="8663" y="12250"/>
                    <a:pt x="7630" y="10517"/>
                  </a:cubicBezTo>
                  <a:cubicBezTo>
                    <a:pt x="6049" y="7751"/>
                    <a:pt x="4256" y="5137"/>
                    <a:pt x="2280" y="2645"/>
                  </a:cubicBezTo>
                  <a:cubicBezTo>
                    <a:pt x="1551" y="1794"/>
                    <a:pt x="1004" y="1125"/>
                    <a:pt x="608" y="669"/>
                  </a:cubicBezTo>
                  <a:lnTo>
                    <a:pt x="153" y="183"/>
                  </a:lnTo>
                  <a:cubicBezTo>
                    <a:pt x="92" y="122"/>
                    <a:pt x="61" y="61"/>
                    <a:pt x="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0"/>
            <p:cNvSpPr/>
            <p:nvPr/>
          </p:nvSpPr>
          <p:spPr>
            <a:xfrm>
              <a:off x="4026043" y="6341574"/>
              <a:ext cx="189385" cy="635826"/>
            </a:xfrm>
            <a:custGeom>
              <a:avLst/>
              <a:gdLst/>
              <a:ahLst/>
              <a:cxnLst/>
              <a:rect l="l" t="t" r="r" b="b"/>
              <a:pathLst>
                <a:path w="5351" h="17965" extrusionOk="0">
                  <a:moveTo>
                    <a:pt x="5351" y="0"/>
                  </a:moveTo>
                  <a:lnTo>
                    <a:pt x="5351" y="0"/>
                  </a:lnTo>
                  <a:cubicBezTo>
                    <a:pt x="5229" y="213"/>
                    <a:pt x="5107" y="456"/>
                    <a:pt x="5016" y="669"/>
                  </a:cubicBezTo>
                  <a:cubicBezTo>
                    <a:pt x="4834" y="1125"/>
                    <a:pt x="4591" y="1763"/>
                    <a:pt x="4287" y="2554"/>
                  </a:cubicBezTo>
                  <a:cubicBezTo>
                    <a:pt x="3709" y="4165"/>
                    <a:pt x="3041" y="6414"/>
                    <a:pt x="2372" y="8906"/>
                  </a:cubicBezTo>
                  <a:cubicBezTo>
                    <a:pt x="1703" y="11429"/>
                    <a:pt x="1126" y="13618"/>
                    <a:pt x="670" y="15320"/>
                  </a:cubicBezTo>
                  <a:lnTo>
                    <a:pt x="153" y="17265"/>
                  </a:lnTo>
                  <a:cubicBezTo>
                    <a:pt x="62" y="17478"/>
                    <a:pt x="1" y="17721"/>
                    <a:pt x="1" y="17964"/>
                  </a:cubicBezTo>
                  <a:cubicBezTo>
                    <a:pt x="92" y="17751"/>
                    <a:pt x="183" y="17508"/>
                    <a:pt x="275" y="17265"/>
                  </a:cubicBezTo>
                  <a:cubicBezTo>
                    <a:pt x="427" y="16839"/>
                    <a:pt x="639" y="16171"/>
                    <a:pt x="882" y="15380"/>
                  </a:cubicBezTo>
                  <a:cubicBezTo>
                    <a:pt x="1399" y="13770"/>
                    <a:pt x="2007" y="11490"/>
                    <a:pt x="2676" y="8997"/>
                  </a:cubicBezTo>
                  <a:cubicBezTo>
                    <a:pt x="3344" y="6475"/>
                    <a:pt x="3983" y="4225"/>
                    <a:pt x="4500" y="2614"/>
                  </a:cubicBezTo>
                  <a:cubicBezTo>
                    <a:pt x="4773" y="1824"/>
                    <a:pt x="4986" y="1155"/>
                    <a:pt x="5138" y="730"/>
                  </a:cubicBezTo>
                  <a:cubicBezTo>
                    <a:pt x="5229" y="487"/>
                    <a:pt x="5290" y="243"/>
                    <a:pt x="535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0"/>
            <p:cNvSpPr/>
            <p:nvPr/>
          </p:nvSpPr>
          <p:spPr>
            <a:xfrm>
              <a:off x="3288074" y="6714859"/>
              <a:ext cx="736943" cy="262542"/>
            </a:xfrm>
            <a:custGeom>
              <a:avLst/>
              <a:gdLst/>
              <a:ahLst/>
              <a:cxnLst/>
              <a:rect l="l" t="t" r="r" b="b"/>
              <a:pathLst>
                <a:path w="20822" h="7418" extrusionOk="0">
                  <a:moveTo>
                    <a:pt x="1" y="1"/>
                  </a:moveTo>
                  <a:lnTo>
                    <a:pt x="1" y="1"/>
                  </a:lnTo>
                  <a:cubicBezTo>
                    <a:pt x="274" y="92"/>
                    <a:pt x="578" y="183"/>
                    <a:pt x="852" y="244"/>
                  </a:cubicBezTo>
                  <a:cubicBezTo>
                    <a:pt x="1399" y="365"/>
                    <a:pt x="2189" y="578"/>
                    <a:pt x="3131" y="852"/>
                  </a:cubicBezTo>
                  <a:cubicBezTo>
                    <a:pt x="5046" y="1368"/>
                    <a:pt x="7691" y="2189"/>
                    <a:pt x="10578" y="3223"/>
                  </a:cubicBezTo>
                  <a:cubicBezTo>
                    <a:pt x="13466" y="4256"/>
                    <a:pt x="16019" y="5289"/>
                    <a:pt x="17843" y="6110"/>
                  </a:cubicBezTo>
                  <a:cubicBezTo>
                    <a:pt x="18785" y="6505"/>
                    <a:pt x="19515" y="6840"/>
                    <a:pt x="20031" y="7083"/>
                  </a:cubicBezTo>
                  <a:cubicBezTo>
                    <a:pt x="20274" y="7235"/>
                    <a:pt x="20548" y="7326"/>
                    <a:pt x="20822" y="7417"/>
                  </a:cubicBezTo>
                  <a:cubicBezTo>
                    <a:pt x="20578" y="7265"/>
                    <a:pt x="20335" y="7113"/>
                    <a:pt x="20062" y="6992"/>
                  </a:cubicBezTo>
                  <a:cubicBezTo>
                    <a:pt x="19575" y="6718"/>
                    <a:pt x="18846" y="6323"/>
                    <a:pt x="17934" y="5897"/>
                  </a:cubicBezTo>
                  <a:cubicBezTo>
                    <a:pt x="16110" y="5046"/>
                    <a:pt x="13557" y="3952"/>
                    <a:pt x="10669" y="2919"/>
                  </a:cubicBezTo>
                  <a:cubicBezTo>
                    <a:pt x="8207" y="2037"/>
                    <a:pt x="5715" y="1277"/>
                    <a:pt x="3192" y="639"/>
                  </a:cubicBezTo>
                  <a:cubicBezTo>
                    <a:pt x="2219" y="396"/>
                    <a:pt x="1399" y="244"/>
                    <a:pt x="852" y="122"/>
                  </a:cubicBezTo>
                  <a:cubicBezTo>
                    <a:pt x="578" y="61"/>
                    <a:pt x="304" y="31"/>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0"/>
            <p:cNvSpPr/>
            <p:nvPr/>
          </p:nvSpPr>
          <p:spPr>
            <a:xfrm>
              <a:off x="4221834" y="6964446"/>
              <a:ext cx="536869" cy="910118"/>
            </a:xfrm>
            <a:custGeom>
              <a:avLst/>
              <a:gdLst/>
              <a:ahLst/>
              <a:cxnLst/>
              <a:rect l="l" t="t" r="r" b="b"/>
              <a:pathLst>
                <a:path w="15169" h="25715" extrusionOk="0">
                  <a:moveTo>
                    <a:pt x="15168" y="0"/>
                  </a:moveTo>
                  <a:lnTo>
                    <a:pt x="15168" y="0"/>
                  </a:lnTo>
                  <a:cubicBezTo>
                    <a:pt x="15168" y="0"/>
                    <a:pt x="15108" y="92"/>
                    <a:pt x="14986" y="244"/>
                  </a:cubicBezTo>
                  <a:cubicBezTo>
                    <a:pt x="14864" y="395"/>
                    <a:pt x="14682" y="669"/>
                    <a:pt x="14500" y="973"/>
                  </a:cubicBezTo>
                  <a:cubicBezTo>
                    <a:pt x="14074" y="1581"/>
                    <a:pt x="13497" y="2523"/>
                    <a:pt x="12767" y="3648"/>
                  </a:cubicBezTo>
                  <a:cubicBezTo>
                    <a:pt x="11339" y="5927"/>
                    <a:pt x="9484" y="9180"/>
                    <a:pt x="7448" y="12766"/>
                  </a:cubicBezTo>
                  <a:cubicBezTo>
                    <a:pt x="5442" y="16353"/>
                    <a:pt x="3588" y="19605"/>
                    <a:pt x="2220" y="21916"/>
                  </a:cubicBezTo>
                  <a:cubicBezTo>
                    <a:pt x="1551" y="23071"/>
                    <a:pt x="1004" y="23982"/>
                    <a:pt x="579" y="24682"/>
                  </a:cubicBezTo>
                  <a:cubicBezTo>
                    <a:pt x="396" y="24955"/>
                    <a:pt x="275" y="25229"/>
                    <a:pt x="153" y="25441"/>
                  </a:cubicBezTo>
                  <a:cubicBezTo>
                    <a:pt x="92" y="25533"/>
                    <a:pt x="31" y="25624"/>
                    <a:pt x="1" y="25715"/>
                  </a:cubicBezTo>
                  <a:cubicBezTo>
                    <a:pt x="92" y="25654"/>
                    <a:pt x="153" y="25563"/>
                    <a:pt x="183" y="25472"/>
                  </a:cubicBezTo>
                  <a:lnTo>
                    <a:pt x="700" y="24742"/>
                  </a:lnTo>
                  <a:cubicBezTo>
                    <a:pt x="1126" y="24134"/>
                    <a:pt x="1703" y="23223"/>
                    <a:pt x="2402" y="22068"/>
                  </a:cubicBezTo>
                  <a:cubicBezTo>
                    <a:pt x="3831" y="19788"/>
                    <a:pt x="5715" y="16536"/>
                    <a:pt x="7721" y="12949"/>
                  </a:cubicBezTo>
                  <a:cubicBezTo>
                    <a:pt x="9758" y="9362"/>
                    <a:pt x="11582" y="6110"/>
                    <a:pt x="12950" y="3800"/>
                  </a:cubicBezTo>
                  <a:lnTo>
                    <a:pt x="14591" y="1034"/>
                  </a:lnTo>
                  <a:lnTo>
                    <a:pt x="15047" y="274"/>
                  </a:lnTo>
                  <a:cubicBezTo>
                    <a:pt x="15108" y="183"/>
                    <a:pt x="15138" y="92"/>
                    <a:pt x="1516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0"/>
            <p:cNvSpPr/>
            <p:nvPr/>
          </p:nvSpPr>
          <p:spPr>
            <a:xfrm>
              <a:off x="3264397" y="7388307"/>
              <a:ext cx="957473" cy="486258"/>
            </a:xfrm>
            <a:custGeom>
              <a:avLst/>
              <a:gdLst/>
              <a:ahLst/>
              <a:cxnLst/>
              <a:rect l="l" t="t" r="r" b="b"/>
              <a:pathLst>
                <a:path w="27053" h="13739" extrusionOk="0">
                  <a:moveTo>
                    <a:pt x="1" y="0"/>
                  </a:moveTo>
                  <a:lnTo>
                    <a:pt x="1" y="0"/>
                  </a:lnTo>
                  <a:cubicBezTo>
                    <a:pt x="92" y="61"/>
                    <a:pt x="183" y="122"/>
                    <a:pt x="274" y="152"/>
                  </a:cubicBezTo>
                  <a:lnTo>
                    <a:pt x="1034" y="578"/>
                  </a:lnTo>
                  <a:lnTo>
                    <a:pt x="3952" y="2067"/>
                  </a:lnTo>
                  <a:cubicBezTo>
                    <a:pt x="6384" y="3313"/>
                    <a:pt x="9758" y="5076"/>
                    <a:pt x="13436" y="7022"/>
                  </a:cubicBezTo>
                  <a:cubicBezTo>
                    <a:pt x="17144" y="8937"/>
                    <a:pt x="20518" y="10699"/>
                    <a:pt x="23010" y="11885"/>
                  </a:cubicBezTo>
                  <a:cubicBezTo>
                    <a:pt x="24226" y="12493"/>
                    <a:pt x="25229" y="12949"/>
                    <a:pt x="25928" y="13283"/>
                  </a:cubicBezTo>
                  <a:lnTo>
                    <a:pt x="26749" y="13617"/>
                  </a:lnTo>
                  <a:cubicBezTo>
                    <a:pt x="26840" y="13678"/>
                    <a:pt x="26931" y="13709"/>
                    <a:pt x="27053" y="13739"/>
                  </a:cubicBezTo>
                  <a:cubicBezTo>
                    <a:pt x="27053" y="13739"/>
                    <a:pt x="26962" y="13678"/>
                    <a:pt x="26779" y="13587"/>
                  </a:cubicBezTo>
                  <a:lnTo>
                    <a:pt x="26020" y="13161"/>
                  </a:lnTo>
                  <a:lnTo>
                    <a:pt x="23132" y="11703"/>
                  </a:lnTo>
                  <a:cubicBezTo>
                    <a:pt x="20670" y="10456"/>
                    <a:pt x="17326" y="8693"/>
                    <a:pt x="13618" y="6718"/>
                  </a:cubicBezTo>
                  <a:cubicBezTo>
                    <a:pt x="9940" y="4772"/>
                    <a:pt x="6536" y="3040"/>
                    <a:pt x="4074" y="1854"/>
                  </a:cubicBezTo>
                  <a:cubicBezTo>
                    <a:pt x="2828" y="1246"/>
                    <a:pt x="1825" y="790"/>
                    <a:pt x="1125" y="456"/>
                  </a:cubicBezTo>
                  <a:lnTo>
                    <a:pt x="335" y="122"/>
                  </a:lnTo>
                  <a:cubicBezTo>
                    <a:pt x="214" y="61"/>
                    <a:pt x="122" y="31"/>
                    <a:pt x="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0"/>
            <p:cNvSpPr/>
            <p:nvPr/>
          </p:nvSpPr>
          <p:spPr>
            <a:xfrm>
              <a:off x="4002401" y="6360650"/>
              <a:ext cx="930575" cy="1788241"/>
            </a:xfrm>
            <a:custGeom>
              <a:avLst/>
              <a:gdLst/>
              <a:ahLst/>
              <a:cxnLst/>
              <a:rect l="l" t="t" r="r" b="b"/>
              <a:pathLst>
                <a:path w="26293" h="50526" extrusionOk="0">
                  <a:moveTo>
                    <a:pt x="19392" y="1"/>
                  </a:moveTo>
                  <a:cubicBezTo>
                    <a:pt x="18616" y="1"/>
                    <a:pt x="16692" y="529"/>
                    <a:pt x="15806" y="5510"/>
                  </a:cubicBezTo>
                  <a:cubicBezTo>
                    <a:pt x="14681" y="11863"/>
                    <a:pt x="14590" y="15328"/>
                    <a:pt x="14590" y="15328"/>
                  </a:cubicBezTo>
                  <a:cubicBezTo>
                    <a:pt x="14590" y="15328"/>
                    <a:pt x="14309" y="16324"/>
                    <a:pt x="13618" y="16324"/>
                  </a:cubicBezTo>
                  <a:cubicBezTo>
                    <a:pt x="13490" y="16324"/>
                    <a:pt x="13348" y="16290"/>
                    <a:pt x="13192" y="16209"/>
                  </a:cubicBezTo>
                  <a:cubicBezTo>
                    <a:pt x="12344" y="15785"/>
                    <a:pt x="11065" y="14480"/>
                    <a:pt x="9928" y="14480"/>
                  </a:cubicBezTo>
                  <a:cubicBezTo>
                    <a:pt x="9680" y="14480"/>
                    <a:pt x="9439" y="14542"/>
                    <a:pt x="9210" y="14689"/>
                  </a:cubicBezTo>
                  <a:cubicBezTo>
                    <a:pt x="7934" y="15510"/>
                    <a:pt x="7964" y="17182"/>
                    <a:pt x="8906" y="19401"/>
                  </a:cubicBezTo>
                  <a:cubicBezTo>
                    <a:pt x="9879" y="21589"/>
                    <a:pt x="11824" y="26513"/>
                    <a:pt x="11976" y="26939"/>
                  </a:cubicBezTo>
                  <a:cubicBezTo>
                    <a:pt x="12136" y="27312"/>
                    <a:pt x="12109" y="27919"/>
                    <a:pt x="11587" y="27919"/>
                  </a:cubicBezTo>
                  <a:cubicBezTo>
                    <a:pt x="11514" y="27919"/>
                    <a:pt x="11431" y="27907"/>
                    <a:pt x="11338" y="27881"/>
                  </a:cubicBezTo>
                  <a:cubicBezTo>
                    <a:pt x="10796" y="27708"/>
                    <a:pt x="8219" y="26193"/>
                    <a:pt x="6341" y="26193"/>
                  </a:cubicBezTo>
                  <a:cubicBezTo>
                    <a:pt x="5583" y="26193"/>
                    <a:pt x="4940" y="26439"/>
                    <a:pt x="4590" y="27121"/>
                  </a:cubicBezTo>
                  <a:cubicBezTo>
                    <a:pt x="3344" y="29462"/>
                    <a:pt x="7052" y="35146"/>
                    <a:pt x="7417" y="35784"/>
                  </a:cubicBezTo>
                  <a:cubicBezTo>
                    <a:pt x="7812" y="36422"/>
                    <a:pt x="7782" y="36726"/>
                    <a:pt x="7508" y="37000"/>
                  </a:cubicBezTo>
                  <a:cubicBezTo>
                    <a:pt x="7477" y="37034"/>
                    <a:pt x="7431" y="37050"/>
                    <a:pt x="7371" y="37050"/>
                  </a:cubicBezTo>
                  <a:cubicBezTo>
                    <a:pt x="6895" y="37050"/>
                    <a:pt x="5558" y="36064"/>
                    <a:pt x="4316" y="35389"/>
                  </a:cubicBezTo>
                  <a:cubicBezTo>
                    <a:pt x="3520" y="34956"/>
                    <a:pt x="2615" y="34563"/>
                    <a:pt x="1871" y="34563"/>
                  </a:cubicBezTo>
                  <a:cubicBezTo>
                    <a:pt x="1309" y="34563"/>
                    <a:pt x="839" y="34787"/>
                    <a:pt x="578" y="35389"/>
                  </a:cubicBezTo>
                  <a:cubicBezTo>
                    <a:pt x="0" y="36817"/>
                    <a:pt x="1125" y="41590"/>
                    <a:pt x="7903" y="47821"/>
                  </a:cubicBezTo>
                  <a:lnTo>
                    <a:pt x="11216" y="50526"/>
                  </a:lnTo>
                  <a:lnTo>
                    <a:pt x="15229" y="49067"/>
                  </a:lnTo>
                  <a:cubicBezTo>
                    <a:pt x="23679" y="45359"/>
                    <a:pt x="26293" y="41225"/>
                    <a:pt x="26201" y="39705"/>
                  </a:cubicBezTo>
                  <a:cubicBezTo>
                    <a:pt x="26117" y="38629"/>
                    <a:pt x="25197" y="38314"/>
                    <a:pt x="24124" y="38314"/>
                  </a:cubicBezTo>
                  <a:cubicBezTo>
                    <a:pt x="23651" y="38314"/>
                    <a:pt x="23149" y="38375"/>
                    <a:pt x="22675" y="38459"/>
                  </a:cubicBezTo>
                  <a:cubicBezTo>
                    <a:pt x="21433" y="38674"/>
                    <a:pt x="20059" y="39077"/>
                    <a:pt x="19439" y="39077"/>
                  </a:cubicBezTo>
                  <a:cubicBezTo>
                    <a:pt x="19271" y="39077"/>
                    <a:pt x="19158" y="39047"/>
                    <a:pt x="19119" y="38976"/>
                  </a:cubicBezTo>
                  <a:cubicBezTo>
                    <a:pt x="18967" y="38611"/>
                    <a:pt x="19028" y="38276"/>
                    <a:pt x="19605" y="37821"/>
                  </a:cubicBezTo>
                  <a:cubicBezTo>
                    <a:pt x="20183" y="37365"/>
                    <a:pt x="25502" y="33170"/>
                    <a:pt x="25107" y="30556"/>
                  </a:cubicBezTo>
                  <a:cubicBezTo>
                    <a:pt x="24896" y="29158"/>
                    <a:pt x="23242" y="28838"/>
                    <a:pt x="21628" y="28838"/>
                  </a:cubicBezTo>
                  <a:cubicBezTo>
                    <a:pt x="20263" y="28838"/>
                    <a:pt x="18927" y="29067"/>
                    <a:pt x="18515" y="29067"/>
                  </a:cubicBezTo>
                  <a:cubicBezTo>
                    <a:pt x="18502" y="29067"/>
                    <a:pt x="18491" y="29067"/>
                    <a:pt x="18481" y="29067"/>
                  </a:cubicBezTo>
                  <a:cubicBezTo>
                    <a:pt x="17691" y="29067"/>
                    <a:pt x="17873" y="28368"/>
                    <a:pt x="18177" y="28003"/>
                  </a:cubicBezTo>
                  <a:cubicBezTo>
                    <a:pt x="18481" y="27638"/>
                    <a:pt x="21885" y="23626"/>
                    <a:pt x="23527" y="21863"/>
                  </a:cubicBezTo>
                  <a:cubicBezTo>
                    <a:pt x="25168" y="20100"/>
                    <a:pt x="25685" y="18459"/>
                    <a:pt x="24803" y="17304"/>
                  </a:cubicBezTo>
                  <a:cubicBezTo>
                    <a:pt x="24500" y="16920"/>
                    <a:pt x="24054" y="16788"/>
                    <a:pt x="23551" y="16788"/>
                  </a:cubicBezTo>
                  <a:cubicBezTo>
                    <a:pt x="22539" y="16788"/>
                    <a:pt x="21299" y="17324"/>
                    <a:pt x="20548" y="17425"/>
                  </a:cubicBezTo>
                  <a:cubicBezTo>
                    <a:pt x="20491" y="17433"/>
                    <a:pt x="20437" y="17436"/>
                    <a:pt x="20386" y="17436"/>
                  </a:cubicBezTo>
                  <a:cubicBezTo>
                    <a:pt x="19429" y="17436"/>
                    <a:pt x="19484" y="16148"/>
                    <a:pt x="19484" y="16148"/>
                  </a:cubicBezTo>
                  <a:cubicBezTo>
                    <a:pt x="19484" y="16148"/>
                    <a:pt x="20548" y="12835"/>
                    <a:pt x="21551" y="6483"/>
                  </a:cubicBezTo>
                  <a:cubicBezTo>
                    <a:pt x="22554" y="130"/>
                    <a:pt x="19697" y="8"/>
                    <a:pt x="19697" y="8"/>
                  </a:cubicBezTo>
                  <a:lnTo>
                    <a:pt x="19697" y="8"/>
                  </a:lnTo>
                  <a:lnTo>
                    <a:pt x="19727" y="39"/>
                  </a:lnTo>
                  <a:cubicBezTo>
                    <a:pt x="19727" y="39"/>
                    <a:pt x="19601" y="1"/>
                    <a:pt x="1939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0"/>
            <p:cNvSpPr/>
            <p:nvPr/>
          </p:nvSpPr>
          <p:spPr>
            <a:xfrm>
              <a:off x="4399363" y="6562105"/>
              <a:ext cx="267886" cy="1586787"/>
            </a:xfrm>
            <a:custGeom>
              <a:avLst/>
              <a:gdLst/>
              <a:ahLst/>
              <a:cxnLst/>
              <a:rect l="l" t="t" r="r" b="b"/>
              <a:pathLst>
                <a:path w="7569" h="44834" extrusionOk="0">
                  <a:moveTo>
                    <a:pt x="7569" y="0"/>
                  </a:moveTo>
                  <a:cubicBezTo>
                    <a:pt x="7569" y="31"/>
                    <a:pt x="7538" y="61"/>
                    <a:pt x="7538" y="122"/>
                  </a:cubicBezTo>
                  <a:cubicBezTo>
                    <a:pt x="7538" y="183"/>
                    <a:pt x="7508" y="304"/>
                    <a:pt x="7478" y="456"/>
                  </a:cubicBezTo>
                  <a:cubicBezTo>
                    <a:pt x="7417" y="760"/>
                    <a:pt x="7326" y="1186"/>
                    <a:pt x="7234" y="1763"/>
                  </a:cubicBezTo>
                  <a:cubicBezTo>
                    <a:pt x="7022" y="2888"/>
                    <a:pt x="6748" y="4529"/>
                    <a:pt x="6353" y="6535"/>
                  </a:cubicBezTo>
                  <a:cubicBezTo>
                    <a:pt x="5654" y="10608"/>
                    <a:pt x="4712" y="16201"/>
                    <a:pt x="3709" y="22402"/>
                  </a:cubicBezTo>
                  <a:cubicBezTo>
                    <a:pt x="2705" y="28603"/>
                    <a:pt x="1763" y="34195"/>
                    <a:pt x="1095" y="38268"/>
                  </a:cubicBezTo>
                  <a:lnTo>
                    <a:pt x="274" y="43071"/>
                  </a:lnTo>
                  <a:cubicBezTo>
                    <a:pt x="183" y="43618"/>
                    <a:pt x="122" y="44074"/>
                    <a:pt x="61" y="44378"/>
                  </a:cubicBezTo>
                  <a:cubicBezTo>
                    <a:pt x="31" y="44500"/>
                    <a:pt x="0" y="44621"/>
                    <a:pt x="0" y="44712"/>
                  </a:cubicBezTo>
                  <a:cubicBezTo>
                    <a:pt x="0" y="44743"/>
                    <a:pt x="0" y="44773"/>
                    <a:pt x="0" y="44834"/>
                  </a:cubicBezTo>
                  <a:cubicBezTo>
                    <a:pt x="31" y="44773"/>
                    <a:pt x="31" y="44743"/>
                    <a:pt x="31" y="44712"/>
                  </a:cubicBezTo>
                  <a:cubicBezTo>
                    <a:pt x="61" y="44621"/>
                    <a:pt x="91" y="44530"/>
                    <a:pt x="122" y="44378"/>
                  </a:cubicBezTo>
                  <a:cubicBezTo>
                    <a:pt x="183" y="44074"/>
                    <a:pt x="243" y="43618"/>
                    <a:pt x="365" y="43071"/>
                  </a:cubicBezTo>
                  <a:cubicBezTo>
                    <a:pt x="547" y="41916"/>
                    <a:pt x="851" y="40305"/>
                    <a:pt x="1216" y="38268"/>
                  </a:cubicBezTo>
                  <a:cubicBezTo>
                    <a:pt x="1915" y="34226"/>
                    <a:pt x="2857" y="28603"/>
                    <a:pt x="3891" y="22432"/>
                  </a:cubicBezTo>
                  <a:cubicBezTo>
                    <a:pt x="4894" y="16232"/>
                    <a:pt x="5836" y="10639"/>
                    <a:pt x="6505" y="6566"/>
                  </a:cubicBezTo>
                  <a:lnTo>
                    <a:pt x="7326" y="1763"/>
                  </a:lnTo>
                  <a:cubicBezTo>
                    <a:pt x="7417" y="1216"/>
                    <a:pt x="7478" y="760"/>
                    <a:pt x="7538" y="456"/>
                  </a:cubicBezTo>
                  <a:cubicBezTo>
                    <a:pt x="7538" y="304"/>
                    <a:pt x="7569" y="183"/>
                    <a:pt x="7569" y="122"/>
                  </a:cubicBezTo>
                  <a:lnTo>
                    <a:pt x="756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0"/>
            <p:cNvSpPr/>
            <p:nvPr/>
          </p:nvSpPr>
          <p:spPr>
            <a:xfrm>
              <a:off x="4278852" y="7420585"/>
              <a:ext cx="222725" cy="175370"/>
            </a:xfrm>
            <a:custGeom>
              <a:avLst/>
              <a:gdLst/>
              <a:ahLst/>
              <a:cxnLst/>
              <a:rect l="l" t="t" r="r" b="b"/>
              <a:pathLst>
                <a:path w="6293" h="4955" extrusionOk="0">
                  <a:moveTo>
                    <a:pt x="1" y="0"/>
                  </a:moveTo>
                  <a:cubicBezTo>
                    <a:pt x="62" y="91"/>
                    <a:pt x="123" y="182"/>
                    <a:pt x="214" y="243"/>
                  </a:cubicBezTo>
                  <a:cubicBezTo>
                    <a:pt x="366" y="395"/>
                    <a:pt x="578" y="608"/>
                    <a:pt x="852" y="851"/>
                  </a:cubicBezTo>
                  <a:cubicBezTo>
                    <a:pt x="1369" y="1337"/>
                    <a:pt x="2129" y="1976"/>
                    <a:pt x="3010" y="2675"/>
                  </a:cubicBezTo>
                  <a:cubicBezTo>
                    <a:pt x="3861" y="3374"/>
                    <a:pt x="4682" y="3951"/>
                    <a:pt x="5290" y="4347"/>
                  </a:cubicBezTo>
                  <a:cubicBezTo>
                    <a:pt x="5594" y="4559"/>
                    <a:pt x="5837" y="4711"/>
                    <a:pt x="6019" y="4803"/>
                  </a:cubicBezTo>
                  <a:cubicBezTo>
                    <a:pt x="6080" y="4863"/>
                    <a:pt x="6171" y="4924"/>
                    <a:pt x="6293" y="4955"/>
                  </a:cubicBezTo>
                  <a:cubicBezTo>
                    <a:pt x="5989" y="4711"/>
                    <a:pt x="5685" y="4468"/>
                    <a:pt x="5351" y="4255"/>
                  </a:cubicBezTo>
                  <a:cubicBezTo>
                    <a:pt x="4773" y="3830"/>
                    <a:pt x="3952" y="3222"/>
                    <a:pt x="3101" y="2553"/>
                  </a:cubicBezTo>
                  <a:cubicBezTo>
                    <a:pt x="2250" y="1854"/>
                    <a:pt x="1460" y="1216"/>
                    <a:pt x="913" y="760"/>
                  </a:cubicBezTo>
                  <a:cubicBezTo>
                    <a:pt x="639" y="486"/>
                    <a:pt x="335" y="243"/>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0"/>
            <p:cNvSpPr/>
            <p:nvPr/>
          </p:nvSpPr>
          <p:spPr>
            <a:xfrm>
              <a:off x="4500480" y="7485106"/>
              <a:ext cx="239926" cy="106531"/>
            </a:xfrm>
            <a:custGeom>
              <a:avLst/>
              <a:gdLst/>
              <a:ahLst/>
              <a:cxnLst/>
              <a:rect l="l" t="t" r="r" b="b"/>
              <a:pathLst>
                <a:path w="6779" h="3010" extrusionOk="0">
                  <a:moveTo>
                    <a:pt x="6779" y="1"/>
                  </a:moveTo>
                  <a:lnTo>
                    <a:pt x="6779" y="1"/>
                  </a:lnTo>
                  <a:cubicBezTo>
                    <a:pt x="6414" y="92"/>
                    <a:pt x="6080" y="214"/>
                    <a:pt x="5745" y="366"/>
                  </a:cubicBezTo>
                  <a:cubicBezTo>
                    <a:pt x="5137" y="639"/>
                    <a:pt x="4286" y="1004"/>
                    <a:pt x="3344" y="1429"/>
                  </a:cubicBezTo>
                  <a:cubicBezTo>
                    <a:pt x="2432" y="1855"/>
                    <a:pt x="1581" y="2220"/>
                    <a:pt x="973" y="2524"/>
                  </a:cubicBezTo>
                  <a:cubicBezTo>
                    <a:pt x="639" y="2645"/>
                    <a:pt x="304" y="2828"/>
                    <a:pt x="0" y="3010"/>
                  </a:cubicBezTo>
                  <a:cubicBezTo>
                    <a:pt x="365" y="2919"/>
                    <a:pt x="700" y="2767"/>
                    <a:pt x="1034" y="2615"/>
                  </a:cubicBezTo>
                  <a:cubicBezTo>
                    <a:pt x="1642" y="2372"/>
                    <a:pt x="2493" y="2007"/>
                    <a:pt x="3435" y="1581"/>
                  </a:cubicBezTo>
                  <a:cubicBezTo>
                    <a:pt x="4347" y="1156"/>
                    <a:pt x="5198" y="791"/>
                    <a:pt x="5806" y="487"/>
                  </a:cubicBezTo>
                  <a:cubicBezTo>
                    <a:pt x="6140" y="335"/>
                    <a:pt x="6444" y="183"/>
                    <a:pt x="67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0"/>
            <p:cNvSpPr/>
            <p:nvPr/>
          </p:nvSpPr>
          <p:spPr>
            <a:xfrm>
              <a:off x="4435924" y="7833651"/>
              <a:ext cx="307702" cy="134527"/>
            </a:xfrm>
            <a:custGeom>
              <a:avLst/>
              <a:gdLst/>
              <a:ahLst/>
              <a:cxnLst/>
              <a:rect l="l" t="t" r="r" b="b"/>
              <a:pathLst>
                <a:path w="8694" h="3801" extrusionOk="0">
                  <a:moveTo>
                    <a:pt x="8694" y="1"/>
                  </a:moveTo>
                  <a:lnTo>
                    <a:pt x="8694" y="1"/>
                  </a:lnTo>
                  <a:cubicBezTo>
                    <a:pt x="8572" y="31"/>
                    <a:pt x="8451" y="62"/>
                    <a:pt x="8360" y="123"/>
                  </a:cubicBezTo>
                  <a:lnTo>
                    <a:pt x="7417" y="518"/>
                  </a:lnTo>
                  <a:cubicBezTo>
                    <a:pt x="6597" y="852"/>
                    <a:pt x="5533" y="1308"/>
                    <a:pt x="4317" y="1825"/>
                  </a:cubicBezTo>
                  <a:cubicBezTo>
                    <a:pt x="3131" y="2341"/>
                    <a:pt x="2037" y="2828"/>
                    <a:pt x="1247" y="3193"/>
                  </a:cubicBezTo>
                  <a:lnTo>
                    <a:pt x="335" y="3618"/>
                  </a:lnTo>
                  <a:cubicBezTo>
                    <a:pt x="213" y="3679"/>
                    <a:pt x="122" y="3740"/>
                    <a:pt x="1" y="3800"/>
                  </a:cubicBezTo>
                  <a:cubicBezTo>
                    <a:pt x="122" y="3770"/>
                    <a:pt x="244" y="3740"/>
                    <a:pt x="365" y="3679"/>
                  </a:cubicBezTo>
                  <a:lnTo>
                    <a:pt x="1308" y="3314"/>
                  </a:lnTo>
                  <a:cubicBezTo>
                    <a:pt x="2128" y="2980"/>
                    <a:pt x="3192" y="2493"/>
                    <a:pt x="4408" y="1977"/>
                  </a:cubicBezTo>
                  <a:cubicBezTo>
                    <a:pt x="5594" y="1460"/>
                    <a:pt x="6688" y="974"/>
                    <a:pt x="7448" y="609"/>
                  </a:cubicBezTo>
                  <a:lnTo>
                    <a:pt x="8390" y="183"/>
                  </a:lnTo>
                  <a:cubicBezTo>
                    <a:pt x="8481" y="153"/>
                    <a:pt x="8603" y="92"/>
                    <a:pt x="86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0"/>
            <p:cNvSpPr/>
            <p:nvPr/>
          </p:nvSpPr>
          <p:spPr>
            <a:xfrm>
              <a:off x="4165914" y="7733632"/>
              <a:ext cx="276522" cy="229166"/>
            </a:xfrm>
            <a:custGeom>
              <a:avLst/>
              <a:gdLst/>
              <a:ahLst/>
              <a:cxnLst/>
              <a:rect l="l" t="t" r="r" b="b"/>
              <a:pathLst>
                <a:path w="7813" h="6475" extrusionOk="0">
                  <a:moveTo>
                    <a:pt x="0" y="0"/>
                  </a:moveTo>
                  <a:cubicBezTo>
                    <a:pt x="92" y="91"/>
                    <a:pt x="183" y="183"/>
                    <a:pt x="274" y="274"/>
                  </a:cubicBezTo>
                  <a:cubicBezTo>
                    <a:pt x="456" y="456"/>
                    <a:pt x="730" y="730"/>
                    <a:pt x="1064" y="1034"/>
                  </a:cubicBezTo>
                  <a:cubicBezTo>
                    <a:pt x="1733" y="1672"/>
                    <a:pt x="2675" y="2523"/>
                    <a:pt x="3769" y="3435"/>
                  </a:cubicBezTo>
                  <a:cubicBezTo>
                    <a:pt x="4833" y="4316"/>
                    <a:pt x="5836" y="5107"/>
                    <a:pt x="6596" y="5623"/>
                  </a:cubicBezTo>
                  <a:cubicBezTo>
                    <a:pt x="6961" y="5897"/>
                    <a:pt x="7265" y="6140"/>
                    <a:pt x="7478" y="6262"/>
                  </a:cubicBezTo>
                  <a:cubicBezTo>
                    <a:pt x="7599" y="6353"/>
                    <a:pt x="7691" y="6414"/>
                    <a:pt x="7812" y="6474"/>
                  </a:cubicBezTo>
                  <a:cubicBezTo>
                    <a:pt x="7721" y="6383"/>
                    <a:pt x="7630" y="6292"/>
                    <a:pt x="7508" y="6231"/>
                  </a:cubicBezTo>
                  <a:lnTo>
                    <a:pt x="6657" y="5532"/>
                  </a:lnTo>
                  <a:cubicBezTo>
                    <a:pt x="5928" y="4985"/>
                    <a:pt x="4955" y="4195"/>
                    <a:pt x="3861" y="3283"/>
                  </a:cubicBezTo>
                  <a:cubicBezTo>
                    <a:pt x="2797" y="2401"/>
                    <a:pt x="1824" y="1581"/>
                    <a:pt x="1155" y="973"/>
                  </a:cubicBezTo>
                  <a:lnTo>
                    <a:pt x="335" y="243"/>
                  </a:lnTo>
                  <a:cubicBezTo>
                    <a:pt x="213" y="152"/>
                    <a:pt x="122" y="61"/>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60"/>
          <p:cNvGrpSpPr/>
          <p:nvPr/>
        </p:nvGrpSpPr>
        <p:grpSpPr>
          <a:xfrm>
            <a:off x="311688" y="4278168"/>
            <a:ext cx="668104" cy="895218"/>
            <a:chOff x="122038" y="7256930"/>
            <a:chExt cx="668104" cy="895218"/>
          </a:xfrm>
        </p:grpSpPr>
        <p:sp>
          <p:nvSpPr>
            <p:cNvPr id="1871" name="Google Shape;1871;p60"/>
            <p:cNvSpPr/>
            <p:nvPr/>
          </p:nvSpPr>
          <p:spPr>
            <a:xfrm>
              <a:off x="522256" y="7780173"/>
              <a:ext cx="267886" cy="162204"/>
            </a:xfrm>
            <a:custGeom>
              <a:avLst/>
              <a:gdLst/>
              <a:ahLst/>
              <a:cxnLst/>
              <a:rect l="l" t="t" r="r" b="b"/>
              <a:pathLst>
                <a:path w="7569" h="4583" extrusionOk="0">
                  <a:moveTo>
                    <a:pt x="4002" y="1"/>
                  </a:moveTo>
                  <a:cubicBezTo>
                    <a:pt x="3122" y="1"/>
                    <a:pt x="2254" y="184"/>
                    <a:pt x="1459" y="539"/>
                  </a:cubicBezTo>
                  <a:cubicBezTo>
                    <a:pt x="760" y="904"/>
                    <a:pt x="304" y="1542"/>
                    <a:pt x="152" y="2302"/>
                  </a:cubicBezTo>
                  <a:cubicBezTo>
                    <a:pt x="0" y="2849"/>
                    <a:pt x="61" y="3427"/>
                    <a:pt x="335" y="3913"/>
                  </a:cubicBezTo>
                  <a:cubicBezTo>
                    <a:pt x="536" y="4342"/>
                    <a:pt x="968" y="4582"/>
                    <a:pt x="1439" y="4582"/>
                  </a:cubicBezTo>
                  <a:cubicBezTo>
                    <a:pt x="1536" y="4582"/>
                    <a:pt x="1634" y="4572"/>
                    <a:pt x="1733" y="4552"/>
                  </a:cubicBezTo>
                  <a:cubicBezTo>
                    <a:pt x="2249" y="4400"/>
                    <a:pt x="2553" y="3822"/>
                    <a:pt x="3009" y="3488"/>
                  </a:cubicBezTo>
                  <a:cubicBezTo>
                    <a:pt x="3474" y="3130"/>
                    <a:pt x="4044" y="3056"/>
                    <a:pt x="4639" y="3056"/>
                  </a:cubicBezTo>
                  <a:cubicBezTo>
                    <a:pt x="5055" y="3056"/>
                    <a:pt x="5484" y="3093"/>
                    <a:pt x="5897" y="3093"/>
                  </a:cubicBezTo>
                  <a:cubicBezTo>
                    <a:pt x="5937" y="3096"/>
                    <a:pt x="5978" y="3097"/>
                    <a:pt x="6019" y="3097"/>
                  </a:cubicBezTo>
                  <a:cubicBezTo>
                    <a:pt x="6378" y="3097"/>
                    <a:pt x="6752" y="2980"/>
                    <a:pt x="7052" y="2789"/>
                  </a:cubicBezTo>
                  <a:cubicBezTo>
                    <a:pt x="7569" y="2333"/>
                    <a:pt x="7508" y="1451"/>
                    <a:pt x="7022" y="934"/>
                  </a:cubicBezTo>
                  <a:cubicBezTo>
                    <a:pt x="6535" y="479"/>
                    <a:pt x="5867" y="175"/>
                    <a:pt x="5198" y="114"/>
                  </a:cubicBezTo>
                  <a:cubicBezTo>
                    <a:pt x="4800" y="38"/>
                    <a:pt x="4400" y="1"/>
                    <a:pt x="400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0"/>
            <p:cNvSpPr/>
            <p:nvPr/>
          </p:nvSpPr>
          <p:spPr>
            <a:xfrm>
              <a:off x="457701" y="7256930"/>
              <a:ext cx="196888" cy="387442"/>
            </a:xfrm>
            <a:custGeom>
              <a:avLst/>
              <a:gdLst/>
              <a:ahLst/>
              <a:cxnLst/>
              <a:rect l="l" t="t" r="r" b="b"/>
              <a:pathLst>
                <a:path w="5563" h="10947" extrusionOk="0">
                  <a:moveTo>
                    <a:pt x="3124" y="1"/>
                  </a:moveTo>
                  <a:cubicBezTo>
                    <a:pt x="3014" y="1"/>
                    <a:pt x="2905" y="12"/>
                    <a:pt x="2797" y="34"/>
                  </a:cubicBezTo>
                  <a:cubicBezTo>
                    <a:pt x="2098" y="217"/>
                    <a:pt x="1672" y="885"/>
                    <a:pt x="1368" y="1524"/>
                  </a:cubicBezTo>
                  <a:cubicBezTo>
                    <a:pt x="487" y="3378"/>
                    <a:pt x="0" y="5445"/>
                    <a:pt x="0" y="7512"/>
                  </a:cubicBezTo>
                  <a:cubicBezTo>
                    <a:pt x="0" y="8484"/>
                    <a:pt x="122" y="9487"/>
                    <a:pt x="669" y="10308"/>
                  </a:cubicBezTo>
                  <a:cubicBezTo>
                    <a:pt x="990" y="10768"/>
                    <a:pt x="1445" y="10947"/>
                    <a:pt x="1902" y="10947"/>
                  </a:cubicBezTo>
                  <a:cubicBezTo>
                    <a:pt x="2442" y="10947"/>
                    <a:pt x="2984" y="10698"/>
                    <a:pt x="3314" y="10369"/>
                  </a:cubicBezTo>
                  <a:cubicBezTo>
                    <a:pt x="3952" y="9761"/>
                    <a:pt x="4225" y="8879"/>
                    <a:pt x="4469" y="8028"/>
                  </a:cubicBezTo>
                  <a:cubicBezTo>
                    <a:pt x="5016" y="6144"/>
                    <a:pt x="5563" y="4107"/>
                    <a:pt x="5168" y="2162"/>
                  </a:cubicBezTo>
                  <a:cubicBezTo>
                    <a:pt x="5046" y="1585"/>
                    <a:pt x="4803" y="1037"/>
                    <a:pt x="4408" y="581"/>
                  </a:cubicBezTo>
                  <a:cubicBezTo>
                    <a:pt x="4086" y="211"/>
                    <a:pt x="3604" y="1"/>
                    <a:pt x="312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0"/>
            <p:cNvSpPr/>
            <p:nvPr/>
          </p:nvSpPr>
          <p:spPr>
            <a:xfrm>
              <a:off x="122038" y="7369797"/>
              <a:ext cx="324939" cy="320550"/>
            </a:xfrm>
            <a:custGeom>
              <a:avLst/>
              <a:gdLst/>
              <a:ahLst/>
              <a:cxnLst/>
              <a:rect l="l" t="t" r="r" b="b"/>
              <a:pathLst>
                <a:path w="9181" h="9057" extrusionOk="0">
                  <a:moveTo>
                    <a:pt x="1929" y="1"/>
                  </a:moveTo>
                  <a:cubicBezTo>
                    <a:pt x="1863" y="1"/>
                    <a:pt x="1798" y="3"/>
                    <a:pt x="1734" y="6"/>
                  </a:cubicBezTo>
                  <a:cubicBezTo>
                    <a:pt x="1156" y="37"/>
                    <a:pt x="670" y="341"/>
                    <a:pt x="396" y="827"/>
                  </a:cubicBezTo>
                  <a:cubicBezTo>
                    <a:pt x="1" y="1526"/>
                    <a:pt x="396" y="2377"/>
                    <a:pt x="761" y="3107"/>
                  </a:cubicBezTo>
                  <a:cubicBezTo>
                    <a:pt x="1430" y="4323"/>
                    <a:pt x="2220" y="5508"/>
                    <a:pt x="3071" y="6633"/>
                  </a:cubicBezTo>
                  <a:cubicBezTo>
                    <a:pt x="3770" y="7514"/>
                    <a:pt x="4560" y="8396"/>
                    <a:pt x="5624" y="8791"/>
                  </a:cubicBezTo>
                  <a:cubicBezTo>
                    <a:pt x="6057" y="8964"/>
                    <a:pt x="6494" y="9056"/>
                    <a:pt x="6900" y="9056"/>
                  </a:cubicBezTo>
                  <a:cubicBezTo>
                    <a:pt x="7492" y="9056"/>
                    <a:pt x="8017" y="8859"/>
                    <a:pt x="8360" y="8426"/>
                  </a:cubicBezTo>
                  <a:lnTo>
                    <a:pt x="8360" y="8426"/>
                  </a:lnTo>
                  <a:lnTo>
                    <a:pt x="8238" y="8548"/>
                  </a:lnTo>
                  <a:cubicBezTo>
                    <a:pt x="8968" y="7605"/>
                    <a:pt x="9180" y="6359"/>
                    <a:pt x="8816" y="5204"/>
                  </a:cubicBezTo>
                  <a:cubicBezTo>
                    <a:pt x="8421" y="4110"/>
                    <a:pt x="7752" y="3107"/>
                    <a:pt x="6840" y="2347"/>
                  </a:cubicBezTo>
                  <a:cubicBezTo>
                    <a:pt x="5807" y="1435"/>
                    <a:pt x="4591" y="736"/>
                    <a:pt x="3314" y="280"/>
                  </a:cubicBezTo>
                  <a:cubicBezTo>
                    <a:pt x="2862" y="94"/>
                    <a:pt x="2387" y="1"/>
                    <a:pt x="1929"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0"/>
            <p:cNvSpPr/>
            <p:nvPr/>
          </p:nvSpPr>
          <p:spPr>
            <a:xfrm>
              <a:off x="478122" y="7828554"/>
              <a:ext cx="185067" cy="323594"/>
            </a:xfrm>
            <a:custGeom>
              <a:avLst/>
              <a:gdLst/>
              <a:ahLst/>
              <a:cxnLst/>
              <a:rect l="l" t="t" r="r" b="b"/>
              <a:pathLst>
                <a:path w="5229" h="9143" extrusionOk="0">
                  <a:moveTo>
                    <a:pt x="5001" y="1"/>
                  </a:moveTo>
                  <a:cubicBezTo>
                    <a:pt x="4925" y="1"/>
                    <a:pt x="4849" y="8"/>
                    <a:pt x="4773" y="23"/>
                  </a:cubicBezTo>
                  <a:cubicBezTo>
                    <a:pt x="4348" y="54"/>
                    <a:pt x="3952" y="145"/>
                    <a:pt x="3557" y="327"/>
                  </a:cubicBezTo>
                  <a:cubicBezTo>
                    <a:pt x="3010" y="601"/>
                    <a:pt x="2493" y="996"/>
                    <a:pt x="2098" y="1482"/>
                  </a:cubicBezTo>
                  <a:cubicBezTo>
                    <a:pt x="1642" y="2060"/>
                    <a:pt x="1247" y="2729"/>
                    <a:pt x="974" y="3428"/>
                  </a:cubicBezTo>
                  <a:cubicBezTo>
                    <a:pt x="700" y="4127"/>
                    <a:pt x="487" y="4856"/>
                    <a:pt x="335" y="5616"/>
                  </a:cubicBezTo>
                  <a:cubicBezTo>
                    <a:pt x="214" y="6224"/>
                    <a:pt x="123" y="6832"/>
                    <a:pt x="92" y="7440"/>
                  </a:cubicBezTo>
                  <a:cubicBezTo>
                    <a:pt x="31" y="7957"/>
                    <a:pt x="31" y="8382"/>
                    <a:pt x="31" y="8686"/>
                  </a:cubicBezTo>
                  <a:cubicBezTo>
                    <a:pt x="1" y="8838"/>
                    <a:pt x="31" y="8990"/>
                    <a:pt x="31" y="9142"/>
                  </a:cubicBezTo>
                  <a:cubicBezTo>
                    <a:pt x="62" y="8990"/>
                    <a:pt x="92" y="8838"/>
                    <a:pt x="92" y="8686"/>
                  </a:cubicBezTo>
                  <a:cubicBezTo>
                    <a:pt x="123" y="8352"/>
                    <a:pt x="183" y="7957"/>
                    <a:pt x="214" y="7440"/>
                  </a:cubicBezTo>
                  <a:cubicBezTo>
                    <a:pt x="274" y="6832"/>
                    <a:pt x="366" y="6254"/>
                    <a:pt x="487" y="5647"/>
                  </a:cubicBezTo>
                  <a:cubicBezTo>
                    <a:pt x="670" y="4917"/>
                    <a:pt x="882" y="4218"/>
                    <a:pt x="1156" y="3519"/>
                  </a:cubicBezTo>
                  <a:cubicBezTo>
                    <a:pt x="1430" y="2820"/>
                    <a:pt x="1794" y="2181"/>
                    <a:pt x="2250" y="1574"/>
                  </a:cubicBezTo>
                  <a:cubicBezTo>
                    <a:pt x="2615" y="1118"/>
                    <a:pt x="3071" y="722"/>
                    <a:pt x="3618" y="449"/>
                  </a:cubicBezTo>
                  <a:cubicBezTo>
                    <a:pt x="3983" y="267"/>
                    <a:pt x="4378" y="145"/>
                    <a:pt x="4773" y="84"/>
                  </a:cubicBezTo>
                  <a:cubicBezTo>
                    <a:pt x="4925" y="84"/>
                    <a:pt x="5077" y="54"/>
                    <a:pt x="5229" y="23"/>
                  </a:cubicBezTo>
                  <a:cubicBezTo>
                    <a:pt x="5153" y="8"/>
                    <a:pt x="5077" y="1"/>
                    <a:pt x="50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0"/>
            <p:cNvSpPr/>
            <p:nvPr/>
          </p:nvSpPr>
          <p:spPr>
            <a:xfrm>
              <a:off x="479219" y="7397969"/>
              <a:ext cx="83951" cy="720804"/>
            </a:xfrm>
            <a:custGeom>
              <a:avLst/>
              <a:gdLst/>
              <a:ahLst/>
              <a:cxnLst/>
              <a:rect l="l" t="t" r="r" b="b"/>
              <a:pathLst>
                <a:path w="2372" h="20366" extrusionOk="0">
                  <a:moveTo>
                    <a:pt x="2371" y="1"/>
                  </a:moveTo>
                  <a:cubicBezTo>
                    <a:pt x="2371" y="62"/>
                    <a:pt x="2341" y="122"/>
                    <a:pt x="2310" y="183"/>
                  </a:cubicBezTo>
                  <a:cubicBezTo>
                    <a:pt x="2280" y="335"/>
                    <a:pt x="2219" y="517"/>
                    <a:pt x="2128" y="761"/>
                  </a:cubicBezTo>
                  <a:cubicBezTo>
                    <a:pt x="2067" y="1004"/>
                    <a:pt x="1976" y="1308"/>
                    <a:pt x="1885" y="1673"/>
                  </a:cubicBezTo>
                  <a:cubicBezTo>
                    <a:pt x="1794" y="2037"/>
                    <a:pt x="1702" y="2432"/>
                    <a:pt x="1611" y="2888"/>
                  </a:cubicBezTo>
                  <a:cubicBezTo>
                    <a:pt x="1095" y="5290"/>
                    <a:pt x="730" y="7660"/>
                    <a:pt x="456" y="10092"/>
                  </a:cubicBezTo>
                  <a:cubicBezTo>
                    <a:pt x="152" y="12919"/>
                    <a:pt x="0" y="15472"/>
                    <a:pt x="0" y="17326"/>
                  </a:cubicBezTo>
                  <a:cubicBezTo>
                    <a:pt x="0" y="18269"/>
                    <a:pt x="0" y="19028"/>
                    <a:pt x="31" y="19545"/>
                  </a:cubicBezTo>
                  <a:cubicBezTo>
                    <a:pt x="31" y="19788"/>
                    <a:pt x="61" y="20001"/>
                    <a:pt x="61" y="20153"/>
                  </a:cubicBezTo>
                  <a:cubicBezTo>
                    <a:pt x="61" y="20214"/>
                    <a:pt x="92" y="20275"/>
                    <a:pt x="92" y="20366"/>
                  </a:cubicBezTo>
                  <a:cubicBezTo>
                    <a:pt x="92" y="20275"/>
                    <a:pt x="92" y="20214"/>
                    <a:pt x="92" y="20153"/>
                  </a:cubicBezTo>
                  <a:lnTo>
                    <a:pt x="92" y="19545"/>
                  </a:lnTo>
                  <a:cubicBezTo>
                    <a:pt x="92" y="19028"/>
                    <a:pt x="92" y="18269"/>
                    <a:pt x="122" y="17326"/>
                  </a:cubicBezTo>
                  <a:cubicBezTo>
                    <a:pt x="152" y="15503"/>
                    <a:pt x="335" y="13496"/>
                    <a:pt x="639" y="10670"/>
                  </a:cubicBezTo>
                  <a:cubicBezTo>
                    <a:pt x="912" y="7995"/>
                    <a:pt x="1307" y="4925"/>
                    <a:pt x="1733" y="2919"/>
                  </a:cubicBezTo>
                  <a:cubicBezTo>
                    <a:pt x="1824" y="2463"/>
                    <a:pt x="1915" y="2068"/>
                    <a:pt x="2006" y="1703"/>
                  </a:cubicBezTo>
                  <a:cubicBezTo>
                    <a:pt x="2067" y="1338"/>
                    <a:pt x="2128" y="1034"/>
                    <a:pt x="2219" y="791"/>
                  </a:cubicBezTo>
                  <a:cubicBezTo>
                    <a:pt x="2280" y="517"/>
                    <a:pt x="2310" y="366"/>
                    <a:pt x="2341" y="214"/>
                  </a:cubicBezTo>
                  <a:cubicBezTo>
                    <a:pt x="2371" y="122"/>
                    <a:pt x="2371" y="62"/>
                    <a:pt x="23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0"/>
            <p:cNvSpPr/>
            <p:nvPr/>
          </p:nvSpPr>
          <p:spPr>
            <a:xfrm>
              <a:off x="247929" y="7451766"/>
              <a:ext cx="235608" cy="490575"/>
            </a:xfrm>
            <a:custGeom>
              <a:avLst/>
              <a:gdLst/>
              <a:ahLst/>
              <a:cxnLst/>
              <a:rect l="l" t="t" r="r" b="b"/>
              <a:pathLst>
                <a:path w="6657" h="13861" extrusionOk="0">
                  <a:moveTo>
                    <a:pt x="0" y="1"/>
                  </a:moveTo>
                  <a:lnTo>
                    <a:pt x="0" y="1"/>
                  </a:lnTo>
                  <a:cubicBezTo>
                    <a:pt x="608" y="456"/>
                    <a:pt x="1186" y="973"/>
                    <a:pt x="1733" y="1520"/>
                  </a:cubicBezTo>
                  <a:cubicBezTo>
                    <a:pt x="2979" y="2919"/>
                    <a:pt x="3982" y="4499"/>
                    <a:pt x="4681" y="6232"/>
                  </a:cubicBezTo>
                  <a:cubicBezTo>
                    <a:pt x="5107" y="7174"/>
                    <a:pt x="5441" y="8147"/>
                    <a:pt x="5715" y="9119"/>
                  </a:cubicBezTo>
                  <a:cubicBezTo>
                    <a:pt x="5988" y="10031"/>
                    <a:pt x="6171" y="10882"/>
                    <a:pt x="6323" y="11581"/>
                  </a:cubicBezTo>
                  <a:cubicBezTo>
                    <a:pt x="6444" y="12280"/>
                    <a:pt x="6505" y="12858"/>
                    <a:pt x="6566" y="13253"/>
                  </a:cubicBezTo>
                  <a:cubicBezTo>
                    <a:pt x="6566" y="13466"/>
                    <a:pt x="6596" y="13679"/>
                    <a:pt x="6657" y="13861"/>
                  </a:cubicBezTo>
                  <a:cubicBezTo>
                    <a:pt x="6657" y="13679"/>
                    <a:pt x="6657" y="13466"/>
                    <a:pt x="6657" y="13253"/>
                  </a:cubicBezTo>
                  <a:cubicBezTo>
                    <a:pt x="6627" y="12858"/>
                    <a:pt x="6566" y="12280"/>
                    <a:pt x="6444" y="11551"/>
                  </a:cubicBezTo>
                  <a:cubicBezTo>
                    <a:pt x="6323" y="10730"/>
                    <a:pt x="6140" y="9879"/>
                    <a:pt x="5897" y="9089"/>
                  </a:cubicBezTo>
                  <a:cubicBezTo>
                    <a:pt x="5623" y="8086"/>
                    <a:pt x="5289" y="7113"/>
                    <a:pt x="4864" y="6171"/>
                  </a:cubicBezTo>
                  <a:cubicBezTo>
                    <a:pt x="4134" y="4408"/>
                    <a:pt x="3131" y="2827"/>
                    <a:pt x="1824" y="1429"/>
                  </a:cubicBezTo>
                  <a:cubicBezTo>
                    <a:pt x="1611" y="1216"/>
                    <a:pt x="1368" y="973"/>
                    <a:pt x="1125" y="791"/>
                  </a:cubicBezTo>
                  <a:cubicBezTo>
                    <a:pt x="1003" y="700"/>
                    <a:pt x="912" y="608"/>
                    <a:pt x="821" y="517"/>
                  </a:cubicBezTo>
                  <a:lnTo>
                    <a:pt x="547" y="335"/>
                  </a:lnTo>
                  <a:cubicBezTo>
                    <a:pt x="365" y="213"/>
                    <a:pt x="183" y="92"/>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image2.jpeg"/>
          <p:cNvPicPr/>
          <p:nvPr/>
        </p:nvPicPr>
        <p:blipFill>
          <a:blip r:embed="rId3" cstate="print"/>
          <a:stretch>
            <a:fillRect/>
          </a:stretch>
        </p:blipFill>
        <p:spPr>
          <a:xfrm>
            <a:off x="1547663" y="1134127"/>
            <a:ext cx="6380287" cy="36578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tx1"/>
                </a:solidFill>
              </a:rPr>
              <a:t>Database </a:t>
            </a:r>
            <a:r>
              <a:rPr lang="id-ID" b="1" i="1" dirty="0">
                <a:solidFill>
                  <a:schemeClr val="tx1"/>
                </a:solidFill>
              </a:rPr>
              <a:t>Relational </a:t>
            </a:r>
            <a:r>
              <a:rPr lang="id-ID" b="1" dirty="0">
                <a:solidFill>
                  <a:schemeClr val="tx1"/>
                </a:solidFill>
              </a:rPr>
              <a:t>dan </a:t>
            </a:r>
            <a:r>
              <a:rPr lang="id-ID" b="1" i="1" dirty="0">
                <a:solidFill>
                  <a:schemeClr val="tx1"/>
                </a:solidFill>
              </a:rPr>
              <a:t>Multidimensional</a:t>
            </a:r>
            <a:br>
              <a:rPr lang="en-US" dirty="0">
                <a:solidFill>
                  <a:schemeClr val="tx1"/>
                </a:solidFill>
              </a:rPr>
            </a:br>
            <a:endParaRPr lang="en-US" dirty="0">
              <a:solidFill>
                <a:schemeClr val="tx1"/>
              </a:solidFill>
            </a:endParaRPr>
          </a:p>
        </p:txBody>
      </p:sp>
      <p:sp>
        <p:nvSpPr>
          <p:cNvPr id="3" name="Rectangle 2"/>
          <p:cNvSpPr/>
          <p:nvPr/>
        </p:nvSpPr>
        <p:spPr>
          <a:xfrm>
            <a:off x="251520" y="1752659"/>
            <a:ext cx="4536504" cy="1938992"/>
          </a:xfrm>
          <a:prstGeom prst="rect">
            <a:avLst/>
          </a:prstGeom>
        </p:spPr>
        <p:txBody>
          <a:bodyPr wrap="square">
            <a:spAutoFit/>
          </a:bodyPr>
          <a:lstStyle/>
          <a:p>
            <a:pPr lvl="0"/>
            <a:r>
              <a:rPr lang="id-ID" sz="2000" dirty="0"/>
              <a:t>Database </a:t>
            </a:r>
            <a:r>
              <a:rPr lang="id-ID" sz="2000" i="1" dirty="0"/>
              <a:t>Relational </a:t>
            </a:r>
            <a:r>
              <a:rPr lang="id-ID" sz="2000" dirty="0"/>
              <a:t>menyimpan data kedalam tabel 2-dimensi. Database </a:t>
            </a:r>
            <a:r>
              <a:rPr lang="id-ID" sz="2000" i="1" dirty="0"/>
              <a:t>Multidimensional </a:t>
            </a:r>
            <a:r>
              <a:rPr lang="id-ID" sz="2000" dirty="0"/>
              <a:t>biasanya menyimpan data dalam bentuk </a:t>
            </a:r>
            <a:r>
              <a:rPr lang="id-ID" sz="2000" i="1" dirty="0"/>
              <a:t>array </a:t>
            </a:r>
            <a:r>
              <a:rPr lang="id-ID" sz="2000" dirty="0"/>
              <a:t>(larik), yang mana terdiri dari sedikitnya </a:t>
            </a:r>
            <a:r>
              <a:rPr lang="id-ID" sz="2000" i="1" dirty="0"/>
              <a:t>three business dimension</a:t>
            </a:r>
            <a:r>
              <a:rPr lang="id-ID" sz="2000" dirty="0"/>
              <a:t>.</a:t>
            </a:r>
            <a:endParaRPr lang="en-US" sz="2000" dirty="0"/>
          </a:p>
        </p:txBody>
      </p:sp>
      <p:pic>
        <p:nvPicPr>
          <p:cNvPr id="1026" name="Picture 2" descr="http://4.bp.blogspot.com/-84vlTU0FzE4/Tpmh41A69hI/AAAAAAAAADQ/IL7bqGPUqGU/s1600/database+rel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059582"/>
            <a:ext cx="3888433" cy="347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9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i="1" dirty="0"/>
              <a:t>Data Marts</a:t>
            </a:r>
            <a:br>
              <a:rPr lang="en-US" b="1" i="1" dirty="0"/>
            </a:br>
            <a:endParaRPr lang="en-US" dirty="0"/>
          </a:p>
        </p:txBody>
      </p:sp>
      <p:sp>
        <p:nvSpPr>
          <p:cNvPr id="3" name="Rectangle 2"/>
          <p:cNvSpPr/>
          <p:nvPr/>
        </p:nvSpPr>
        <p:spPr>
          <a:xfrm>
            <a:off x="467544" y="1275606"/>
            <a:ext cx="3816424" cy="4016484"/>
          </a:xfrm>
          <a:prstGeom prst="rect">
            <a:avLst/>
          </a:prstGeom>
        </p:spPr>
        <p:txBody>
          <a:bodyPr wrap="square">
            <a:spAutoFit/>
          </a:bodyPr>
          <a:lstStyle/>
          <a:p>
            <a:pPr lvl="0"/>
            <a:r>
              <a:rPr lang="id-ID" sz="1700" i="1" dirty="0"/>
              <a:t>Data Mart</a:t>
            </a:r>
            <a:r>
              <a:rPr lang="id-ID" sz="1700" dirty="0"/>
              <a:t>: </a:t>
            </a:r>
            <a:r>
              <a:rPr lang="id-ID" sz="1700" i="1" dirty="0"/>
              <a:t>Small Data Warehouse </a:t>
            </a:r>
            <a:r>
              <a:rPr lang="id-ID" sz="1700" dirty="0"/>
              <a:t>yang di desain untuk </a:t>
            </a:r>
            <a:r>
              <a:rPr lang="id-ID" sz="1700" i="1" dirty="0"/>
              <a:t>Strategic Business Unit </a:t>
            </a:r>
            <a:r>
              <a:rPr lang="id-ID" sz="1700" dirty="0"/>
              <a:t>(SBU) atau Departemen.</a:t>
            </a:r>
          </a:p>
          <a:p>
            <a:pPr lvl="0"/>
            <a:endParaRPr lang="en-US" sz="1700" dirty="0"/>
          </a:p>
          <a:p>
            <a:pPr lvl="0"/>
            <a:r>
              <a:rPr lang="id-ID" sz="1700" dirty="0"/>
              <a:t>Keunggulan </a:t>
            </a:r>
            <a:r>
              <a:rPr lang="id-ID" sz="1700" i="1" dirty="0"/>
              <a:t>Data Mart </a:t>
            </a:r>
            <a:r>
              <a:rPr lang="id-ID" sz="1700" dirty="0"/>
              <a:t>diantaranya: Biaya rendah dibandingkan Data Warehouse; Membutuhkan waktu lebih pendek untuk penerapannya (biasanya dibawah 3 bulan), kontrol dilakukan secara lokal, Respon lebih cepat dan lebih mudah untuk dimengerti dan lebih mudah mengendalikan daripada </a:t>
            </a:r>
            <a:r>
              <a:rPr lang="id-ID" sz="1700" i="1" dirty="0"/>
              <a:t>Data Warehouse </a:t>
            </a:r>
            <a:r>
              <a:rPr lang="id-ID" sz="1700" dirty="0"/>
              <a:t>yang besar.</a:t>
            </a:r>
            <a:endParaRPr lang="en-US" sz="1700" dirty="0"/>
          </a:p>
        </p:txBody>
      </p:sp>
      <p:pic>
        <p:nvPicPr>
          <p:cNvPr id="2050" name="Picture 2" descr="SIP 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304" y="1275606"/>
            <a:ext cx="39243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2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514702" y="195486"/>
            <a:ext cx="8331851" cy="863700"/>
          </a:xfrm>
          <a:prstGeom prst="rect">
            <a:avLst/>
          </a:prstGeom>
        </p:spPr>
        <p:txBody>
          <a:bodyPr spcFirstLastPara="1" wrap="square" lIns="91425" tIns="91425" rIns="91425" bIns="91425" anchor="ctr" anchorCtr="0">
            <a:noAutofit/>
          </a:bodyPr>
          <a:lstStyle/>
          <a:p>
            <a:r>
              <a:rPr lang="id-ID" dirty="0"/>
              <a:t> </a:t>
            </a:r>
            <a:br>
              <a:rPr lang="en-US" dirty="0"/>
            </a:br>
            <a:r>
              <a:rPr lang="id-ID" b="1" dirty="0"/>
              <a:t>Penemuan Informasi dan Pengetahuan dengan </a:t>
            </a:r>
            <a:r>
              <a:rPr lang="id-ID" b="1" i="1" dirty="0"/>
              <a:t>Business Intelligence</a:t>
            </a:r>
            <a:endParaRPr lang="en-US" dirty="0"/>
          </a:p>
        </p:txBody>
      </p:sp>
      <p:sp>
        <p:nvSpPr>
          <p:cNvPr id="1064" name="Google Shape;1064;p49"/>
          <p:cNvSpPr txBox="1">
            <a:spLocks noGrp="1"/>
          </p:cNvSpPr>
          <p:nvPr>
            <p:ph type="subTitle" idx="1"/>
          </p:nvPr>
        </p:nvSpPr>
        <p:spPr>
          <a:xfrm>
            <a:off x="0" y="1605740"/>
            <a:ext cx="5724128" cy="2730000"/>
          </a:xfrm>
          <a:prstGeom prst="rect">
            <a:avLst/>
          </a:prstGeom>
        </p:spPr>
        <p:txBody>
          <a:bodyPr spcFirstLastPara="1" wrap="square" lIns="91425" tIns="91425" rIns="91425" bIns="91425" anchor="t" anchorCtr="0">
            <a:noAutofit/>
          </a:bodyPr>
          <a:lstStyle/>
          <a:p>
            <a:pPr marL="114300" lvl="0" indent="0">
              <a:buNone/>
            </a:pPr>
            <a:r>
              <a:rPr lang="id-ID" sz="2400" i="1" dirty="0"/>
              <a:t>Business Intelligence</a:t>
            </a:r>
            <a:r>
              <a:rPr lang="id-ID" sz="2400" dirty="0"/>
              <a:t>: Suatu kategori dari aplikasi dan teknik untuk </a:t>
            </a:r>
            <a:r>
              <a:rPr lang="id-ID" sz="2400" i="1" dirty="0"/>
              <a:t>gathering</a:t>
            </a:r>
            <a:r>
              <a:rPr lang="id-ID" sz="2400" dirty="0"/>
              <a:t>- mengumpulkan, </a:t>
            </a:r>
            <a:r>
              <a:rPr lang="id-ID" sz="2400" i="1" dirty="0"/>
              <a:t>storing</a:t>
            </a:r>
            <a:r>
              <a:rPr lang="id-ID" sz="2400" dirty="0"/>
              <a:t>-menyimpan, </a:t>
            </a:r>
            <a:r>
              <a:rPr lang="id-ID" sz="2400" i="1" dirty="0"/>
              <a:t>analyzing</a:t>
            </a:r>
            <a:r>
              <a:rPr lang="id-ID" sz="2400" dirty="0"/>
              <a:t>-menganalisa , dan </a:t>
            </a:r>
            <a:r>
              <a:rPr lang="id-ID" sz="2400" i="1" dirty="0"/>
              <a:t>providing</a:t>
            </a:r>
            <a:r>
              <a:rPr lang="id-ID" sz="2400" dirty="0"/>
              <a:t>-menyediakan akses ke data untuk membantu </a:t>
            </a:r>
            <a:r>
              <a:rPr lang="id-ID" sz="2400" i="1" dirty="0"/>
              <a:t>enterprise users </a:t>
            </a:r>
            <a:r>
              <a:rPr lang="id-ID" sz="2400" dirty="0"/>
              <a:t>membuat keputusan dan strategi bisnis menjadi lebih baik.</a:t>
            </a:r>
            <a:endParaRPr lang="en-US" sz="2400"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grpSp>
        <p:nvGrpSpPr>
          <p:cNvPr id="1065" name="Google Shape;1065;p49"/>
          <p:cNvGrpSpPr/>
          <p:nvPr/>
        </p:nvGrpSpPr>
        <p:grpSpPr>
          <a:xfrm>
            <a:off x="5669224" y="1471322"/>
            <a:ext cx="3367272" cy="3296070"/>
            <a:chOff x="4495621" y="738354"/>
            <a:chExt cx="4343747" cy="3995583"/>
          </a:xfrm>
        </p:grpSpPr>
        <p:sp>
          <p:nvSpPr>
            <p:cNvPr id="1066" name="Google Shape;1066;p49"/>
            <p:cNvSpPr/>
            <p:nvPr/>
          </p:nvSpPr>
          <p:spPr>
            <a:xfrm>
              <a:off x="7641175" y="2499425"/>
              <a:ext cx="251700" cy="251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9"/>
            <p:cNvGrpSpPr/>
            <p:nvPr/>
          </p:nvGrpSpPr>
          <p:grpSpPr>
            <a:xfrm>
              <a:off x="4495621" y="738354"/>
              <a:ext cx="4343747" cy="3995583"/>
              <a:chOff x="1477050" y="841050"/>
              <a:chExt cx="4671700" cy="4297250"/>
            </a:xfrm>
          </p:grpSpPr>
          <p:sp>
            <p:nvSpPr>
              <p:cNvPr id="1068" name="Google Shape;1068;p49"/>
              <p:cNvSpPr/>
              <p:nvPr/>
            </p:nvSpPr>
            <p:spPr>
              <a:xfrm>
                <a:off x="2254275" y="841050"/>
                <a:ext cx="713875" cy="714700"/>
              </a:xfrm>
              <a:custGeom>
                <a:avLst/>
                <a:gdLst/>
                <a:ahLst/>
                <a:cxnLst/>
                <a:rect l="l" t="t" r="r" b="b"/>
                <a:pathLst>
                  <a:path w="28555" h="28588" extrusionOk="0">
                    <a:moveTo>
                      <a:pt x="14278" y="0"/>
                    </a:moveTo>
                    <a:cubicBezTo>
                      <a:pt x="6372" y="0"/>
                      <a:pt x="1" y="6405"/>
                      <a:pt x="1" y="14277"/>
                    </a:cubicBezTo>
                    <a:cubicBezTo>
                      <a:pt x="1" y="22183"/>
                      <a:pt x="6372" y="28587"/>
                      <a:pt x="14278" y="28587"/>
                    </a:cubicBezTo>
                    <a:cubicBezTo>
                      <a:pt x="22150" y="28587"/>
                      <a:pt x="28554" y="22183"/>
                      <a:pt x="28554" y="14277"/>
                    </a:cubicBezTo>
                    <a:cubicBezTo>
                      <a:pt x="28554" y="6405"/>
                      <a:pt x="22150" y="0"/>
                      <a:pt x="1427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2449425" y="1118750"/>
                <a:ext cx="73400" cy="238525"/>
              </a:xfrm>
              <a:custGeom>
                <a:avLst/>
                <a:gdLst/>
                <a:ahLst/>
                <a:cxnLst/>
                <a:rect l="l" t="t" r="r" b="b"/>
                <a:pathLst>
                  <a:path w="2936" h="9541" extrusionOk="0">
                    <a:moveTo>
                      <a:pt x="0" y="0"/>
                    </a:moveTo>
                    <a:lnTo>
                      <a:pt x="0" y="9540"/>
                    </a:lnTo>
                    <a:lnTo>
                      <a:pt x="2936" y="9540"/>
                    </a:lnTo>
                    <a:lnTo>
                      <a:pt x="2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2441925" y="999075"/>
                <a:ext cx="103425" cy="88825"/>
              </a:xfrm>
              <a:custGeom>
                <a:avLst/>
                <a:gdLst/>
                <a:ahLst/>
                <a:cxnLst/>
                <a:rect l="l" t="t" r="r" b="b"/>
                <a:pathLst>
                  <a:path w="4137" h="3553" extrusionOk="0">
                    <a:moveTo>
                      <a:pt x="1784" y="1"/>
                    </a:moveTo>
                    <a:cubicBezTo>
                      <a:pt x="870" y="1"/>
                      <a:pt x="0" y="702"/>
                      <a:pt x="0" y="1785"/>
                    </a:cubicBezTo>
                    <a:cubicBezTo>
                      <a:pt x="0" y="2752"/>
                      <a:pt x="767" y="3520"/>
                      <a:pt x="1768" y="3553"/>
                    </a:cubicBezTo>
                    <a:cubicBezTo>
                      <a:pt x="3336" y="3553"/>
                      <a:pt x="4136" y="1652"/>
                      <a:pt x="3036" y="517"/>
                    </a:cubicBezTo>
                    <a:cubicBezTo>
                      <a:pt x="2669" y="161"/>
                      <a:pt x="2221" y="1"/>
                      <a:pt x="1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2570350" y="1111250"/>
                <a:ext cx="229350" cy="246025"/>
              </a:xfrm>
              <a:custGeom>
                <a:avLst/>
                <a:gdLst/>
                <a:ahLst/>
                <a:cxnLst/>
                <a:rect l="l" t="t" r="r" b="b"/>
                <a:pathLst>
                  <a:path w="9174" h="9841" extrusionOk="0">
                    <a:moveTo>
                      <a:pt x="5704" y="0"/>
                    </a:moveTo>
                    <a:cubicBezTo>
                      <a:pt x="4537" y="0"/>
                      <a:pt x="3436" y="600"/>
                      <a:pt x="2835" y="1601"/>
                    </a:cubicBezTo>
                    <a:lnTo>
                      <a:pt x="2835" y="300"/>
                    </a:lnTo>
                    <a:lnTo>
                      <a:pt x="0" y="300"/>
                    </a:lnTo>
                    <a:lnTo>
                      <a:pt x="0" y="9840"/>
                    </a:lnTo>
                    <a:lnTo>
                      <a:pt x="2835" y="9840"/>
                    </a:lnTo>
                    <a:lnTo>
                      <a:pt x="2835" y="4837"/>
                    </a:lnTo>
                    <a:cubicBezTo>
                      <a:pt x="2835" y="3503"/>
                      <a:pt x="3436" y="2702"/>
                      <a:pt x="4637" y="2702"/>
                    </a:cubicBezTo>
                    <a:cubicBezTo>
                      <a:pt x="5704" y="2702"/>
                      <a:pt x="6238" y="3469"/>
                      <a:pt x="6238" y="4837"/>
                    </a:cubicBezTo>
                    <a:lnTo>
                      <a:pt x="6238" y="9840"/>
                    </a:lnTo>
                    <a:lnTo>
                      <a:pt x="9173" y="9840"/>
                    </a:lnTo>
                    <a:lnTo>
                      <a:pt x="9173" y="3803"/>
                    </a:lnTo>
                    <a:cubicBezTo>
                      <a:pt x="9173" y="1234"/>
                      <a:pt x="7739" y="0"/>
                      <a:pt x="5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1681375" y="3123500"/>
                <a:ext cx="384475" cy="404500"/>
              </a:xfrm>
              <a:custGeom>
                <a:avLst/>
                <a:gdLst/>
                <a:ahLst/>
                <a:cxnLst/>
                <a:rect l="l" t="t" r="r" b="b"/>
                <a:pathLst>
                  <a:path w="15379" h="16180" extrusionOk="0">
                    <a:moveTo>
                      <a:pt x="7663" y="1"/>
                    </a:moveTo>
                    <a:cubicBezTo>
                      <a:pt x="7644" y="1"/>
                      <a:pt x="7625" y="1"/>
                      <a:pt x="7606" y="1"/>
                    </a:cubicBezTo>
                    <a:cubicBezTo>
                      <a:pt x="5371" y="1"/>
                      <a:pt x="3570" y="1969"/>
                      <a:pt x="3603" y="4371"/>
                    </a:cubicBezTo>
                    <a:cubicBezTo>
                      <a:pt x="3570" y="6105"/>
                      <a:pt x="4637" y="7673"/>
                      <a:pt x="6238" y="8374"/>
                    </a:cubicBezTo>
                    <a:cubicBezTo>
                      <a:pt x="0" y="9374"/>
                      <a:pt x="367" y="16179"/>
                      <a:pt x="367" y="16179"/>
                    </a:cubicBezTo>
                    <a:lnTo>
                      <a:pt x="15111" y="16046"/>
                    </a:lnTo>
                    <a:cubicBezTo>
                      <a:pt x="15111" y="16046"/>
                      <a:pt x="15378" y="9174"/>
                      <a:pt x="9174" y="8340"/>
                    </a:cubicBezTo>
                    <a:cubicBezTo>
                      <a:pt x="10741" y="7606"/>
                      <a:pt x="11742" y="6005"/>
                      <a:pt x="11709" y="4304"/>
                    </a:cubicBezTo>
                    <a:cubicBezTo>
                      <a:pt x="11709" y="1923"/>
                      <a:pt x="9872" y="1"/>
                      <a:pt x="766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5220575" y="4402425"/>
                <a:ext cx="231850" cy="199675"/>
              </a:xfrm>
              <a:custGeom>
                <a:avLst/>
                <a:gdLst/>
                <a:ahLst/>
                <a:cxnLst/>
                <a:rect l="l" t="t" r="r" b="b"/>
                <a:pathLst>
                  <a:path w="9274" h="7987" extrusionOk="0">
                    <a:moveTo>
                      <a:pt x="6913" y="0"/>
                    </a:moveTo>
                    <a:cubicBezTo>
                      <a:pt x="5859" y="0"/>
                      <a:pt x="4807" y="668"/>
                      <a:pt x="4637" y="1982"/>
                    </a:cubicBezTo>
                    <a:cubicBezTo>
                      <a:pt x="4450" y="673"/>
                      <a:pt x="3405" y="5"/>
                      <a:pt x="2359" y="5"/>
                    </a:cubicBezTo>
                    <a:cubicBezTo>
                      <a:pt x="1352" y="5"/>
                      <a:pt x="346" y="623"/>
                      <a:pt x="100" y="1882"/>
                    </a:cubicBezTo>
                    <a:cubicBezTo>
                      <a:pt x="0" y="2682"/>
                      <a:pt x="200" y="3483"/>
                      <a:pt x="667" y="4117"/>
                    </a:cubicBezTo>
                    <a:cubicBezTo>
                      <a:pt x="1134" y="4751"/>
                      <a:pt x="1668" y="5318"/>
                      <a:pt x="2268" y="5818"/>
                    </a:cubicBezTo>
                    <a:cubicBezTo>
                      <a:pt x="3102" y="6585"/>
                      <a:pt x="3870" y="7252"/>
                      <a:pt x="4703" y="7986"/>
                    </a:cubicBezTo>
                    <a:cubicBezTo>
                      <a:pt x="5537" y="7252"/>
                      <a:pt x="6205" y="6552"/>
                      <a:pt x="7038" y="5818"/>
                    </a:cubicBezTo>
                    <a:cubicBezTo>
                      <a:pt x="7639" y="5318"/>
                      <a:pt x="8173" y="4717"/>
                      <a:pt x="8640" y="4083"/>
                    </a:cubicBezTo>
                    <a:cubicBezTo>
                      <a:pt x="9107" y="3450"/>
                      <a:pt x="9273" y="2649"/>
                      <a:pt x="9173" y="1849"/>
                    </a:cubicBezTo>
                    <a:cubicBezTo>
                      <a:pt x="8929" y="610"/>
                      <a:pt x="7920" y="0"/>
                      <a:pt x="691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5690075" y="2026875"/>
                <a:ext cx="381125" cy="472875"/>
              </a:xfrm>
              <a:custGeom>
                <a:avLst/>
                <a:gdLst/>
                <a:ahLst/>
                <a:cxnLst/>
                <a:rect l="l" t="t" r="r" b="b"/>
                <a:pathLst>
                  <a:path w="15245" h="18915" extrusionOk="0">
                    <a:moveTo>
                      <a:pt x="3807" y="0"/>
                    </a:moveTo>
                    <a:cubicBezTo>
                      <a:pt x="3600" y="0"/>
                      <a:pt x="3469" y="35"/>
                      <a:pt x="3469" y="35"/>
                    </a:cubicBezTo>
                    <a:lnTo>
                      <a:pt x="4103" y="3170"/>
                    </a:lnTo>
                    <a:lnTo>
                      <a:pt x="1601" y="8674"/>
                    </a:lnTo>
                    <a:lnTo>
                      <a:pt x="0" y="8974"/>
                    </a:lnTo>
                    <a:lnTo>
                      <a:pt x="1968" y="18915"/>
                    </a:lnTo>
                    <a:lnTo>
                      <a:pt x="4704" y="18381"/>
                    </a:lnTo>
                    <a:cubicBezTo>
                      <a:pt x="4704" y="18381"/>
                      <a:pt x="11542" y="18114"/>
                      <a:pt x="12809" y="17847"/>
                    </a:cubicBezTo>
                    <a:cubicBezTo>
                      <a:pt x="13010" y="17814"/>
                      <a:pt x="13210" y="17747"/>
                      <a:pt x="13376" y="17681"/>
                    </a:cubicBezTo>
                    <a:cubicBezTo>
                      <a:pt x="14611" y="17013"/>
                      <a:pt x="15244" y="15579"/>
                      <a:pt x="14911" y="14178"/>
                    </a:cubicBezTo>
                    <a:cubicBezTo>
                      <a:pt x="14310" y="11409"/>
                      <a:pt x="13143" y="6272"/>
                      <a:pt x="12743" y="6006"/>
                    </a:cubicBezTo>
                    <a:cubicBezTo>
                      <a:pt x="12667" y="5950"/>
                      <a:pt x="12485" y="5927"/>
                      <a:pt x="12230" y="5927"/>
                    </a:cubicBezTo>
                    <a:cubicBezTo>
                      <a:pt x="10792" y="5927"/>
                      <a:pt x="7039" y="6673"/>
                      <a:pt x="7039" y="6673"/>
                    </a:cubicBezTo>
                    <a:cubicBezTo>
                      <a:pt x="7039" y="6673"/>
                      <a:pt x="7027" y="6803"/>
                      <a:pt x="6990" y="6803"/>
                    </a:cubicBezTo>
                    <a:cubicBezTo>
                      <a:pt x="6919" y="6803"/>
                      <a:pt x="6755" y="6329"/>
                      <a:pt x="6405" y="3570"/>
                    </a:cubicBezTo>
                    <a:cubicBezTo>
                      <a:pt x="5995" y="373"/>
                      <a:pt x="4488" y="0"/>
                      <a:pt x="38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a:off x="5572475" y="2239550"/>
                <a:ext cx="145975" cy="278550"/>
              </a:xfrm>
              <a:custGeom>
                <a:avLst/>
                <a:gdLst/>
                <a:ahLst/>
                <a:cxnLst/>
                <a:rect l="l" t="t" r="r" b="b"/>
                <a:pathLst>
                  <a:path w="5839" h="11142" extrusionOk="0">
                    <a:moveTo>
                      <a:pt x="3737" y="0"/>
                    </a:moveTo>
                    <a:lnTo>
                      <a:pt x="1" y="501"/>
                    </a:lnTo>
                    <a:lnTo>
                      <a:pt x="3136" y="11142"/>
                    </a:lnTo>
                    <a:lnTo>
                      <a:pt x="5838" y="10608"/>
                    </a:lnTo>
                    <a:lnTo>
                      <a:pt x="373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9"/>
              <p:cNvSpPr/>
              <p:nvPr/>
            </p:nvSpPr>
            <p:spPr>
              <a:xfrm>
                <a:off x="1477050" y="5127450"/>
                <a:ext cx="4617500" cy="5850"/>
              </a:xfrm>
              <a:custGeom>
                <a:avLst/>
                <a:gdLst/>
                <a:ahLst/>
                <a:cxnLst/>
                <a:rect l="l" t="t" r="r" b="b"/>
                <a:pathLst>
                  <a:path w="184700" h="234" extrusionOk="0">
                    <a:moveTo>
                      <a:pt x="92367" y="0"/>
                    </a:moveTo>
                    <a:cubicBezTo>
                      <a:pt x="41330" y="0"/>
                      <a:pt x="1" y="67"/>
                      <a:pt x="1" y="134"/>
                    </a:cubicBezTo>
                    <a:cubicBezTo>
                      <a:pt x="1" y="167"/>
                      <a:pt x="41364" y="234"/>
                      <a:pt x="92367" y="234"/>
                    </a:cubicBezTo>
                    <a:cubicBezTo>
                      <a:pt x="143337" y="234"/>
                      <a:pt x="184699" y="167"/>
                      <a:pt x="184699" y="134"/>
                    </a:cubicBezTo>
                    <a:cubicBezTo>
                      <a:pt x="184699" y="67"/>
                      <a:pt x="143370" y="0"/>
                      <a:pt x="923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9"/>
              <p:cNvSpPr/>
              <p:nvPr/>
            </p:nvSpPr>
            <p:spPr>
              <a:xfrm>
                <a:off x="4622650" y="1342675"/>
                <a:ext cx="966525" cy="847250"/>
              </a:xfrm>
              <a:custGeom>
                <a:avLst/>
                <a:gdLst/>
                <a:ahLst/>
                <a:cxnLst/>
                <a:rect l="l" t="t" r="r" b="b"/>
                <a:pathLst>
                  <a:path w="38661" h="33890" extrusionOk="0">
                    <a:moveTo>
                      <a:pt x="19342" y="1"/>
                    </a:moveTo>
                    <a:cubicBezTo>
                      <a:pt x="16854" y="1"/>
                      <a:pt x="14328" y="553"/>
                      <a:pt x="11942" y="1718"/>
                    </a:cubicBezTo>
                    <a:cubicBezTo>
                      <a:pt x="3503" y="5820"/>
                      <a:pt x="0" y="15928"/>
                      <a:pt x="4103" y="24367"/>
                    </a:cubicBezTo>
                    <a:cubicBezTo>
                      <a:pt x="7040" y="30385"/>
                      <a:pt x="13072" y="33890"/>
                      <a:pt x="19347" y="33890"/>
                    </a:cubicBezTo>
                    <a:cubicBezTo>
                      <a:pt x="21837" y="33890"/>
                      <a:pt x="24365" y="33338"/>
                      <a:pt x="26752" y="32173"/>
                    </a:cubicBezTo>
                    <a:cubicBezTo>
                      <a:pt x="35158" y="28103"/>
                      <a:pt x="38661" y="17962"/>
                      <a:pt x="34591" y="9556"/>
                    </a:cubicBezTo>
                    <a:cubicBezTo>
                      <a:pt x="31653" y="3513"/>
                      <a:pt x="25619" y="1"/>
                      <a:pt x="1934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4864475" y="1513825"/>
                <a:ext cx="429500" cy="526225"/>
              </a:xfrm>
              <a:custGeom>
                <a:avLst/>
                <a:gdLst/>
                <a:ahLst/>
                <a:cxnLst/>
                <a:rect l="l" t="t" r="r" b="b"/>
                <a:pathLst>
                  <a:path w="17180" h="21049" extrusionOk="0">
                    <a:moveTo>
                      <a:pt x="9211" y="1"/>
                    </a:moveTo>
                    <a:cubicBezTo>
                      <a:pt x="8084" y="1"/>
                      <a:pt x="6893" y="263"/>
                      <a:pt x="5705" y="842"/>
                    </a:cubicBezTo>
                    <a:cubicBezTo>
                      <a:pt x="768" y="3244"/>
                      <a:pt x="1" y="8014"/>
                      <a:pt x="1435" y="10950"/>
                    </a:cubicBezTo>
                    <a:cubicBezTo>
                      <a:pt x="2260" y="12664"/>
                      <a:pt x="3599" y="13895"/>
                      <a:pt x="5222" y="13895"/>
                    </a:cubicBezTo>
                    <a:cubicBezTo>
                      <a:pt x="5304" y="13895"/>
                      <a:pt x="5387" y="13892"/>
                      <a:pt x="5471" y="13885"/>
                    </a:cubicBezTo>
                    <a:cubicBezTo>
                      <a:pt x="5738" y="13885"/>
                      <a:pt x="5938" y="13618"/>
                      <a:pt x="5871" y="13385"/>
                    </a:cubicBezTo>
                    <a:cubicBezTo>
                      <a:pt x="5838" y="13185"/>
                      <a:pt x="5738" y="12651"/>
                      <a:pt x="5671" y="12451"/>
                    </a:cubicBezTo>
                    <a:cubicBezTo>
                      <a:pt x="5638" y="12151"/>
                      <a:pt x="5538" y="12084"/>
                      <a:pt x="5271" y="11950"/>
                    </a:cubicBezTo>
                    <a:cubicBezTo>
                      <a:pt x="4504" y="11583"/>
                      <a:pt x="3937" y="10983"/>
                      <a:pt x="3603" y="10216"/>
                    </a:cubicBezTo>
                    <a:cubicBezTo>
                      <a:pt x="2336" y="7614"/>
                      <a:pt x="3136" y="4312"/>
                      <a:pt x="6305" y="2777"/>
                    </a:cubicBezTo>
                    <a:cubicBezTo>
                      <a:pt x="7184" y="2343"/>
                      <a:pt x="8023" y="2141"/>
                      <a:pt x="8794" y="2141"/>
                    </a:cubicBezTo>
                    <a:cubicBezTo>
                      <a:pt x="10450" y="2141"/>
                      <a:pt x="11792" y="3074"/>
                      <a:pt x="12543" y="4645"/>
                    </a:cubicBezTo>
                    <a:cubicBezTo>
                      <a:pt x="14011" y="7647"/>
                      <a:pt x="13911" y="10816"/>
                      <a:pt x="11942" y="11784"/>
                    </a:cubicBezTo>
                    <a:cubicBezTo>
                      <a:pt x="11665" y="11931"/>
                      <a:pt x="11371" y="12000"/>
                      <a:pt x="11084" y="12000"/>
                    </a:cubicBezTo>
                    <a:cubicBezTo>
                      <a:pt x="10270" y="12000"/>
                      <a:pt x="9513" y="11446"/>
                      <a:pt x="9341" y="10583"/>
                    </a:cubicBezTo>
                    <a:cubicBezTo>
                      <a:pt x="9007" y="9082"/>
                      <a:pt x="8907" y="7380"/>
                      <a:pt x="8440" y="6446"/>
                    </a:cubicBezTo>
                    <a:cubicBezTo>
                      <a:pt x="8141" y="5823"/>
                      <a:pt x="7618" y="5386"/>
                      <a:pt x="6983" y="5386"/>
                    </a:cubicBezTo>
                    <a:cubicBezTo>
                      <a:pt x="6769" y="5386"/>
                      <a:pt x="6541" y="5436"/>
                      <a:pt x="6305" y="5546"/>
                    </a:cubicBezTo>
                    <a:cubicBezTo>
                      <a:pt x="5171" y="6113"/>
                      <a:pt x="4837" y="7681"/>
                      <a:pt x="5605" y="9215"/>
                    </a:cubicBezTo>
                    <a:cubicBezTo>
                      <a:pt x="5871" y="9782"/>
                      <a:pt x="6238" y="10283"/>
                      <a:pt x="6739" y="10716"/>
                    </a:cubicBezTo>
                    <a:cubicBezTo>
                      <a:pt x="6739" y="10716"/>
                      <a:pt x="7940" y="16087"/>
                      <a:pt x="8140" y="17021"/>
                    </a:cubicBezTo>
                    <a:cubicBezTo>
                      <a:pt x="8540" y="18889"/>
                      <a:pt x="9908" y="20757"/>
                      <a:pt x="10041" y="20990"/>
                    </a:cubicBezTo>
                    <a:cubicBezTo>
                      <a:pt x="10067" y="21030"/>
                      <a:pt x="10109" y="21048"/>
                      <a:pt x="10152" y="21048"/>
                    </a:cubicBezTo>
                    <a:cubicBezTo>
                      <a:pt x="10219" y="21048"/>
                      <a:pt x="10288" y="21004"/>
                      <a:pt x="10308" y="20924"/>
                    </a:cubicBezTo>
                    <a:cubicBezTo>
                      <a:pt x="10341" y="20723"/>
                      <a:pt x="10875" y="18455"/>
                      <a:pt x="10541" y="16620"/>
                    </a:cubicBezTo>
                    <a:cubicBezTo>
                      <a:pt x="10441" y="16087"/>
                      <a:pt x="9874" y="13385"/>
                      <a:pt x="9874" y="13385"/>
                    </a:cubicBezTo>
                    <a:lnTo>
                      <a:pt x="9874" y="13385"/>
                    </a:lnTo>
                    <a:cubicBezTo>
                      <a:pt x="10246" y="13668"/>
                      <a:pt x="10797" y="13820"/>
                      <a:pt x="11402" y="13820"/>
                    </a:cubicBezTo>
                    <a:cubicBezTo>
                      <a:pt x="11936" y="13820"/>
                      <a:pt x="12512" y="13702"/>
                      <a:pt x="13043" y="13451"/>
                    </a:cubicBezTo>
                    <a:cubicBezTo>
                      <a:pt x="16379" y="11817"/>
                      <a:pt x="17180" y="7681"/>
                      <a:pt x="15178" y="3611"/>
                    </a:cubicBezTo>
                    <a:cubicBezTo>
                      <a:pt x="14126" y="1438"/>
                      <a:pt x="11847" y="1"/>
                      <a:pt x="9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9"/>
              <p:cNvSpPr/>
              <p:nvPr/>
            </p:nvSpPr>
            <p:spPr>
              <a:xfrm>
                <a:off x="5488250" y="2776925"/>
                <a:ext cx="660500" cy="584450"/>
              </a:xfrm>
              <a:custGeom>
                <a:avLst/>
                <a:gdLst/>
                <a:ahLst/>
                <a:cxnLst/>
                <a:rect l="l" t="t" r="r" b="b"/>
                <a:pathLst>
                  <a:path w="26420" h="23378" extrusionOk="0">
                    <a:moveTo>
                      <a:pt x="13184" y="0"/>
                    </a:moveTo>
                    <a:cubicBezTo>
                      <a:pt x="8489" y="0"/>
                      <a:pt x="4077" y="2871"/>
                      <a:pt x="2302" y="7526"/>
                    </a:cubicBezTo>
                    <a:cubicBezTo>
                      <a:pt x="1" y="13530"/>
                      <a:pt x="3003" y="20302"/>
                      <a:pt x="9041" y="22604"/>
                    </a:cubicBezTo>
                    <a:cubicBezTo>
                      <a:pt x="10418" y="23129"/>
                      <a:pt x="11831" y="23378"/>
                      <a:pt x="13221" y="23378"/>
                    </a:cubicBezTo>
                    <a:cubicBezTo>
                      <a:pt x="17921" y="23378"/>
                      <a:pt x="22341" y="20526"/>
                      <a:pt x="24118" y="15865"/>
                    </a:cubicBezTo>
                    <a:cubicBezTo>
                      <a:pt x="26420" y="9828"/>
                      <a:pt x="23418" y="3056"/>
                      <a:pt x="17380" y="788"/>
                    </a:cubicBezTo>
                    <a:cubicBezTo>
                      <a:pt x="15998" y="253"/>
                      <a:pt x="14579" y="0"/>
                      <a:pt x="13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9"/>
              <p:cNvSpPr/>
              <p:nvPr/>
            </p:nvSpPr>
            <p:spPr>
              <a:xfrm>
                <a:off x="5611675" y="2890850"/>
                <a:ext cx="386125" cy="366950"/>
              </a:xfrm>
              <a:custGeom>
                <a:avLst/>
                <a:gdLst/>
                <a:ahLst/>
                <a:cxnLst/>
                <a:rect l="l" t="t" r="r" b="b"/>
                <a:pathLst>
                  <a:path w="15445" h="14678" extrusionOk="0">
                    <a:moveTo>
                      <a:pt x="14378" y="9107"/>
                    </a:moveTo>
                    <a:cubicBezTo>
                      <a:pt x="15445" y="5938"/>
                      <a:pt x="13844" y="2469"/>
                      <a:pt x="10708" y="1235"/>
                    </a:cubicBezTo>
                    <a:cubicBezTo>
                      <a:pt x="7573" y="0"/>
                      <a:pt x="4037" y="1468"/>
                      <a:pt x="2669" y="4537"/>
                    </a:cubicBezTo>
                    <a:cubicBezTo>
                      <a:pt x="2636" y="4604"/>
                      <a:pt x="2602" y="4704"/>
                      <a:pt x="2569" y="4770"/>
                    </a:cubicBezTo>
                    <a:cubicBezTo>
                      <a:pt x="2169" y="5838"/>
                      <a:pt x="2069" y="7005"/>
                      <a:pt x="2269" y="8106"/>
                    </a:cubicBezTo>
                    <a:lnTo>
                      <a:pt x="1" y="10841"/>
                    </a:lnTo>
                    <a:lnTo>
                      <a:pt x="3670" y="11042"/>
                    </a:lnTo>
                    <a:cubicBezTo>
                      <a:pt x="6739" y="14677"/>
                      <a:pt x="12576" y="13710"/>
                      <a:pt x="14311" y="9274"/>
                    </a:cubicBezTo>
                    <a:cubicBezTo>
                      <a:pt x="14344" y="9207"/>
                      <a:pt x="14378" y="9174"/>
                      <a:pt x="14378" y="9107"/>
                    </a:cubicBezTo>
                    <a:close/>
                    <a:moveTo>
                      <a:pt x="6572" y="11909"/>
                    </a:moveTo>
                    <a:cubicBezTo>
                      <a:pt x="5605" y="11542"/>
                      <a:pt x="4771" y="10908"/>
                      <a:pt x="4170" y="10074"/>
                    </a:cubicBezTo>
                    <a:lnTo>
                      <a:pt x="2035" y="9941"/>
                    </a:lnTo>
                    <a:lnTo>
                      <a:pt x="3336" y="8373"/>
                    </a:lnTo>
                    <a:cubicBezTo>
                      <a:pt x="3069" y="7306"/>
                      <a:pt x="3103" y="6171"/>
                      <a:pt x="3503" y="5137"/>
                    </a:cubicBezTo>
                    <a:cubicBezTo>
                      <a:pt x="3570" y="4971"/>
                      <a:pt x="3637" y="4804"/>
                      <a:pt x="3703" y="4670"/>
                    </a:cubicBezTo>
                    <a:cubicBezTo>
                      <a:pt x="4937" y="2235"/>
                      <a:pt x="7840" y="1134"/>
                      <a:pt x="10375" y="2135"/>
                    </a:cubicBezTo>
                    <a:cubicBezTo>
                      <a:pt x="12910" y="3136"/>
                      <a:pt x="14278" y="5905"/>
                      <a:pt x="13510" y="8506"/>
                    </a:cubicBezTo>
                    <a:cubicBezTo>
                      <a:pt x="13477" y="8640"/>
                      <a:pt x="13444" y="8773"/>
                      <a:pt x="13377" y="8907"/>
                    </a:cubicBezTo>
                    <a:cubicBezTo>
                      <a:pt x="12343" y="11609"/>
                      <a:pt x="9274" y="12976"/>
                      <a:pt x="6572" y="119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5760125" y="2980075"/>
                <a:ext cx="125100" cy="175150"/>
              </a:xfrm>
              <a:custGeom>
                <a:avLst/>
                <a:gdLst/>
                <a:ahLst/>
                <a:cxnLst/>
                <a:rect l="l" t="t" r="r" b="b"/>
                <a:pathLst>
                  <a:path w="5004" h="7006" extrusionOk="0">
                    <a:moveTo>
                      <a:pt x="4770" y="5671"/>
                    </a:moveTo>
                    <a:cubicBezTo>
                      <a:pt x="4637" y="5538"/>
                      <a:pt x="4070" y="4904"/>
                      <a:pt x="3936" y="4837"/>
                    </a:cubicBezTo>
                    <a:cubicBezTo>
                      <a:pt x="3836" y="4737"/>
                      <a:pt x="3736" y="4671"/>
                      <a:pt x="3603" y="4771"/>
                    </a:cubicBezTo>
                    <a:cubicBezTo>
                      <a:pt x="3436" y="4871"/>
                      <a:pt x="3036" y="5104"/>
                      <a:pt x="2936" y="5171"/>
                    </a:cubicBezTo>
                    <a:cubicBezTo>
                      <a:pt x="2802" y="5204"/>
                      <a:pt x="2702" y="5204"/>
                      <a:pt x="2602" y="5071"/>
                    </a:cubicBezTo>
                    <a:cubicBezTo>
                      <a:pt x="2235" y="4737"/>
                      <a:pt x="1935" y="4337"/>
                      <a:pt x="1701" y="3903"/>
                    </a:cubicBezTo>
                    <a:cubicBezTo>
                      <a:pt x="1501" y="3503"/>
                      <a:pt x="1368" y="3069"/>
                      <a:pt x="1301" y="2636"/>
                    </a:cubicBezTo>
                    <a:cubicBezTo>
                      <a:pt x="1268" y="2436"/>
                      <a:pt x="1368" y="2402"/>
                      <a:pt x="1468" y="2369"/>
                    </a:cubicBezTo>
                    <a:cubicBezTo>
                      <a:pt x="1568" y="2302"/>
                      <a:pt x="1668" y="2235"/>
                      <a:pt x="1768" y="2202"/>
                    </a:cubicBezTo>
                    <a:lnTo>
                      <a:pt x="1868" y="2135"/>
                    </a:lnTo>
                    <a:cubicBezTo>
                      <a:pt x="1902" y="2102"/>
                      <a:pt x="1968" y="2035"/>
                      <a:pt x="2002" y="2002"/>
                    </a:cubicBezTo>
                    <a:cubicBezTo>
                      <a:pt x="2102" y="1935"/>
                      <a:pt x="2135" y="1835"/>
                      <a:pt x="2102" y="1735"/>
                    </a:cubicBezTo>
                    <a:cubicBezTo>
                      <a:pt x="2102" y="1668"/>
                      <a:pt x="2068" y="834"/>
                      <a:pt x="2068" y="534"/>
                    </a:cubicBezTo>
                    <a:cubicBezTo>
                      <a:pt x="2035" y="201"/>
                      <a:pt x="1902" y="201"/>
                      <a:pt x="1835" y="167"/>
                    </a:cubicBezTo>
                    <a:cubicBezTo>
                      <a:pt x="1735" y="134"/>
                      <a:pt x="1668" y="67"/>
                      <a:pt x="1568" y="34"/>
                    </a:cubicBezTo>
                    <a:cubicBezTo>
                      <a:pt x="1401" y="1"/>
                      <a:pt x="1234" y="1"/>
                      <a:pt x="1101" y="67"/>
                    </a:cubicBezTo>
                    <a:cubicBezTo>
                      <a:pt x="667" y="267"/>
                      <a:pt x="300" y="634"/>
                      <a:pt x="134" y="1068"/>
                    </a:cubicBezTo>
                    <a:cubicBezTo>
                      <a:pt x="67" y="1235"/>
                      <a:pt x="34" y="1402"/>
                      <a:pt x="34" y="1602"/>
                    </a:cubicBezTo>
                    <a:cubicBezTo>
                      <a:pt x="0" y="2002"/>
                      <a:pt x="67" y="2402"/>
                      <a:pt x="167" y="2769"/>
                    </a:cubicBezTo>
                    <a:cubicBezTo>
                      <a:pt x="200" y="2903"/>
                      <a:pt x="567" y="4737"/>
                      <a:pt x="1801" y="5871"/>
                    </a:cubicBezTo>
                    <a:cubicBezTo>
                      <a:pt x="3036" y="7006"/>
                      <a:pt x="3136" y="6805"/>
                      <a:pt x="3403" y="6905"/>
                    </a:cubicBezTo>
                    <a:cubicBezTo>
                      <a:pt x="3836" y="6972"/>
                      <a:pt x="4303" y="6872"/>
                      <a:pt x="4637" y="6572"/>
                    </a:cubicBezTo>
                    <a:cubicBezTo>
                      <a:pt x="4837" y="6405"/>
                      <a:pt x="4937" y="6172"/>
                      <a:pt x="5004" y="5938"/>
                    </a:cubicBezTo>
                    <a:cubicBezTo>
                      <a:pt x="4937" y="5871"/>
                      <a:pt x="4870" y="5771"/>
                      <a:pt x="4770" y="56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1693050" y="1546550"/>
                <a:ext cx="446175" cy="445350"/>
              </a:xfrm>
              <a:custGeom>
                <a:avLst/>
                <a:gdLst/>
                <a:ahLst/>
                <a:cxnLst/>
                <a:rect l="l" t="t" r="r" b="b"/>
                <a:pathLst>
                  <a:path w="17847" h="17814" extrusionOk="0">
                    <a:moveTo>
                      <a:pt x="8907" y="0"/>
                    </a:moveTo>
                    <a:cubicBezTo>
                      <a:pt x="4003" y="0"/>
                      <a:pt x="0" y="3970"/>
                      <a:pt x="0" y="8907"/>
                    </a:cubicBezTo>
                    <a:cubicBezTo>
                      <a:pt x="0" y="13810"/>
                      <a:pt x="4003" y="17813"/>
                      <a:pt x="8907" y="17813"/>
                    </a:cubicBezTo>
                    <a:cubicBezTo>
                      <a:pt x="13844" y="17813"/>
                      <a:pt x="17846" y="13810"/>
                      <a:pt x="17846" y="8907"/>
                    </a:cubicBezTo>
                    <a:cubicBezTo>
                      <a:pt x="17846" y="3970"/>
                      <a:pt x="13844" y="0"/>
                      <a:pt x="890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1797300" y="1672200"/>
                <a:ext cx="237675" cy="193125"/>
              </a:xfrm>
              <a:custGeom>
                <a:avLst/>
                <a:gdLst/>
                <a:ahLst/>
                <a:cxnLst/>
                <a:rect l="l" t="t" r="r" b="b"/>
                <a:pathLst>
                  <a:path w="9507" h="7725" extrusionOk="0">
                    <a:moveTo>
                      <a:pt x="6577" y="0"/>
                    </a:moveTo>
                    <a:cubicBezTo>
                      <a:pt x="5423" y="0"/>
                      <a:pt x="4310" y="1068"/>
                      <a:pt x="4637" y="2446"/>
                    </a:cubicBezTo>
                    <a:cubicBezTo>
                      <a:pt x="3069" y="2346"/>
                      <a:pt x="1635" y="1613"/>
                      <a:pt x="634" y="378"/>
                    </a:cubicBezTo>
                    <a:lnTo>
                      <a:pt x="634" y="378"/>
                    </a:lnTo>
                    <a:cubicBezTo>
                      <a:pt x="133" y="1279"/>
                      <a:pt x="400" y="2413"/>
                      <a:pt x="1234" y="2980"/>
                    </a:cubicBezTo>
                    <a:cubicBezTo>
                      <a:pt x="934" y="2980"/>
                      <a:pt x="634" y="2913"/>
                      <a:pt x="367" y="2747"/>
                    </a:cubicBezTo>
                    <a:lnTo>
                      <a:pt x="367" y="2747"/>
                    </a:lnTo>
                    <a:cubicBezTo>
                      <a:pt x="334" y="3681"/>
                      <a:pt x="1001" y="4515"/>
                      <a:pt x="1935" y="4681"/>
                    </a:cubicBezTo>
                    <a:cubicBezTo>
                      <a:pt x="1749" y="4723"/>
                      <a:pt x="1564" y="4751"/>
                      <a:pt x="1378" y="4751"/>
                    </a:cubicBezTo>
                    <a:cubicBezTo>
                      <a:pt x="1263" y="4751"/>
                      <a:pt x="1149" y="4740"/>
                      <a:pt x="1034" y="4715"/>
                    </a:cubicBezTo>
                    <a:lnTo>
                      <a:pt x="1034" y="4715"/>
                    </a:lnTo>
                    <a:cubicBezTo>
                      <a:pt x="1301" y="5515"/>
                      <a:pt x="2035" y="6049"/>
                      <a:pt x="2869" y="6082"/>
                    </a:cubicBezTo>
                    <a:cubicBezTo>
                      <a:pt x="2166" y="6588"/>
                      <a:pt x="1346" y="6881"/>
                      <a:pt x="486" y="6881"/>
                    </a:cubicBezTo>
                    <a:cubicBezTo>
                      <a:pt x="325" y="6881"/>
                      <a:pt x="163" y="6871"/>
                      <a:pt x="0" y="6850"/>
                    </a:cubicBezTo>
                    <a:lnTo>
                      <a:pt x="0" y="6850"/>
                    </a:lnTo>
                    <a:cubicBezTo>
                      <a:pt x="953" y="7452"/>
                      <a:pt x="1978" y="7725"/>
                      <a:pt x="2975" y="7725"/>
                    </a:cubicBezTo>
                    <a:cubicBezTo>
                      <a:pt x="5955" y="7725"/>
                      <a:pt x="8689" y="5287"/>
                      <a:pt x="8539" y="1913"/>
                    </a:cubicBezTo>
                    <a:cubicBezTo>
                      <a:pt x="8906" y="1646"/>
                      <a:pt x="9240" y="1312"/>
                      <a:pt x="9507" y="945"/>
                    </a:cubicBezTo>
                    <a:lnTo>
                      <a:pt x="9507" y="945"/>
                    </a:lnTo>
                    <a:cubicBezTo>
                      <a:pt x="9140" y="1079"/>
                      <a:pt x="8740" y="1179"/>
                      <a:pt x="8373" y="1246"/>
                    </a:cubicBezTo>
                    <a:cubicBezTo>
                      <a:pt x="8773" y="1012"/>
                      <a:pt x="9073" y="612"/>
                      <a:pt x="9240" y="178"/>
                    </a:cubicBezTo>
                    <a:lnTo>
                      <a:pt x="9240" y="178"/>
                    </a:lnTo>
                    <a:cubicBezTo>
                      <a:pt x="8840" y="412"/>
                      <a:pt x="8439" y="578"/>
                      <a:pt x="7972" y="645"/>
                    </a:cubicBezTo>
                    <a:cubicBezTo>
                      <a:pt x="7573" y="196"/>
                      <a:pt x="7071" y="0"/>
                      <a:pt x="6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1804800" y="3730075"/>
                <a:ext cx="845625" cy="767500"/>
              </a:xfrm>
              <a:custGeom>
                <a:avLst/>
                <a:gdLst/>
                <a:ahLst/>
                <a:cxnLst/>
                <a:rect l="l" t="t" r="r" b="b"/>
                <a:pathLst>
                  <a:path w="33825" h="30700" extrusionOk="0">
                    <a:moveTo>
                      <a:pt x="16943" y="0"/>
                    </a:moveTo>
                    <a:cubicBezTo>
                      <a:pt x="15767" y="0"/>
                      <a:pt x="14571" y="137"/>
                      <a:pt x="13376" y="422"/>
                    </a:cubicBezTo>
                    <a:cubicBezTo>
                      <a:pt x="5104" y="2390"/>
                      <a:pt x="0" y="10663"/>
                      <a:pt x="1968" y="18902"/>
                    </a:cubicBezTo>
                    <a:cubicBezTo>
                      <a:pt x="3651" y="25947"/>
                      <a:pt x="9942" y="30699"/>
                      <a:pt x="16881" y="30699"/>
                    </a:cubicBezTo>
                    <a:cubicBezTo>
                      <a:pt x="18058" y="30699"/>
                      <a:pt x="19253" y="30562"/>
                      <a:pt x="20448" y="30277"/>
                    </a:cubicBezTo>
                    <a:cubicBezTo>
                      <a:pt x="28721" y="28342"/>
                      <a:pt x="33824" y="20036"/>
                      <a:pt x="31856" y="11797"/>
                    </a:cubicBezTo>
                    <a:cubicBezTo>
                      <a:pt x="30174" y="4753"/>
                      <a:pt x="23882" y="0"/>
                      <a:pt x="169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1999925" y="3887600"/>
                <a:ext cx="455350" cy="453225"/>
              </a:xfrm>
              <a:custGeom>
                <a:avLst/>
                <a:gdLst/>
                <a:ahLst/>
                <a:cxnLst/>
                <a:rect l="l" t="t" r="r" b="b"/>
                <a:pathLst>
                  <a:path w="18214" h="18129" extrusionOk="0">
                    <a:moveTo>
                      <a:pt x="11859" y="1492"/>
                    </a:moveTo>
                    <a:cubicBezTo>
                      <a:pt x="12047" y="1492"/>
                      <a:pt x="12232" y="1503"/>
                      <a:pt x="12410" y="1527"/>
                    </a:cubicBezTo>
                    <a:cubicBezTo>
                      <a:pt x="12810" y="1560"/>
                      <a:pt x="13177" y="1693"/>
                      <a:pt x="13510" y="1927"/>
                    </a:cubicBezTo>
                    <a:cubicBezTo>
                      <a:pt x="13844" y="2127"/>
                      <a:pt x="14111" y="2394"/>
                      <a:pt x="14344" y="2694"/>
                    </a:cubicBezTo>
                    <a:cubicBezTo>
                      <a:pt x="14645" y="3161"/>
                      <a:pt x="14845" y="3628"/>
                      <a:pt x="14978" y="4162"/>
                    </a:cubicBezTo>
                    <a:cubicBezTo>
                      <a:pt x="15245" y="5029"/>
                      <a:pt x="15312" y="5263"/>
                      <a:pt x="15812" y="7464"/>
                    </a:cubicBezTo>
                    <a:cubicBezTo>
                      <a:pt x="16346" y="9632"/>
                      <a:pt x="16379" y="9899"/>
                      <a:pt x="16546" y="10800"/>
                    </a:cubicBezTo>
                    <a:cubicBezTo>
                      <a:pt x="16679" y="11300"/>
                      <a:pt x="16713" y="11834"/>
                      <a:pt x="16646" y="12368"/>
                    </a:cubicBezTo>
                    <a:cubicBezTo>
                      <a:pt x="16579" y="12768"/>
                      <a:pt x="16446" y="13135"/>
                      <a:pt x="16246" y="13468"/>
                    </a:cubicBezTo>
                    <a:cubicBezTo>
                      <a:pt x="16046" y="13802"/>
                      <a:pt x="15779" y="14069"/>
                      <a:pt x="15445" y="14302"/>
                    </a:cubicBezTo>
                    <a:cubicBezTo>
                      <a:pt x="15012" y="14603"/>
                      <a:pt x="14511" y="14803"/>
                      <a:pt x="14011" y="14936"/>
                    </a:cubicBezTo>
                    <a:cubicBezTo>
                      <a:pt x="13177" y="15203"/>
                      <a:pt x="12910" y="15270"/>
                      <a:pt x="10708" y="15770"/>
                    </a:cubicBezTo>
                    <a:cubicBezTo>
                      <a:pt x="8507" y="16304"/>
                      <a:pt x="8273" y="16337"/>
                      <a:pt x="7373" y="16504"/>
                    </a:cubicBezTo>
                    <a:cubicBezTo>
                      <a:pt x="7017" y="16593"/>
                      <a:pt x="6661" y="16637"/>
                      <a:pt x="6305" y="16637"/>
                    </a:cubicBezTo>
                    <a:cubicBezTo>
                      <a:pt x="6127" y="16637"/>
                      <a:pt x="5949" y="16626"/>
                      <a:pt x="5772" y="16604"/>
                    </a:cubicBezTo>
                    <a:cubicBezTo>
                      <a:pt x="5405" y="16537"/>
                      <a:pt x="5038" y="16404"/>
                      <a:pt x="4704" y="16204"/>
                    </a:cubicBezTo>
                    <a:cubicBezTo>
                      <a:pt x="4371" y="16004"/>
                      <a:pt x="4104" y="15703"/>
                      <a:pt x="3904" y="15403"/>
                    </a:cubicBezTo>
                    <a:cubicBezTo>
                      <a:pt x="3603" y="14936"/>
                      <a:pt x="3370" y="14469"/>
                      <a:pt x="3236" y="13935"/>
                    </a:cubicBezTo>
                    <a:cubicBezTo>
                      <a:pt x="3003" y="13068"/>
                      <a:pt x="2936" y="12835"/>
                      <a:pt x="2403" y="10633"/>
                    </a:cubicBezTo>
                    <a:cubicBezTo>
                      <a:pt x="1902" y="8465"/>
                      <a:pt x="1835" y="8198"/>
                      <a:pt x="1669" y="7297"/>
                    </a:cubicBezTo>
                    <a:cubicBezTo>
                      <a:pt x="1535" y="6797"/>
                      <a:pt x="1535" y="6263"/>
                      <a:pt x="1602" y="5730"/>
                    </a:cubicBezTo>
                    <a:cubicBezTo>
                      <a:pt x="1702" y="4929"/>
                      <a:pt x="2136" y="4229"/>
                      <a:pt x="2769" y="3795"/>
                    </a:cubicBezTo>
                    <a:cubicBezTo>
                      <a:pt x="3203" y="3495"/>
                      <a:pt x="3703" y="3295"/>
                      <a:pt x="4237" y="3161"/>
                    </a:cubicBezTo>
                    <a:cubicBezTo>
                      <a:pt x="5071" y="2894"/>
                      <a:pt x="5338" y="2828"/>
                      <a:pt x="7506" y="2327"/>
                    </a:cubicBezTo>
                    <a:lnTo>
                      <a:pt x="7506" y="2361"/>
                    </a:lnTo>
                    <a:cubicBezTo>
                      <a:pt x="9674" y="1827"/>
                      <a:pt x="9941" y="1760"/>
                      <a:pt x="10842" y="1593"/>
                    </a:cubicBezTo>
                    <a:cubicBezTo>
                      <a:pt x="11165" y="1529"/>
                      <a:pt x="11516" y="1492"/>
                      <a:pt x="11859" y="1492"/>
                    </a:cubicBezTo>
                    <a:close/>
                    <a:moveTo>
                      <a:pt x="11848" y="1"/>
                    </a:moveTo>
                    <a:cubicBezTo>
                      <a:pt x="11423" y="1"/>
                      <a:pt x="10999" y="45"/>
                      <a:pt x="10575" y="126"/>
                    </a:cubicBezTo>
                    <a:cubicBezTo>
                      <a:pt x="9674" y="292"/>
                      <a:pt x="9408" y="359"/>
                      <a:pt x="7173" y="893"/>
                    </a:cubicBezTo>
                    <a:lnTo>
                      <a:pt x="7173" y="826"/>
                    </a:lnTo>
                    <a:cubicBezTo>
                      <a:pt x="4938" y="1360"/>
                      <a:pt x="4671" y="1427"/>
                      <a:pt x="3804" y="1693"/>
                    </a:cubicBezTo>
                    <a:cubicBezTo>
                      <a:pt x="3136" y="1860"/>
                      <a:pt x="2503" y="2127"/>
                      <a:pt x="1902" y="2527"/>
                    </a:cubicBezTo>
                    <a:cubicBezTo>
                      <a:pt x="901" y="3228"/>
                      <a:pt x="234" y="4295"/>
                      <a:pt x="101" y="5496"/>
                    </a:cubicBezTo>
                    <a:cubicBezTo>
                      <a:pt x="1" y="6197"/>
                      <a:pt x="34" y="6897"/>
                      <a:pt x="168" y="7564"/>
                    </a:cubicBezTo>
                    <a:cubicBezTo>
                      <a:pt x="334" y="8465"/>
                      <a:pt x="401" y="8732"/>
                      <a:pt x="935" y="10967"/>
                    </a:cubicBezTo>
                    <a:cubicBezTo>
                      <a:pt x="1469" y="13168"/>
                      <a:pt x="1535" y="13468"/>
                      <a:pt x="1769" y="14336"/>
                    </a:cubicBezTo>
                    <a:cubicBezTo>
                      <a:pt x="1936" y="15003"/>
                      <a:pt x="2202" y="15637"/>
                      <a:pt x="2603" y="16204"/>
                    </a:cubicBezTo>
                    <a:cubicBezTo>
                      <a:pt x="2936" y="16737"/>
                      <a:pt x="3370" y="17171"/>
                      <a:pt x="3904" y="17471"/>
                    </a:cubicBezTo>
                    <a:cubicBezTo>
                      <a:pt x="4404" y="17805"/>
                      <a:pt x="4971" y="18005"/>
                      <a:pt x="5571" y="18072"/>
                    </a:cubicBezTo>
                    <a:cubicBezTo>
                      <a:pt x="5834" y="18109"/>
                      <a:pt x="6097" y="18128"/>
                      <a:pt x="6360" y="18128"/>
                    </a:cubicBezTo>
                    <a:cubicBezTo>
                      <a:pt x="6797" y="18128"/>
                      <a:pt x="7235" y="18076"/>
                      <a:pt x="7673" y="17972"/>
                    </a:cubicBezTo>
                    <a:cubicBezTo>
                      <a:pt x="8540" y="17805"/>
                      <a:pt x="8840" y="17738"/>
                      <a:pt x="11042" y="17238"/>
                    </a:cubicBezTo>
                    <a:cubicBezTo>
                      <a:pt x="13277" y="16704"/>
                      <a:pt x="13544" y="16604"/>
                      <a:pt x="14411" y="16404"/>
                    </a:cubicBezTo>
                    <a:cubicBezTo>
                      <a:pt x="15078" y="16204"/>
                      <a:pt x="15712" y="15937"/>
                      <a:pt x="16312" y="15570"/>
                    </a:cubicBezTo>
                    <a:cubicBezTo>
                      <a:pt x="16813" y="15203"/>
                      <a:pt x="17213" y="14769"/>
                      <a:pt x="17547" y="14269"/>
                    </a:cubicBezTo>
                    <a:cubicBezTo>
                      <a:pt x="17847" y="13769"/>
                      <a:pt x="18047" y="13202"/>
                      <a:pt x="18147" y="12601"/>
                    </a:cubicBezTo>
                    <a:cubicBezTo>
                      <a:pt x="18214" y="11901"/>
                      <a:pt x="18180" y="11200"/>
                      <a:pt x="18047" y="10500"/>
                    </a:cubicBezTo>
                    <a:cubicBezTo>
                      <a:pt x="17880" y="9632"/>
                      <a:pt x="17814" y="9366"/>
                      <a:pt x="17280" y="7131"/>
                    </a:cubicBezTo>
                    <a:cubicBezTo>
                      <a:pt x="16746" y="4896"/>
                      <a:pt x="16679" y="4629"/>
                      <a:pt x="16446" y="3762"/>
                    </a:cubicBezTo>
                    <a:cubicBezTo>
                      <a:pt x="16279" y="3094"/>
                      <a:pt x="16012" y="2461"/>
                      <a:pt x="15612" y="1860"/>
                    </a:cubicBezTo>
                    <a:cubicBezTo>
                      <a:pt x="15278" y="1360"/>
                      <a:pt x="14845" y="960"/>
                      <a:pt x="14344" y="659"/>
                    </a:cubicBezTo>
                    <a:cubicBezTo>
                      <a:pt x="13811" y="326"/>
                      <a:pt x="13244" y="126"/>
                      <a:pt x="12677" y="59"/>
                    </a:cubicBezTo>
                    <a:cubicBezTo>
                      <a:pt x="12400" y="19"/>
                      <a:pt x="12124" y="1"/>
                      <a:pt x="11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2089175" y="4006050"/>
                <a:ext cx="260350" cy="216125"/>
              </a:xfrm>
              <a:custGeom>
                <a:avLst/>
                <a:gdLst/>
                <a:ahLst/>
                <a:cxnLst/>
                <a:rect l="l" t="t" r="r" b="b"/>
                <a:pathLst>
                  <a:path w="10414" h="8645" extrusionOk="0">
                    <a:moveTo>
                      <a:pt x="5537" y="1505"/>
                    </a:moveTo>
                    <a:cubicBezTo>
                      <a:pt x="6748" y="1505"/>
                      <a:pt x="7948" y="2265"/>
                      <a:pt x="8273" y="3660"/>
                    </a:cubicBezTo>
                    <a:cubicBezTo>
                      <a:pt x="8640" y="5161"/>
                      <a:pt x="7706" y="6696"/>
                      <a:pt x="6204" y="7063"/>
                    </a:cubicBezTo>
                    <a:cubicBezTo>
                      <a:pt x="5979" y="7115"/>
                      <a:pt x="5758" y="7140"/>
                      <a:pt x="5544" y="7140"/>
                    </a:cubicBezTo>
                    <a:cubicBezTo>
                      <a:pt x="3445" y="7140"/>
                      <a:pt x="1989" y="4763"/>
                      <a:pt x="3169" y="2826"/>
                    </a:cubicBezTo>
                    <a:cubicBezTo>
                      <a:pt x="3725" y="1928"/>
                      <a:pt x="4634" y="1505"/>
                      <a:pt x="5537" y="1505"/>
                    </a:cubicBezTo>
                    <a:close/>
                    <a:moveTo>
                      <a:pt x="5553" y="0"/>
                    </a:moveTo>
                    <a:cubicBezTo>
                      <a:pt x="5217" y="0"/>
                      <a:pt x="4876" y="41"/>
                      <a:pt x="4537" y="124"/>
                    </a:cubicBezTo>
                    <a:cubicBezTo>
                      <a:pt x="801" y="992"/>
                      <a:pt x="0" y="5962"/>
                      <a:pt x="3269" y="7997"/>
                    </a:cubicBezTo>
                    <a:cubicBezTo>
                      <a:pt x="4000" y="8444"/>
                      <a:pt x="4771" y="8645"/>
                      <a:pt x="5518" y="8645"/>
                    </a:cubicBezTo>
                    <a:cubicBezTo>
                      <a:pt x="8111" y="8645"/>
                      <a:pt x="10414" y="6227"/>
                      <a:pt x="9740" y="3327"/>
                    </a:cubicBezTo>
                    <a:cubicBezTo>
                      <a:pt x="9257" y="1336"/>
                      <a:pt x="7489" y="0"/>
                      <a:pt x="5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2278475" y="3953375"/>
                <a:ext cx="60600" cy="50475"/>
              </a:xfrm>
              <a:custGeom>
                <a:avLst/>
                <a:gdLst/>
                <a:ahLst/>
                <a:cxnLst/>
                <a:rect l="l" t="t" r="r" b="b"/>
                <a:pathLst>
                  <a:path w="2424" h="2019" extrusionOk="0">
                    <a:moveTo>
                      <a:pt x="1304" y="0"/>
                    </a:moveTo>
                    <a:cubicBezTo>
                      <a:pt x="1226" y="0"/>
                      <a:pt x="1147" y="10"/>
                      <a:pt x="1068" y="30"/>
                    </a:cubicBezTo>
                    <a:cubicBezTo>
                      <a:pt x="167" y="230"/>
                      <a:pt x="0" y="1397"/>
                      <a:pt x="767" y="1864"/>
                    </a:cubicBezTo>
                    <a:cubicBezTo>
                      <a:pt x="942" y="1970"/>
                      <a:pt x="1124" y="2018"/>
                      <a:pt x="1301" y="2018"/>
                    </a:cubicBezTo>
                    <a:cubicBezTo>
                      <a:pt x="1900" y="2018"/>
                      <a:pt x="2423" y="1467"/>
                      <a:pt x="2268" y="797"/>
                    </a:cubicBezTo>
                    <a:cubicBezTo>
                      <a:pt x="2155" y="314"/>
                      <a:pt x="1751"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5042950" y="3791500"/>
                <a:ext cx="358600" cy="357775"/>
              </a:xfrm>
              <a:custGeom>
                <a:avLst/>
                <a:gdLst/>
                <a:ahLst/>
                <a:cxnLst/>
                <a:rect l="l" t="t" r="r" b="b"/>
                <a:pathLst>
                  <a:path w="14344" h="14311" extrusionOk="0">
                    <a:moveTo>
                      <a:pt x="7172" y="0"/>
                    </a:moveTo>
                    <a:cubicBezTo>
                      <a:pt x="3236" y="0"/>
                      <a:pt x="0" y="3202"/>
                      <a:pt x="33" y="7172"/>
                    </a:cubicBezTo>
                    <a:cubicBezTo>
                      <a:pt x="0" y="11108"/>
                      <a:pt x="3236" y="14310"/>
                      <a:pt x="7172" y="14310"/>
                    </a:cubicBezTo>
                    <a:cubicBezTo>
                      <a:pt x="11141" y="14310"/>
                      <a:pt x="14344" y="11108"/>
                      <a:pt x="14344" y="7172"/>
                    </a:cubicBezTo>
                    <a:cubicBezTo>
                      <a:pt x="14344" y="3202"/>
                      <a:pt x="11141" y="0"/>
                      <a:pt x="71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5172200" y="3862375"/>
                <a:ext cx="100925" cy="216000"/>
              </a:xfrm>
              <a:custGeom>
                <a:avLst/>
                <a:gdLst/>
                <a:ahLst/>
                <a:cxnLst/>
                <a:rect l="l" t="t" r="r" b="b"/>
                <a:pathLst>
                  <a:path w="4037" h="8640" extrusionOk="0">
                    <a:moveTo>
                      <a:pt x="2802" y="0"/>
                    </a:moveTo>
                    <a:cubicBezTo>
                      <a:pt x="1501" y="0"/>
                      <a:pt x="934" y="601"/>
                      <a:pt x="934" y="1668"/>
                    </a:cubicBezTo>
                    <a:lnTo>
                      <a:pt x="934" y="2836"/>
                    </a:lnTo>
                    <a:lnTo>
                      <a:pt x="0" y="2836"/>
                    </a:lnTo>
                    <a:lnTo>
                      <a:pt x="0" y="4304"/>
                    </a:lnTo>
                    <a:lnTo>
                      <a:pt x="901" y="4304"/>
                    </a:lnTo>
                    <a:lnTo>
                      <a:pt x="901" y="8640"/>
                    </a:lnTo>
                    <a:lnTo>
                      <a:pt x="2669" y="8640"/>
                    </a:lnTo>
                    <a:lnTo>
                      <a:pt x="2669" y="4304"/>
                    </a:lnTo>
                    <a:lnTo>
                      <a:pt x="3870" y="4304"/>
                    </a:lnTo>
                    <a:lnTo>
                      <a:pt x="4003" y="2836"/>
                    </a:lnTo>
                    <a:lnTo>
                      <a:pt x="2669" y="2836"/>
                    </a:lnTo>
                    <a:lnTo>
                      <a:pt x="2669" y="2002"/>
                    </a:lnTo>
                    <a:cubicBezTo>
                      <a:pt x="2669" y="1668"/>
                      <a:pt x="2736" y="1535"/>
                      <a:pt x="3069" y="1535"/>
                    </a:cubicBezTo>
                    <a:lnTo>
                      <a:pt x="4037" y="1535"/>
                    </a:lnTo>
                    <a:lnTo>
                      <a:pt x="40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2862225" y="908600"/>
                <a:ext cx="2064000" cy="4229700"/>
              </a:xfrm>
              <a:custGeom>
                <a:avLst/>
                <a:gdLst/>
                <a:ahLst/>
                <a:cxnLst/>
                <a:rect l="l" t="t" r="r" b="b"/>
                <a:pathLst>
                  <a:path w="82560" h="169188" extrusionOk="0">
                    <a:moveTo>
                      <a:pt x="12542" y="0"/>
                    </a:moveTo>
                    <a:cubicBezTo>
                      <a:pt x="5637" y="0"/>
                      <a:pt x="0" y="5604"/>
                      <a:pt x="33" y="12509"/>
                    </a:cubicBezTo>
                    <a:lnTo>
                      <a:pt x="0" y="156646"/>
                    </a:lnTo>
                    <a:cubicBezTo>
                      <a:pt x="0" y="163551"/>
                      <a:pt x="5604" y="169155"/>
                      <a:pt x="12509" y="169155"/>
                    </a:cubicBezTo>
                    <a:lnTo>
                      <a:pt x="69983" y="169188"/>
                    </a:lnTo>
                    <a:cubicBezTo>
                      <a:pt x="76922" y="169188"/>
                      <a:pt x="82526" y="163584"/>
                      <a:pt x="82526" y="156646"/>
                    </a:cubicBezTo>
                    <a:lnTo>
                      <a:pt x="82559" y="12543"/>
                    </a:lnTo>
                    <a:cubicBezTo>
                      <a:pt x="82559" y="5638"/>
                      <a:pt x="76955" y="34"/>
                      <a:pt x="70050" y="34"/>
                    </a:cubicBezTo>
                    <a:lnTo>
                      <a:pt x="1254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2957275" y="1035350"/>
                <a:ext cx="1873025" cy="3955350"/>
              </a:xfrm>
              <a:custGeom>
                <a:avLst/>
                <a:gdLst/>
                <a:ahLst/>
                <a:cxnLst/>
                <a:rect l="l" t="t" r="r" b="b"/>
                <a:pathLst>
                  <a:path w="74921" h="158214" extrusionOk="0">
                    <a:moveTo>
                      <a:pt x="8746" y="0"/>
                    </a:moveTo>
                    <a:cubicBezTo>
                      <a:pt x="3904" y="0"/>
                      <a:pt x="1" y="3924"/>
                      <a:pt x="34" y="8740"/>
                    </a:cubicBezTo>
                    <a:lnTo>
                      <a:pt x="1" y="149441"/>
                    </a:lnTo>
                    <a:cubicBezTo>
                      <a:pt x="1" y="154278"/>
                      <a:pt x="3904" y="158180"/>
                      <a:pt x="8740" y="158180"/>
                    </a:cubicBezTo>
                    <a:lnTo>
                      <a:pt x="66115" y="158214"/>
                    </a:lnTo>
                    <a:cubicBezTo>
                      <a:pt x="70951" y="158214"/>
                      <a:pt x="74888" y="154311"/>
                      <a:pt x="74888" y="149474"/>
                    </a:cubicBezTo>
                    <a:lnTo>
                      <a:pt x="74921" y="8773"/>
                    </a:lnTo>
                    <a:cubicBezTo>
                      <a:pt x="74921" y="3937"/>
                      <a:pt x="71018" y="34"/>
                      <a:pt x="66181" y="34"/>
                    </a:cubicBezTo>
                    <a:lnTo>
                      <a:pt x="55040" y="34"/>
                    </a:lnTo>
                    <a:cubicBezTo>
                      <a:pt x="53506" y="67"/>
                      <a:pt x="52305" y="1301"/>
                      <a:pt x="52338" y="2836"/>
                    </a:cubicBezTo>
                    <a:lnTo>
                      <a:pt x="52338" y="4871"/>
                    </a:lnTo>
                    <a:cubicBezTo>
                      <a:pt x="52372" y="6372"/>
                      <a:pt x="51137" y="7639"/>
                      <a:pt x="49603" y="7673"/>
                    </a:cubicBezTo>
                    <a:lnTo>
                      <a:pt x="27887" y="7673"/>
                    </a:lnTo>
                    <a:cubicBezTo>
                      <a:pt x="26353" y="7639"/>
                      <a:pt x="25152" y="6372"/>
                      <a:pt x="25185" y="4837"/>
                    </a:cubicBezTo>
                    <a:lnTo>
                      <a:pt x="25185" y="2836"/>
                    </a:lnTo>
                    <a:cubicBezTo>
                      <a:pt x="25219" y="1301"/>
                      <a:pt x="24018" y="34"/>
                      <a:pt x="22484" y="0"/>
                    </a:cubicBezTo>
                    <a:lnTo>
                      <a:pt x="8807" y="0"/>
                    </a:lnTo>
                    <a:cubicBezTo>
                      <a:pt x="8787" y="0"/>
                      <a:pt x="8766" y="0"/>
                      <a:pt x="8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4470875" y="1320550"/>
                <a:ext cx="161800" cy="3375"/>
              </a:xfrm>
              <a:custGeom>
                <a:avLst/>
                <a:gdLst/>
                <a:ahLst/>
                <a:cxnLst/>
                <a:rect l="l" t="t" r="r" b="b"/>
                <a:pathLst>
                  <a:path w="6472" h="135" extrusionOk="0">
                    <a:moveTo>
                      <a:pt x="3236" y="1"/>
                    </a:moveTo>
                    <a:cubicBezTo>
                      <a:pt x="1434" y="1"/>
                      <a:pt x="0" y="67"/>
                      <a:pt x="0" y="101"/>
                    </a:cubicBezTo>
                    <a:cubicBezTo>
                      <a:pt x="0" y="134"/>
                      <a:pt x="1468" y="134"/>
                      <a:pt x="3236" y="134"/>
                    </a:cubicBezTo>
                    <a:cubicBezTo>
                      <a:pt x="5037" y="134"/>
                      <a:pt x="6471" y="67"/>
                      <a:pt x="6471" y="34"/>
                    </a:cubicBezTo>
                    <a:cubicBezTo>
                      <a:pt x="6471" y="1"/>
                      <a:pt x="5037" y="1"/>
                      <a:pt x="3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4470875" y="1361900"/>
                <a:ext cx="161800" cy="3700"/>
              </a:xfrm>
              <a:custGeom>
                <a:avLst/>
                <a:gdLst/>
                <a:ahLst/>
                <a:cxnLst/>
                <a:rect l="l" t="t" r="r" b="b"/>
                <a:pathLst>
                  <a:path w="6472" h="148" extrusionOk="0">
                    <a:moveTo>
                      <a:pt x="4697" y="1"/>
                    </a:moveTo>
                    <a:cubicBezTo>
                      <a:pt x="4259" y="1"/>
                      <a:pt x="3763" y="5"/>
                      <a:pt x="3236" y="15"/>
                    </a:cubicBezTo>
                    <a:cubicBezTo>
                      <a:pt x="1468" y="15"/>
                      <a:pt x="0" y="48"/>
                      <a:pt x="0" y="81"/>
                    </a:cubicBezTo>
                    <a:cubicBezTo>
                      <a:pt x="0" y="148"/>
                      <a:pt x="1468" y="148"/>
                      <a:pt x="3236" y="148"/>
                    </a:cubicBezTo>
                    <a:cubicBezTo>
                      <a:pt x="5037" y="115"/>
                      <a:pt x="6471" y="81"/>
                      <a:pt x="6471" y="48"/>
                    </a:cubicBezTo>
                    <a:cubicBezTo>
                      <a:pt x="6471" y="24"/>
                      <a:pt x="5754" y="1"/>
                      <a:pt x="4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4471700" y="1403125"/>
                <a:ext cx="161800" cy="3700"/>
              </a:xfrm>
              <a:custGeom>
                <a:avLst/>
                <a:gdLst/>
                <a:ahLst/>
                <a:cxnLst/>
                <a:rect l="l" t="t" r="r" b="b"/>
                <a:pathLst>
                  <a:path w="6472" h="148" extrusionOk="0">
                    <a:moveTo>
                      <a:pt x="3236" y="0"/>
                    </a:moveTo>
                    <a:cubicBezTo>
                      <a:pt x="1435" y="33"/>
                      <a:pt x="0" y="67"/>
                      <a:pt x="0" y="100"/>
                    </a:cubicBezTo>
                    <a:cubicBezTo>
                      <a:pt x="0" y="124"/>
                      <a:pt x="718" y="147"/>
                      <a:pt x="1775" y="147"/>
                    </a:cubicBezTo>
                    <a:cubicBezTo>
                      <a:pt x="2212" y="147"/>
                      <a:pt x="2708" y="143"/>
                      <a:pt x="3236" y="133"/>
                    </a:cubicBezTo>
                    <a:cubicBezTo>
                      <a:pt x="5004" y="133"/>
                      <a:pt x="6472" y="100"/>
                      <a:pt x="6472" y="33"/>
                    </a:cubicBezTo>
                    <a:cubicBezTo>
                      <a:pt x="6472" y="0"/>
                      <a:pt x="5004" y="0"/>
                      <a:pt x="3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3108225" y="1276525"/>
                <a:ext cx="165150" cy="171650"/>
              </a:xfrm>
              <a:custGeom>
                <a:avLst/>
                <a:gdLst/>
                <a:ahLst/>
                <a:cxnLst/>
                <a:rect l="l" t="t" r="r" b="b"/>
                <a:pathLst>
                  <a:path w="6606" h="6866" extrusionOk="0">
                    <a:moveTo>
                      <a:pt x="134" y="2862"/>
                    </a:moveTo>
                    <a:lnTo>
                      <a:pt x="134" y="2862"/>
                    </a:lnTo>
                    <a:cubicBezTo>
                      <a:pt x="34" y="2996"/>
                      <a:pt x="0" y="3129"/>
                      <a:pt x="0" y="3296"/>
                    </a:cubicBezTo>
                    <a:lnTo>
                      <a:pt x="0" y="3730"/>
                    </a:lnTo>
                    <a:lnTo>
                      <a:pt x="0" y="4530"/>
                    </a:lnTo>
                    <a:cubicBezTo>
                      <a:pt x="34" y="4997"/>
                      <a:pt x="34" y="5464"/>
                      <a:pt x="34" y="5765"/>
                    </a:cubicBezTo>
                    <a:lnTo>
                      <a:pt x="34" y="5731"/>
                    </a:lnTo>
                    <a:lnTo>
                      <a:pt x="34" y="4497"/>
                    </a:lnTo>
                    <a:lnTo>
                      <a:pt x="34" y="3696"/>
                    </a:lnTo>
                    <a:cubicBezTo>
                      <a:pt x="0" y="3430"/>
                      <a:pt x="34" y="3129"/>
                      <a:pt x="134" y="2862"/>
                    </a:cubicBezTo>
                    <a:close/>
                    <a:moveTo>
                      <a:pt x="3169" y="1"/>
                    </a:moveTo>
                    <a:cubicBezTo>
                      <a:pt x="3013" y="1"/>
                      <a:pt x="2849" y="63"/>
                      <a:pt x="2702" y="161"/>
                    </a:cubicBezTo>
                    <a:cubicBezTo>
                      <a:pt x="2536" y="294"/>
                      <a:pt x="2436" y="427"/>
                      <a:pt x="2302" y="561"/>
                    </a:cubicBezTo>
                    <a:lnTo>
                      <a:pt x="1502" y="1395"/>
                    </a:lnTo>
                    <a:cubicBezTo>
                      <a:pt x="1001" y="1895"/>
                      <a:pt x="534" y="2362"/>
                      <a:pt x="134" y="2862"/>
                    </a:cubicBezTo>
                    <a:cubicBezTo>
                      <a:pt x="501" y="2429"/>
                      <a:pt x="1035" y="1962"/>
                      <a:pt x="1535" y="1461"/>
                    </a:cubicBezTo>
                    <a:lnTo>
                      <a:pt x="2302" y="661"/>
                    </a:lnTo>
                    <a:cubicBezTo>
                      <a:pt x="2469" y="494"/>
                      <a:pt x="2602" y="361"/>
                      <a:pt x="2736" y="227"/>
                    </a:cubicBezTo>
                    <a:cubicBezTo>
                      <a:pt x="2836" y="152"/>
                      <a:pt x="2973" y="115"/>
                      <a:pt x="3106" y="115"/>
                    </a:cubicBezTo>
                    <a:cubicBezTo>
                      <a:pt x="3151" y="115"/>
                      <a:pt x="3194" y="119"/>
                      <a:pt x="3236" y="127"/>
                    </a:cubicBezTo>
                    <a:cubicBezTo>
                      <a:pt x="3403" y="161"/>
                      <a:pt x="3536" y="327"/>
                      <a:pt x="3703" y="494"/>
                    </a:cubicBezTo>
                    <a:lnTo>
                      <a:pt x="4137" y="928"/>
                    </a:lnTo>
                    <a:lnTo>
                      <a:pt x="5071" y="1828"/>
                    </a:lnTo>
                    <a:lnTo>
                      <a:pt x="6038" y="2796"/>
                    </a:lnTo>
                    <a:cubicBezTo>
                      <a:pt x="6205" y="2896"/>
                      <a:pt x="6305" y="3096"/>
                      <a:pt x="6338" y="3296"/>
                    </a:cubicBezTo>
                    <a:lnTo>
                      <a:pt x="6338" y="3997"/>
                    </a:lnTo>
                    <a:cubicBezTo>
                      <a:pt x="6371" y="4907"/>
                      <a:pt x="6372" y="5817"/>
                      <a:pt x="6372" y="6665"/>
                    </a:cubicBezTo>
                    <a:lnTo>
                      <a:pt x="4333" y="6665"/>
                    </a:lnTo>
                    <a:cubicBezTo>
                      <a:pt x="4304" y="6056"/>
                      <a:pt x="4304" y="5477"/>
                      <a:pt x="4304" y="4897"/>
                    </a:cubicBezTo>
                    <a:cubicBezTo>
                      <a:pt x="4304" y="4564"/>
                      <a:pt x="4070" y="4263"/>
                      <a:pt x="3736" y="4230"/>
                    </a:cubicBezTo>
                    <a:lnTo>
                      <a:pt x="2903" y="4230"/>
                    </a:lnTo>
                    <a:cubicBezTo>
                      <a:pt x="2602" y="4263"/>
                      <a:pt x="2369" y="4464"/>
                      <a:pt x="2302" y="4764"/>
                    </a:cubicBezTo>
                    <a:lnTo>
                      <a:pt x="2302" y="5498"/>
                    </a:lnTo>
                    <a:cubicBezTo>
                      <a:pt x="2334" y="5919"/>
                      <a:pt x="2335" y="6340"/>
                      <a:pt x="2335" y="6700"/>
                    </a:cubicBezTo>
                    <a:lnTo>
                      <a:pt x="2335" y="6700"/>
                    </a:lnTo>
                    <a:lnTo>
                      <a:pt x="634" y="6732"/>
                    </a:lnTo>
                    <a:lnTo>
                      <a:pt x="0" y="6732"/>
                    </a:lnTo>
                    <a:cubicBezTo>
                      <a:pt x="67" y="6765"/>
                      <a:pt x="101" y="6799"/>
                      <a:pt x="167" y="6832"/>
                    </a:cubicBezTo>
                    <a:lnTo>
                      <a:pt x="2469" y="6832"/>
                    </a:lnTo>
                    <a:lnTo>
                      <a:pt x="2469" y="6765"/>
                    </a:lnTo>
                    <a:lnTo>
                      <a:pt x="2469" y="5531"/>
                    </a:lnTo>
                    <a:lnTo>
                      <a:pt x="2469" y="4831"/>
                    </a:lnTo>
                    <a:cubicBezTo>
                      <a:pt x="2502" y="4597"/>
                      <a:pt x="2702" y="4430"/>
                      <a:pt x="2936" y="4397"/>
                    </a:cubicBezTo>
                    <a:lnTo>
                      <a:pt x="3736" y="4397"/>
                    </a:lnTo>
                    <a:cubicBezTo>
                      <a:pt x="4003" y="4464"/>
                      <a:pt x="4170" y="4664"/>
                      <a:pt x="4170" y="4931"/>
                    </a:cubicBezTo>
                    <a:lnTo>
                      <a:pt x="4170" y="6799"/>
                    </a:lnTo>
                    <a:lnTo>
                      <a:pt x="4170" y="6865"/>
                    </a:lnTo>
                    <a:lnTo>
                      <a:pt x="6605" y="6865"/>
                    </a:lnTo>
                    <a:lnTo>
                      <a:pt x="6605" y="6799"/>
                    </a:lnTo>
                    <a:cubicBezTo>
                      <a:pt x="6572" y="5898"/>
                      <a:pt x="6572" y="4997"/>
                      <a:pt x="6572" y="4030"/>
                    </a:cubicBezTo>
                    <a:lnTo>
                      <a:pt x="6572" y="3329"/>
                    </a:lnTo>
                    <a:cubicBezTo>
                      <a:pt x="6572" y="3196"/>
                      <a:pt x="6538" y="3096"/>
                      <a:pt x="6472" y="2963"/>
                    </a:cubicBezTo>
                    <a:cubicBezTo>
                      <a:pt x="6405" y="2862"/>
                      <a:pt x="6305" y="2796"/>
                      <a:pt x="6238" y="2696"/>
                    </a:cubicBezTo>
                    <a:lnTo>
                      <a:pt x="5271" y="1762"/>
                    </a:lnTo>
                    <a:lnTo>
                      <a:pt x="4337" y="861"/>
                    </a:lnTo>
                    <a:lnTo>
                      <a:pt x="3870" y="394"/>
                    </a:lnTo>
                    <a:cubicBezTo>
                      <a:pt x="3736" y="227"/>
                      <a:pt x="3570" y="94"/>
                      <a:pt x="3336" y="27"/>
                    </a:cubicBezTo>
                    <a:cubicBezTo>
                      <a:pt x="3283" y="9"/>
                      <a:pt x="3227" y="1"/>
                      <a:pt x="31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3673625" y="4190100"/>
                <a:ext cx="383625" cy="5875"/>
              </a:xfrm>
              <a:custGeom>
                <a:avLst/>
                <a:gdLst/>
                <a:ahLst/>
                <a:cxnLst/>
                <a:rect l="l" t="t" r="r" b="b"/>
                <a:pathLst>
                  <a:path w="15345" h="235" extrusionOk="0">
                    <a:moveTo>
                      <a:pt x="7673" y="1"/>
                    </a:moveTo>
                    <a:cubicBezTo>
                      <a:pt x="5538" y="1"/>
                      <a:pt x="3637" y="34"/>
                      <a:pt x="2236" y="34"/>
                    </a:cubicBezTo>
                    <a:lnTo>
                      <a:pt x="601" y="68"/>
                    </a:lnTo>
                    <a:cubicBezTo>
                      <a:pt x="401" y="68"/>
                      <a:pt x="201" y="101"/>
                      <a:pt x="1" y="134"/>
                    </a:cubicBezTo>
                    <a:cubicBezTo>
                      <a:pt x="201" y="168"/>
                      <a:pt x="401" y="168"/>
                      <a:pt x="601" y="168"/>
                    </a:cubicBezTo>
                    <a:lnTo>
                      <a:pt x="2236" y="201"/>
                    </a:lnTo>
                    <a:cubicBezTo>
                      <a:pt x="3637" y="234"/>
                      <a:pt x="5538" y="234"/>
                      <a:pt x="7673" y="234"/>
                    </a:cubicBezTo>
                    <a:cubicBezTo>
                      <a:pt x="9774" y="234"/>
                      <a:pt x="11709" y="234"/>
                      <a:pt x="13077" y="201"/>
                    </a:cubicBezTo>
                    <a:lnTo>
                      <a:pt x="14711" y="168"/>
                    </a:lnTo>
                    <a:cubicBezTo>
                      <a:pt x="14911" y="168"/>
                      <a:pt x="15145" y="168"/>
                      <a:pt x="15345" y="134"/>
                    </a:cubicBezTo>
                    <a:cubicBezTo>
                      <a:pt x="15145" y="101"/>
                      <a:pt x="14911" y="68"/>
                      <a:pt x="14711" y="68"/>
                    </a:cubicBezTo>
                    <a:lnTo>
                      <a:pt x="13077" y="34"/>
                    </a:lnTo>
                    <a:cubicBezTo>
                      <a:pt x="11709" y="1"/>
                      <a:pt x="9774" y="1"/>
                      <a:pt x="767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3673625" y="4284350"/>
                <a:ext cx="985725" cy="5850"/>
              </a:xfrm>
              <a:custGeom>
                <a:avLst/>
                <a:gdLst/>
                <a:ahLst/>
                <a:cxnLst/>
                <a:rect l="l" t="t" r="r" b="b"/>
                <a:pathLst>
                  <a:path w="39429" h="234" extrusionOk="0">
                    <a:moveTo>
                      <a:pt x="19715" y="0"/>
                    </a:moveTo>
                    <a:cubicBezTo>
                      <a:pt x="8807" y="0"/>
                      <a:pt x="1" y="67"/>
                      <a:pt x="1" y="134"/>
                    </a:cubicBezTo>
                    <a:cubicBezTo>
                      <a:pt x="1" y="200"/>
                      <a:pt x="8807" y="234"/>
                      <a:pt x="19715" y="234"/>
                    </a:cubicBezTo>
                    <a:cubicBezTo>
                      <a:pt x="30589" y="234"/>
                      <a:pt x="39429" y="200"/>
                      <a:pt x="39429" y="134"/>
                    </a:cubicBezTo>
                    <a:cubicBezTo>
                      <a:pt x="39429" y="67"/>
                      <a:pt x="30589" y="0"/>
                      <a:pt x="197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3673625" y="4373575"/>
                <a:ext cx="677175" cy="5850"/>
              </a:xfrm>
              <a:custGeom>
                <a:avLst/>
                <a:gdLst/>
                <a:ahLst/>
                <a:cxnLst/>
                <a:rect l="l" t="t" r="r" b="b"/>
                <a:pathLst>
                  <a:path w="27087" h="234" extrusionOk="0">
                    <a:moveTo>
                      <a:pt x="13544" y="0"/>
                    </a:moveTo>
                    <a:cubicBezTo>
                      <a:pt x="6072" y="0"/>
                      <a:pt x="1" y="67"/>
                      <a:pt x="1" y="134"/>
                    </a:cubicBezTo>
                    <a:cubicBezTo>
                      <a:pt x="1" y="167"/>
                      <a:pt x="6072" y="234"/>
                      <a:pt x="13544" y="234"/>
                    </a:cubicBezTo>
                    <a:cubicBezTo>
                      <a:pt x="21016" y="234"/>
                      <a:pt x="27087" y="167"/>
                      <a:pt x="27087" y="134"/>
                    </a:cubicBezTo>
                    <a:cubicBezTo>
                      <a:pt x="27087" y="34"/>
                      <a:pt x="21049" y="0"/>
                      <a:pt x="135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4618475" y="4459475"/>
                <a:ext cx="60050" cy="89250"/>
              </a:xfrm>
              <a:custGeom>
                <a:avLst/>
                <a:gdLst/>
                <a:ahLst/>
                <a:cxnLst/>
                <a:rect l="l" t="t" r="r" b="b"/>
                <a:pathLst>
                  <a:path w="2402" h="3570" extrusionOk="0">
                    <a:moveTo>
                      <a:pt x="2302" y="100"/>
                    </a:moveTo>
                    <a:lnTo>
                      <a:pt x="2302" y="3303"/>
                    </a:lnTo>
                    <a:lnTo>
                      <a:pt x="1201" y="2235"/>
                    </a:lnTo>
                    <a:lnTo>
                      <a:pt x="1168" y="2202"/>
                    </a:lnTo>
                    <a:lnTo>
                      <a:pt x="134" y="3236"/>
                    </a:lnTo>
                    <a:lnTo>
                      <a:pt x="134" y="100"/>
                    </a:lnTo>
                    <a:close/>
                    <a:moveTo>
                      <a:pt x="0" y="0"/>
                    </a:moveTo>
                    <a:lnTo>
                      <a:pt x="0" y="3503"/>
                    </a:lnTo>
                    <a:lnTo>
                      <a:pt x="1168" y="2335"/>
                    </a:lnTo>
                    <a:lnTo>
                      <a:pt x="2402" y="3569"/>
                    </a:lnTo>
                    <a:lnTo>
                      <a:pt x="24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3803450" y="4478650"/>
                <a:ext cx="75825" cy="58400"/>
              </a:xfrm>
              <a:custGeom>
                <a:avLst/>
                <a:gdLst/>
                <a:ahLst/>
                <a:cxnLst/>
                <a:rect l="l" t="t" r="r" b="b"/>
                <a:pathLst>
                  <a:path w="3033" h="2336" extrusionOk="0">
                    <a:moveTo>
                      <a:pt x="1379" y="0"/>
                    </a:moveTo>
                    <a:lnTo>
                      <a:pt x="1379" y="0"/>
                    </a:lnTo>
                    <a:cubicBezTo>
                      <a:pt x="157" y="88"/>
                      <a:pt x="1" y="1672"/>
                      <a:pt x="933" y="2120"/>
                    </a:cubicBezTo>
                    <a:lnTo>
                      <a:pt x="933" y="2120"/>
                    </a:lnTo>
                    <a:cubicBezTo>
                      <a:pt x="334" y="1741"/>
                      <a:pt x="120" y="788"/>
                      <a:pt x="845" y="267"/>
                    </a:cubicBezTo>
                    <a:cubicBezTo>
                      <a:pt x="1047" y="120"/>
                      <a:pt x="1255" y="50"/>
                      <a:pt x="1454" y="39"/>
                    </a:cubicBezTo>
                    <a:lnTo>
                      <a:pt x="1454" y="39"/>
                    </a:lnTo>
                    <a:cubicBezTo>
                      <a:pt x="2352" y="119"/>
                      <a:pt x="2821" y="1196"/>
                      <a:pt x="2180" y="1902"/>
                    </a:cubicBezTo>
                    <a:lnTo>
                      <a:pt x="2246" y="2202"/>
                    </a:lnTo>
                    <a:lnTo>
                      <a:pt x="1946" y="2069"/>
                    </a:lnTo>
                    <a:cubicBezTo>
                      <a:pt x="1779" y="2169"/>
                      <a:pt x="1579" y="2235"/>
                      <a:pt x="1412" y="2235"/>
                    </a:cubicBezTo>
                    <a:cubicBezTo>
                      <a:pt x="1229" y="2227"/>
                      <a:pt x="1069" y="2186"/>
                      <a:pt x="933" y="2120"/>
                    </a:cubicBezTo>
                    <a:lnTo>
                      <a:pt x="933" y="2120"/>
                    </a:lnTo>
                    <a:cubicBezTo>
                      <a:pt x="1093" y="2222"/>
                      <a:pt x="1281" y="2282"/>
                      <a:pt x="1486" y="2282"/>
                    </a:cubicBezTo>
                    <a:cubicBezTo>
                      <a:pt x="1643" y="2282"/>
                      <a:pt x="1808" y="2247"/>
                      <a:pt x="1979" y="2169"/>
                    </a:cubicBezTo>
                    <a:lnTo>
                      <a:pt x="2380" y="2335"/>
                    </a:lnTo>
                    <a:lnTo>
                      <a:pt x="2380" y="2335"/>
                    </a:lnTo>
                    <a:lnTo>
                      <a:pt x="2313" y="1902"/>
                    </a:lnTo>
                    <a:cubicBezTo>
                      <a:pt x="3032" y="1129"/>
                      <a:pt x="2368" y="37"/>
                      <a:pt x="1511" y="37"/>
                    </a:cubicBezTo>
                    <a:cubicBezTo>
                      <a:pt x="1492" y="37"/>
                      <a:pt x="1473" y="38"/>
                      <a:pt x="1454" y="39"/>
                    </a:cubicBezTo>
                    <a:lnTo>
                      <a:pt x="1454" y="39"/>
                    </a:lnTo>
                    <a:cubicBezTo>
                      <a:pt x="1418" y="35"/>
                      <a:pt x="1382" y="34"/>
                      <a:pt x="1346" y="34"/>
                    </a:cubicBezTo>
                    <a:lnTo>
                      <a:pt x="137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3897125" y="4481975"/>
                <a:ext cx="55900" cy="50900"/>
              </a:xfrm>
              <a:custGeom>
                <a:avLst/>
                <a:gdLst/>
                <a:ahLst/>
                <a:cxnLst/>
                <a:rect l="l" t="t" r="r" b="b"/>
                <a:pathLst>
                  <a:path w="2236" h="2036" extrusionOk="0">
                    <a:moveTo>
                      <a:pt x="2102" y="34"/>
                    </a:moveTo>
                    <a:lnTo>
                      <a:pt x="1401" y="1836"/>
                    </a:lnTo>
                    <a:lnTo>
                      <a:pt x="1001" y="801"/>
                    </a:lnTo>
                    <a:lnTo>
                      <a:pt x="200" y="68"/>
                    </a:lnTo>
                    <a:lnTo>
                      <a:pt x="2102" y="34"/>
                    </a:lnTo>
                    <a:close/>
                    <a:moveTo>
                      <a:pt x="0" y="1"/>
                    </a:moveTo>
                    <a:lnTo>
                      <a:pt x="934" y="835"/>
                    </a:lnTo>
                    <a:lnTo>
                      <a:pt x="1401" y="2036"/>
                    </a:lnTo>
                    <a:lnTo>
                      <a:pt x="22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3921300" y="4481150"/>
                <a:ext cx="31725" cy="21700"/>
              </a:xfrm>
              <a:custGeom>
                <a:avLst/>
                <a:gdLst/>
                <a:ahLst/>
                <a:cxnLst/>
                <a:rect l="l" t="t" r="r" b="b"/>
                <a:pathLst>
                  <a:path w="1269" h="868" extrusionOk="0">
                    <a:moveTo>
                      <a:pt x="1235" y="0"/>
                    </a:moveTo>
                    <a:lnTo>
                      <a:pt x="1" y="801"/>
                    </a:lnTo>
                    <a:lnTo>
                      <a:pt x="34" y="868"/>
                    </a:lnTo>
                    <a:lnTo>
                      <a:pt x="1268" y="67"/>
                    </a:lnTo>
                    <a:lnTo>
                      <a:pt x="123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3704475" y="4473550"/>
                <a:ext cx="70925" cy="61000"/>
              </a:xfrm>
              <a:custGeom>
                <a:avLst/>
                <a:gdLst/>
                <a:ahLst/>
                <a:cxnLst/>
                <a:rect l="l" t="t" r="r" b="b"/>
                <a:pathLst>
                  <a:path w="2837" h="2440" extrusionOk="0">
                    <a:moveTo>
                      <a:pt x="725" y="0"/>
                    </a:moveTo>
                    <a:cubicBezTo>
                      <a:pt x="411" y="0"/>
                      <a:pt x="100" y="192"/>
                      <a:pt x="34" y="571"/>
                    </a:cubicBezTo>
                    <a:cubicBezTo>
                      <a:pt x="1" y="838"/>
                      <a:pt x="68" y="1072"/>
                      <a:pt x="234" y="1272"/>
                    </a:cubicBezTo>
                    <a:cubicBezTo>
                      <a:pt x="368" y="1472"/>
                      <a:pt x="535" y="1639"/>
                      <a:pt x="701" y="1772"/>
                    </a:cubicBezTo>
                    <a:cubicBezTo>
                      <a:pt x="968" y="2006"/>
                      <a:pt x="1202" y="2206"/>
                      <a:pt x="1435" y="2439"/>
                    </a:cubicBezTo>
                    <a:cubicBezTo>
                      <a:pt x="1702" y="2206"/>
                      <a:pt x="1902" y="2006"/>
                      <a:pt x="2169" y="1772"/>
                    </a:cubicBezTo>
                    <a:cubicBezTo>
                      <a:pt x="2336" y="1605"/>
                      <a:pt x="2503" y="1439"/>
                      <a:pt x="2636" y="1238"/>
                    </a:cubicBezTo>
                    <a:cubicBezTo>
                      <a:pt x="2769" y="1038"/>
                      <a:pt x="2836" y="805"/>
                      <a:pt x="2803" y="571"/>
                    </a:cubicBezTo>
                    <a:cubicBezTo>
                      <a:pt x="2721" y="196"/>
                      <a:pt x="2416" y="12"/>
                      <a:pt x="2114" y="12"/>
                    </a:cubicBezTo>
                    <a:cubicBezTo>
                      <a:pt x="1799" y="12"/>
                      <a:pt x="1486" y="213"/>
                      <a:pt x="1435" y="605"/>
                    </a:cubicBezTo>
                    <a:cubicBezTo>
                      <a:pt x="1368" y="200"/>
                      <a:pt x="1045" y="0"/>
                      <a:pt x="725"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3072375" y="4065850"/>
                <a:ext cx="1672050" cy="562100"/>
              </a:xfrm>
              <a:custGeom>
                <a:avLst/>
                <a:gdLst/>
                <a:ahLst/>
                <a:cxnLst/>
                <a:rect l="l" t="t" r="r" b="b"/>
                <a:pathLst>
                  <a:path w="66882" h="22484" extrusionOk="0">
                    <a:moveTo>
                      <a:pt x="0" y="1"/>
                    </a:moveTo>
                    <a:lnTo>
                      <a:pt x="0" y="101"/>
                    </a:lnTo>
                    <a:lnTo>
                      <a:pt x="0" y="22450"/>
                    </a:lnTo>
                    <a:lnTo>
                      <a:pt x="0" y="22483"/>
                    </a:lnTo>
                    <a:lnTo>
                      <a:pt x="100" y="22483"/>
                    </a:lnTo>
                    <a:lnTo>
                      <a:pt x="47901" y="22450"/>
                    </a:lnTo>
                    <a:lnTo>
                      <a:pt x="61811" y="22417"/>
                    </a:lnTo>
                    <a:lnTo>
                      <a:pt x="61744" y="22417"/>
                    </a:lnTo>
                    <a:lnTo>
                      <a:pt x="47801" y="22383"/>
                    </a:lnTo>
                    <a:lnTo>
                      <a:pt x="200" y="22317"/>
                    </a:lnTo>
                    <a:lnTo>
                      <a:pt x="200" y="22317"/>
                    </a:lnTo>
                    <a:lnTo>
                      <a:pt x="200" y="201"/>
                    </a:lnTo>
                    <a:lnTo>
                      <a:pt x="200" y="201"/>
                    </a:lnTo>
                    <a:lnTo>
                      <a:pt x="66714" y="167"/>
                    </a:lnTo>
                    <a:lnTo>
                      <a:pt x="66714" y="167"/>
                    </a:lnTo>
                    <a:cubicBezTo>
                      <a:pt x="66715" y="7141"/>
                      <a:pt x="66748" y="12689"/>
                      <a:pt x="66748" y="16512"/>
                    </a:cubicBezTo>
                    <a:cubicBezTo>
                      <a:pt x="66748" y="18414"/>
                      <a:pt x="66748" y="19882"/>
                      <a:pt x="66748" y="20916"/>
                    </a:cubicBezTo>
                    <a:lnTo>
                      <a:pt x="66748" y="22050"/>
                    </a:lnTo>
                    <a:lnTo>
                      <a:pt x="66748" y="22450"/>
                    </a:lnTo>
                    <a:cubicBezTo>
                      <a:pt x="66748" y="22450"/>
                      <a:pt x="66814" y="22317"/>
                      <a:pt x="66814" y="22050"/>
                    </a:cubicBezTo>
                    <a:lnTo>
                      <a:pt x="66814" y="20916"/>
                    </a:lnTo>
                    <a:lnTo>
                      <a:pt x="66814" y="16546"/>
                    </a:lnTo>
                    <a:cubicBezTo>
                      <a:pt x="66848" y="12710"/>
                      <a:pt x="66881" y="7106"/>
                      <a:pt x="66881" y="101"/>
                    </a:cubicBezTo>
                    <a:lnTo>
                      <a:pt x="66881" y="34"/>
                    </a:lnTo>
                    <a:lnTo>
                      <a:pt x="66781" y="34"/>
                    </a:lnTo>
                    <a:lnTo>
                      <a:pt x="10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141575" y="4161750"/>
                <a:ext cx="463700" cy="371950"/>
              </a:xfrm>
              <a:custGeom>
                <a:avLst/>
                <a:gdLst/>
                <a:ahLst/>
                <a:cxnLst/>
                <a:rect l="l" t="t" r="r" b="b"/>
                <a:pathLst>
                  <a:path w="18548" h="14878" extrusionOk="0">
                    <a:moveTo>
                      <a:pt x="101" y="1"/>
                    </a:moveTo>
                    <a:lnTo>
                      <a:pt x="1" y="14778"/>
                    </a:lnTo>
                    <a:lnTo>
                      <a:pt x="18481" y="14878"/>
                    </a:lnTo>
                    <a:lnTo>
                      <a:pt x="18547" y="101"/>
                    </a:lnTo>
                    <a:lnTo>
                      <a:pt x="10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137400" y="4158425"/>
                <a:ext cx="467875" cy="376125"/>
              </a:xfrm>
              <a:custGeom>
                <a:avLst/>
                <a:gdLst/>
                <a:ahLst/>
                <a:cxnLst/>
                <a:rect l="l" t="t" r="r" b="b"/>
                <a:pathLst>
                  <a:path w="18715" h="15045" extrusionOk="0">
                    <a:moveTo>
                      <a:pt x="101" y="0"/>
                    </a:moveTo>
                    <a:lnTo>
                      <a:pt x="101" y="100"/>
                    </a:lnTo>
                    <a:cubicBezTo>
                      <a:pt x="68" y="4503"/>
                      <a:pt x="34" y="9540"/>
                      <a:pt x="1" y="14844"/>
                    </a:cubicBezTo>
                    <a:lnTo>
                      <a:pt x="101" y="14978"/>
                    </a:lnTo>
                    <a:lnTo>
                      <a:pt x="5138" y="14978"/>
                    </a:lnTo>
                    <a:lnTo>
                      <a:pt x="9941" y="15011"/>
                    </a:lnTo>
                    <a:lnTo>
                      <a:pt x="18581" y="15044"/>
                    </a:lnTo>
                    <a:lnTo>
                      <a:pt x="18681" y="15044"/>
                    </a:lnTo>
                    <a:lnTo>
                      <a:pt x="18681" y="14944"/>
                    </a:lnTo>
                    <a:lnTo>
                      <a:pt x="18681" y="4203"/>
                    </a:lnTo>
                    <a:lnTo>
                      <a:pt x="18681" y="1234"/>
                    </a:lnTo>
                    <a:cubicBezTo>
                      <a:pt x="18648" y="1935"/>
                      <a:pt x="18648" y="2969"/>
                      <a:pt x="18648" y="4237"/>
                    </a:cubicBezTo>
                    <a:cubicBezTo>
                      <a:pt x="18615" y="6819"/>
                      <a:pt x="18581" y="10452"/>
                      <a:pt x="18516" y="14843"/>
                    </a:cubicBezTo>
                    <a:lnTo>
                      <a:pt x="18516" y="14843"/>
                    </a:lnTo>
                    <a:lnTo>
                      <a:pt x="9975" y="14778"/>
                    </a:lnTo>
                    <a:lnTo>
                      <a:pt x="5171" y="14744"/>
                    </a:lnTo>
                    <a:lnTo>
                      <a:pt x="268" y="14744"/>
                    </a:lnTo>
                    <a:cubicBezTo>
                      <a:pt x="268" y="9497"/>
                      <a:pt x="301" y="4543"/>
                      <a:pt x="334" y="201"/>
                    </a:cubicBezTo>
                    <a:lnTo>
                      <a:pt x="334" y="201"/>
                    </a:lnTo>
                    <a:lnTo>
                      <a:pt x="13577" y="234"/>
                    </a:lnTo>
                    <a:lnTo>
                      <a:pt x="18714" y="234"/>
                    </a:lnTo>
                    <a:lnTo>
                      <a:pt x="18581" y="167"/>
                    </a:lnTo>
                    <a:lnTo>
                      <a:pt x="17347" y="167"/>
                    </a:lnTo>
                    <a:lnTo>
                      <a:pt x="13577" y="100"/>
                    </a:lnTo>
                    <a:lnTo>
                      <a:pt x="2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3157425" y="4185100"/>
                <a:ext cx="431175" cy="325250"/>
              </a:xfrm>
              <a:custGeom>
                <a:avLst/>
                <a:gdLst/>
                <a:ahLst/>
                <a:cxnLst/>
                <a:rect l="l" t="t" r="r" b="b"/>
                <a:pathLst>
                  <a:path w="17247" h="13010" extrusionOk="0">
                    <a:moveTo>
                      <a:pt x="67" y="1"/>
                    </a:moveTo>
                    <a:lnTo>
                      <a:pt x="1" y="12910"/>
                    </a:lnTo>
                    <a:lnTo>
                      <a:pt x="17179" y="13010"/>
                    </a:lnTo>
                    <a:lnTo>
                      <a:pt x="17246" y="101"/>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3157425" y="4307700"/>
                <a:ext cx="429500" cy="202650"/>
              </a:xfrm>
              <a:custGeom>
                <a:avLst/>
                <a:gdLst/>
                <a:ahLst/>
                <a:cxnLst/>
                <a:rect l="l" t="t" r="r" b="b"/>
                <a:pathLst>
                  <a:path w="17180" h="8106" extrusionOk="0">
                    <a:moveTo>
                      <a:pt x="6038" y="0"/>
                    </a:moveTo>
                    <a:lnTo>
                      <a:pt x="1" y="8006"/>
                    </a:lnTo>
                    <a:lnTo>
                      <a:pt x="17179" y="8106"/>
                    </a:lnTo>
                    <a:lnTo>
                      <a:pt x="12276" y="2369"/>
                    </a:lnTo>
                    <a:lnTo>
                      <a:pt x="9741" y="5037"/>
                    </a:lnTo>
                    <a:lnTo>
                      <a:pt x="603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3361750" y="4250150"/>
                <a:ext cx="79225" cy="67825"/>
              </a:xfrm>
              <a:custGeom>
                <a:avLst/>
                <a:gdLst/>
                <a:ahLst/>
                <a:cxnLst/>
                <a:rect l="l" t="t" r="r" b="b"/>
                <a:pathLst>
                  <a:path w="3169" h="2713" extrusionOk="0">
                    <a:moveTo>
                      <a:pt x="1835" y="1"/>
                    </a:moveTo>
                    <a:cubicBezTo>
                      <a:pt x="634" y="1"/>
                      <a:pt x="0" y="1435"/>
                      <a:pt x="867" y="2302"/>
                    </a:cubicBezTo>
                    <a:cubicBezTo>
                      <a:pt x="1140" y="2586"/>
                      <a:pt x="1481" y="2713"/>
                      <a:pt x="1815" y="2713"/>
                    </a:cubicBezTo>
                    <a:cubicBezTo>
                      <a:pt x="2504" y="2713"/>
                      <a:pt x="3169" y="2176"/>
                      <a:pt x="3169" y="1368"/>
                    </a:cubicBezTo>
                    <a:cubicBezTo>
                      <a:pt x="3169" y="601"/>
                      <a:pt x="2569" y="1"/>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436800" y="1766700"/>
                <a:ext cx="485375" cy="5025"/>
              </a:xfrm>
              <a:custGeom>
                <a:avLst/>
                <a:gdLst/>
                <a:ahLst/>
                <a:cxnLst/>
                <a:rect l="l" t="t" r="r" b="b"/>
                <a:pathLst>
                  <a:path w="19415" h="201" extrusionOk="0">
                    <a:moveTo>
                      <a:pt x="9707" y="1"/>
                    </a:moveTo>
                    <a:cubicBezTo>
                      <a:pt x="7005" y="1"/>
                      <a:pt x="4603" y="34"/>
                      <a:pt x="2836" y="34"/>
                    </a:cubicBezTo>
                    <a:lnTo>
                      <a:pt x="767" y="67"/>
                    </a:lnTo>
                    <a:lnTo>
                      <a:pt x="200" y="67"/>
                    </a:lnTo>
                    <a:cubicBezTo>
                      <a:pt x="134" y="67"/>
                      <a:pt x="67" y="67"/>
                      <a:pt x="0" y="101"/>
                    </a:cubicBezTo>
                    <a:lnTo>
                      <a:pt x="200" y="101"/>
                    </a:lnTo>
                    <a:lnTo>
                      <a:pt x="767" y="134"/>
                    </a:lnTo>
                    <a:lnTo>
                      <a:pt x="2836" y="168"/>
                    </a:lnTo>
                    <a:cubicBezTo>
                      <a:pt x="4603" y="201"/>
                      <a:pt x="7005" y="201"/>
                      <a:pt x="9707" y="201"/>
                    </a:cubicBezTo>
                    <a:cubicBezTo>
                      <a:pt x="12409" y="201"/>
                      <a:pt x="14811" y="168"/>
                      <a:pt x="16579" y="168"/>
                    </a:cubicBezTo>
                    <a:lnTo>
                      <a:pt x="18647" y="134"/>
                    </a:lnTo>
                    <a:lnTo>
                      <a:pt x="19214" y="101"/>
                    </a:lnTo>
                    <a:lnTo>
                      <a:pt x="19414" y="101"/>
                    </a:lnTo>
                    <a:cubicBezTo>
                      <a:pt x="19347" y="67"/>
                      <a:pt x="19281" y="67"/>
                      <a:pt x="19214" y="67"/>
                    </a:cubicBezTo>
                    <a:lnTo>
                      <a:pt x="18647" y="67"/>
                    </a:lnTo>
                    <a:lnTo>
                      <a:pt x="16579" y="34"/>
                    </a:lnTo>
                    <a:cubicBezTo>
                      <a:pt x="14811" y="1"/>
                      <a:pt x="12409" y="1"/>
                      <a:pt x="97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4515900" y="3677250"/>
                <a:ext cx="88425" cy="132600"/>
              </a:xfrm>
              <a:custGeom>
                <a:avLst/>
                <a:gdLst/>
                <a:ahLst/>
                <a:cxnLst/>
                <a:rect l="l" t="t" r="r" b="b"/>
                <a:pathLst>
                  <a:path w="3537" h="5304" extrusionOk="0">
                    <a:moveTo>
                      <a:pt x="3369" y="167"/>
                    </a:moveTo>
                    <a:lnTo>
                      <a:pt x="3369" y="4937"/>
                    </a:lnTo>
                    <a:lnTo>
                      <a:pt x="1768" y="3303"/>
                    </a:lnTo>
                    <a:lnTo>
                      <a:pt x="1735" y="3269"/>
                    </a:lnTo>
                    <a:lnTo>
                      <a:pt x="134" y="4837"/>
                    </a:lnTo>
                    <a:lnTo>
                      <a:pt x="134" y="167"/>
                    </a:lnTo>
                    <a:close/>
                    <a:moveTo>
                      <a:pt x="0" y="0"/>
                    </a:moveTo>
                    <a:lnTo>
                      <a:pt x="0" y="5204"/>
                    </a:lnTo>
                    <a:lnTo>
                      <a:pt x="1735" y="3469"/>
                    </a:lnTo>
                    <a:lnTo>
                      <a:pt x="3536" y="5304"/>
                    </a:lnTo>
                    <a:lnTo>
                      <a:pt x="3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326700" y="3681400"/>
                <a:ext cx="147625" cy="115125"/>
              </a:xfrm>
              <a:custGeom>
                <a:avLst/>
                <a:gdLst/>
                <a:ahLst/>
                <a:cxnLst/>
                <a:rect l="l" t="t" r="r" b="b"/>
                <a:pathLst>
                  <a:path w="5905" h="4605" extrusionOk="0">
                    <a:moveTo>
                      <a:pt x="2945" y="1"/>
                    </a:moveTo>
                    <a:cubicBezTo>
                      <a:pt x="2931" y="1"/>
                      <a:pt x="2917" y="1"/>
                      <a:pt x="2903" y="1"/>
                    </a:cubicBezTo>
                    <a:cubicBezTo>
                      <a:pt x="31" y="1"/>
                      <a:pt x="1" y="4216"/>
                      <a:pt x="2751" y="4398"/>
                    </a:cubicBezTo>
                    <a:lnTo>
                      <a:pt x="2750" y="4398"/>
                    </a:lnTo>
                    <a:cubicBezTo>
                      <a:pt x="1088" y="4114"/>
                      <a:pt x="177" y="1741"/>
                      <a:pt x="1902" y="501"/>
                    </a:cubicBezTo>
                    <a:cubicBezTo>
                      <a:pt x="2315" y="206"/>
                      <a:pt x="2744" y="79"/>
                      <a:pt x="3152" y="79"/>
                    </a:cubicBezTo>
                    <a:cubicBezTo>
                      <a:pt x="3437" y="79"/>
                      <a:pt x="3712" y="141"/>
                      <a:pt x="3965" y="251"/>
                    </a:cubicBezTo>
                    <a:lnTo>
                      <a:pt x="3965" y="251"/>
                    </a:lnTo>
                    <a:cubicBezTo>
                      <a:pt x="3668" y="93"/>
                      <a:pt x="3324" y="1"/>
                      <a:pt x="2945" y="1"/>
                    </a:cubicBezTo>
                    <a:close/>
                    <a:moveTo>
                      <a:pt x="3965" y="251"/>
                    </a:moveTo>
                    <a:cubicBezTo>
                      <a:pt x="5134" y="876"/>
                      <a:pt x="5568" y="2535"/>
                      <a:pt x="4538" y="3670"/>
                    </a:cubicBezTo>
                    <a:lnTo>
                      <a:pt x="4504" y="3704"/>
                    </a:lnTo>
                    <a:lnTo>
                      <a:pt x="4638" y="4304"/>
                    </a:lnTo>
                    <a:lnTo>
                      <a:pt x="4037" y="4037"/>
                    </a:lnTo>
                    <a:lnTo>
                      <a:pt x="4004" y="4071"/>
                    </a:lnTo>
                    <a:cubicBezTo>
                      <a:pt x="3670" y="4237"/>
                      <a:pt x="3303" y="4371"/>
                      <a:pt x="2936" y="4404"/>
                    </a:cubicBezTo>
                    <a:cubicBezTo>
                      <a:pt x="2873" y="4404"/>
                      <a:pt x="2811" y="4402"/>
                      <a:pt x="2751" y="4398"/>
                    </a:cubicBezTo>
                    <a:lnTo>
                      <a:pt x="2750" y="4398"/>
                    </a:lnTo>
                    <a:cubicBezTo>
                      <a:pt x="2858" y="4416"/>
                      <a:pt x="2969" y="4426"/>
                      <a:pt x="3083" y="4426"/>
                    </a:cubicBezTo>
                    <a:cubicBezTo>
                      <a:pt x="3385" y="4426"/>
                      <a:pt x="3707" y="4358"/>
                      <a:pt x="4037" y="4204"/>
                    </a:cubicBezTo>
                    <a:lnTo>
                      <a:pt x="4871" y="4604"/>
                    </a:lnTo>
                    <a:lnTo>
                      <a:pt x="4871" y="4604"/>
                    </a:lnTo>
                    <a:lnTo>
                      <a:pt x="4704" y="3737"/>
                    </a:lnTo>
                    <a:cubicBezTo>
                      <a:pt x="5905" y="2470"/>
                      <a:pt x="5194" y="789"/>
                      <a:pt x="3965" y="25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515175" y="3684750"/>
                <a:ext cx="110950" cy="102600"/>
              </a:xfrm>
              <a:custGeom>
                <a:avLst/>
                <a:gdLst/>
                <a:ahLst/>
                <a:cxnLst/>
                <a:rect l="l" t="t" r="r" b="b"/>
                <a:pathLst>
                  <a:path w="4438" h="4104" extrusionOk="0">
                    <a:moveTo>
                      <a:pt x="4204" y="167"/>
                    </a:moveTo>
                    <a:lnTo>
                      <a:pt x="2836" y="3670"/>
                    </a:lnTo>
                    <a:lnTo>
                      <a:pt x="2002" y="1635"/>
                    </a:lnTo>
                    <a:lnTo>
                      <a:pt x="434" y="201"/>
                    </a:lnTo>
                    <a:lnTo>
                      <a:pt x="4204" y="167"/>
                    </a:lnTo>
                    <a:close/>
                    <a:moveTo>
                      <a:pt x="4437" y="0"/>
                    </a:moveTo>
                    <a:lnTo>
                      <a:pt x="1" y="34"/>
                    </a:lnTo>
                    <a:lnTo>
                      <a:pt x="1835" y="1702"/>
                    </a:lnTo>
                    <a:lnTo>
                      <a:pt x="2803" y="4103"/>
                    </a:lnTo>
                    <a:lnTo>
                      <a:pt x="44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563550" y="3684750"/>
                <a:ext cx="62575" cy="42550"/>
              </a:xfrm>
              <a:custGeom>
                <a:avLst/>
                <a:gdLst/>
                <a:ahLst/>
                <a:cxnLst/>
                <a:rect l="l" t="t" r="r" b="b"/>
                <a:pathLst>
                  <a:path w="2503" h="1702" extrusionOk="0">
                    <a:moveTo>
                      <a:pt x="2436" y="0"/>
                    </a:moveTo>
                    <a:lnTo>
                      <a:pt x="0" y="1568"/>
                    </a:lnTo>
                    <a:lnTo>
                      <a:pt x="101" y="1702"/>
                    </a:lnTo>
                    <a:lnTo>
                      <a:pt x="2502" y="134"/>
                    </a:lnTo>
                    <a:lnTo>
                      <a:pt x="24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3137400" y="3671075"/>
                <a:ext cx="138475" cy="119600"/>
              </a:xfrm>
              <a:custGeom>
                <a:avLst/>
                <a:gdLst/>
                <a:ahLst/>
                <a:cxnLst/>
                <a:rect l="l" t="t" r="r" b="b"/>
                <a:pathLst>
                  <a:path w="5539" h="4784" extrusionOk="0">
                    <a:moveTo>
                      <a:pt x="4132" y="0"/>
                    </a:moveTo>
                    <a:cubicBezTo>
                      <a:pt x="3503" y="0"/>
                      <a:pt x="2872" y="410"/>
                      <a:pt x="2770" y="1215"/>
                    </a:cubicBezTo>
                    <a:cubicBezTo>
                      <a:pt x="2651" y="435"/>
                      <a:pt x="2024" y="43"/>
                      <a:pt x="1401" y="43"/>
                    </a:cubicBezTo>
                    <a:cubicBezTo>
                      <a:pt x="798" y="43"/>
                      <a:pt x="199" y="410"/>
                      <a:pt x="68" y="1148"/>
                    </a:cubicBezTo>
                    <a:cubicBezTo>
                      <a:pt x="1" y="1615"/>
                      <a:pt x="134" y="2115"/>
                      <a:pt x="401" y="2482"/>
                    </a:cubicBezTo>
                    <a:cubicBezTo>
                      <a:pt x="668" y="2882"/>
                      <a:pt x="1002" y="3216"/>
                      <a:pt x="1369" y="3516"/>
                    </a:cubicBezTo>
                    <a:cubicBezTo>
                      <a:pt x="1869" y="3916"/>
                      <a:pt x="2336" y="4350"/>
                      <a:pt x="2836" y="4784"/>
                    </a:cubicBezTo>
                    <a:cubicBezTo>
                      <a:pt x="3303" y="4350"/>
                      <a:pt x="3737" y="3916"/>
                      <a:pt x="4204" y="3483"/>
                    </a:cubicBezTo>
                    <a:cubicBezTo>
                      <a:pt x="4571" y="3183"/>
                      <a:pt x="4904" y="2849"/>
                      <a:pt x="5171" y="2449"/>
                    </a:cubicBezTo>
                    <a:cubicBezTo>
                      <a:pt x="5438" y="2048"/>
                      <a:pt x="5538" y="1581"/>
                      <a:pt x="5472" y="1114"/>
                    </a:cubicBezTo>
                    <a:cubicBezTo>
                      <a:pt x="5325" y="368"/>
                      <a:pt x="4729" y="0"/>
                      <a:pt x="413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3189125" y="1694150"/>
                <a:ext cx="150125" cy="150125"/>
              </a:xfrm>
              <a:custGeom>
                <a:avLst/>
                <a:gdLst/>
                <a:ahLst/>
                <a:cxnLst/>
                <a:rect l="l" t="t" r="r" b="b"/>
                <a:pathLst>
                  <a:path w="6005" h="6005" extrusionOk="0">
                    <a:moveTo>
                      <a:pt x="3002" y="1"/>
                    </a:moveTo>
                    <a:cubicBezTo>
                      <a:pt x="1334" y="1"/>
                      <a:pt x="0" y="1335"/>
                      <a:pt x="0" y="3003"/>
                    </a:cubicBezTo>
                    <a:cubicBezTo>
                      <a:pt x="0" y="4671"/>
                      <a:pt x="1334" y="6005"/>
                      <a:pt x="3002" y="6005"/>
                    </a:cubicBezTo>
                    <a:cubicBezTo>
                      <a:pt x="4670" y="6005"/>
                      <a:pt x="6004" y="4671"/>
                      <a:pt x="6004" y="3003"/>
                    </a:cubicBezTo>
                    <a:cubicBezTo>
                      <a:pt x="6004" y="1335"/>
                      <a:pt x="4670" y="1"/>
                      <a:pt x="300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3167425" y="3375350"/>
                <a:ext cx="1408550" cy="5875"/>
              </a:xfrm>
              <a:custGeom>
                <a:avLst/>
                <a:gdLst/>
                <a:ahLst/>
                <a:cxnLst/>
                <a:rect l="l" t="t" r="r" b="b"/>
                <a:pathLst>
                  <a:path w="56342" h="235" extrusionOk="0">
                    <a:moveTo>
                      <a:pt x="28154" y="1"/>
                    </a:moveTo>
                    <a:cubicBezTo>
                      <a:pt x="12610" y="1"/>
                      <a:pt x="1" y="68"/>
                      <a:pt x="1" y="134"/>
                    </a:cubicBezTo>
                    <a:cubicBezTo>
                      <a:pt x="1" y="168"/>
                      <a:pt x="12610" y="234"/>
                      <a:pt x="28154" y="234"/>
                    </a:cubicBezTo>
                    <a:cubicBezTo>
                      <a:pt x="43732" y="234"/>
                      <a:pt x="56341" y="168"/>
                      <a:pt x="56341" y="134"/>
                    </a:cubicBezTo>
                    <a:cubicBezTo>
                      <a:pt x="56341" y="68"/>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3167425" y="3258600"/>
                <a:ext cx="1408550" cy="5025"/>
              </a:xfrm>
              <a:custGeom>
                <a:avLst/>
                <a:gdLst/>
                <a:ahLst/>
                <a:cxnLst/>
                <a:rect l="l" t="t" r="r" b="b"/>
                <a:pathLst>
                  <a:path w="56342" h="201" extrusionOk="0">
                    <a:moveTo>
                      <a:pt x="28154" y="1"/>
                    </a:moveTo>
                    <a:cubicBezTo>
                      <a:pt x="12610" y="1"/>
                      <a:pt x="1" y="34"/>
                      <a:pt x="1" y="101"/>
                    </a:cubicBezTo>
                    <a:cubicBezTo>
                      <a:pt x="1" y="168"/>
                      <a:pt x="12610" y="201"/>
                      <a:pt x="28154" y="201"/>
                    </a:cubicBezTo>
                    <a:cubicBezTo>
                      <a:pt x="43732" y="201"/>
                      <a:pt x="56341" y="168"/>
                      <a:pt x="56341" y="101"/>
                    </a:cubicBezTo>
                    <a:cubicBezTo>
                      <a:pt x="56341" y="34"/>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3167425" y="3494600"/>
                <a:ext cx="766425" cy="5875"/>
              </a:xfrm>
              <a:custGeom>
                <a:avLst/>
                <a:gdLst/>
                <a:ahLst/>
                <a:cxnLst/>
                <a:rect l="l" t="t" r="r" b="b"/>
                <a:pathLst>
                  <a:path w="30657" h="235" extrusionOk="0">
                    <a:moveTo>
                      <a:pt x="15312" y="1"/>
                    </a:moveTo>
                    <a:cubicBezTo>
                      <a:pt x="6839" y="1"/>
                      <a:pt x="1" y="68"/>
                      <a:pt x="1" y="101"/>
                    </a:cubicBezTo>
                    <a:cubicBezTo>
                      <a:pt x="1" y="168"/>
                      <a:pt x="6839" y="234"/>
                      <a:pt x="15312" y="234"/>
                    </a:cubicBezTo>
                    <a:cubicBezTo>
                      <a:pt x="23784" y="234"/>
                      <a:pt x="30656" y="168"/>
                      <a:pt x="30656" y="101"/>
                    </a:cubicBezTo>
                    <a:cubicBezTo>
                      <a:pt x="30656" y="68"/>
                      <a:pt x="23784" y="1"/>
                      <a:pt x="1531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769750" y="4745500"/>
                <a:ext cx="69850" cy="59950"/>
              </a:xfrm>
              <a:custGeom>
                <a:avLst/>
                <a:gdLst/>
                <a:ahLst/>
                <a:cxnLst/>
                <a:rect l="l" t="t" r="r" b="b"/>
                <a:pathLst>
                  <a:path w="2794" h="2398" extrusionOk="0">
                    <a:moveTo>
                      <a:pt x="1553" y="0"/>
                    </a:moveTo>
                    <a:cubicBezTo>
                      <a:pt x="512" y="0"/>
                      <a:pt x="1" y="1278"/>
                      <a:pt x="726" y="2036"/>
                    </a:cubicBezTo>
                    <a:cubicBezTo>
                      <a:pt x="965" y="2286"/>
                      <a:pt x="1265" y="2398"/>
                      <a:pt x="1561" y="2398"/>
                    </a:cubicBezTo>
                    <a:cubicBezTo>
                      <a:pt x="2173" y="2398"/>
                      <a:pt x="2771" y="1921"/>
                      <a:pt x="2794" y="1202"/>
                    </a:cubicBezTo>
                    <a:cubicBezTo>
                      <a:pt x="2794" y="534"/>
                      <a:pt x="2260" y="1"/>
                      <a:pt x="1593" y="1"/>
                    </a:cubicBezTo>
                    <a:cubicBezTo>
                      <a:pt x="1579" y="0"/>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862100" y="4745500"/>
                <a:ext cx="70075" cy="59975"/>
              </a:xfrm>
              <a:custGeom>
                <a:avLst/>
                <a:gdLst/>
                <a:ahLst/>
                <a:cxnLst/>
                <a:rect l="l" t="t" r="r" b="b"/>
                <a:pathLst>
                  <a:path w="2803" h="2399" extrusionOk="0">
                    <a:moveTo>
                      <a:pt x="1601" y="1"/>
                    </a:moveTo>
                    <a:cubicBezTo>
                      <a:pt x="534" y="1"/>
                      <a:pt x="0" y="1268"/>
                      <a:pt x="734" y="2036"/>
                    </a:cubicBezTo>
                    <a:cubicBezTo>
                      <a:pt x="975" y="2287"/>
                      <a:pt x="1277" y="2399"/>
                      <a:pt x="1574" y="2399"/>
                    </a:cubicBezTo>
                    <a:cubicBezTo>
                      <a:pt x="2185" y="2399"/>
                      <a:pt x="2780" y="1930"/>
                      <a:pt x="2802" y="1235"/>
                    </a:cubicBezTo>
                    <a:cubicBezTo>
                      <a:pt x="2802" y="568"/>
                      <a:pt x="2269" y="1"/>
                      <a:pt x="16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3954900" y="4746325"/>
                <a:ext cx="69825" cy="59350"/>
              </a:xfrm>
              <a:custGeom>
                <a:avLst/>
                <a:gdLst/>
                <a:ahLst/>
                <a:cxnLst/>
                <a:rect l="l" t="t" r="r" b="b"/>
                <a:pathLst>
                  <a:path w="2793" h="2374" extrusionOk="0">
                    <a:moveTo>
                      <a:pt x="1553" y="0"/>
                    </a:moveTo>
                    <a:cubicBezTo>
                      <a:pt x="544" y="0"/>
                      <a:pt x="1" y="1278"/>
                      <a:pt x="758" y="2003"/>
                    </a:cubicBezTo>
                    <a:cubicBezTo>
                      <a:pt x="1003" y="2258"/>
                      <a:pt x="1307" y="2373"/>
                      <a:pt x="1604" y="2373"/>
                    </a:cubicBezTo>
                    <a:cubicBezTo>
                      <a:pt x="2200" y="2373"/>
                      <a:pt x="2771" y="1914"/>
                      <a:pt x="2793" y="1202"/>
                    </a:cubicBezTo>
                    <a:cubicBezTo>
                      <a:pt x="2793" y="535"/>
                      <a:pt x="2259" y="1"/>
                      <a:pt x="1592" y="1"/>
                    </a:cubicBezTo>
                    <a:cubicBezTo>
                      <a:pt x="1579" y="1"/>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084050" y="1917650"/>
                <a:ext cx="1667050" cy="1019925"/>
              </a:xfrm>
              <a:custGeom>
                <a:avLst/>
                <a:gdLst/>
                <a:ahLst/>
                <a:cxnLst/>
                <a:rect l="l" t="t" r="r" b="b"/>
                <a:pathLst>
                  <a:path w="66682" h="40797" extrusionOk="0">
                    <a:moveTo>
                      <a:pt x="0" y="0"/>
                    </a:moveTo>
                    <a:lnTo>
                      <a:pt x="0" y="40796"/>
                    </a:lnTo>
                    <a:lnTo>
                      <a:pt x="66681" y="40796"/>
                    </a:lnTo>
                    <a:lnTo>
                      <a:pt x="6668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238325" y="2298750"/>
                <a:ext cx="1368500" cy="638825"/>
              </a:xfrm>
              <a:custGeom>
                <a:avLst/>
                <a:gdLst/>
                <a:ahLst/>
                <a:cxnLst/>
                <a:rect l="l" t="t" r="r" b="b"/>
                <a:pathLst>
                  <a:path w="54740" h="25553" extrusionOk="0">
                    <a:moveTo>
                      <a:pt x="19114" y="1"/>
                    </a:moveTo>
                    <a:lnTo>
                      <a:pt x="0" y="25552"/>
                    </a:lnTo>
                    <a:lnTo>
                      <a:pt x="54739" y="25552"/>
                    </a:lnTo>
                    <a:lnTo>
                      <a:pt x="38961" y="7439"/>
                    </a:lnTo>
                    <a:lnTo>
                      <a:pt x="30956" y="15979"/>
                    </a:lnTo>
                    <a:lnTo>
                      <a:pt x="191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885450" y="2111950"/>
                <a:ext cx="251875" cy="215975"/>
              </a:xfrm>
              <a:custGeom>
                <a:avLst/>
                <a:gdLst/>
                <a:ahLst/>
                <a:cxnLst/>
                <a:rect l="l" t="t" r="r" b="b"/>
                <a:pathLst>
                  <a:path w="10075" h="8639" extrusionOk="0">
                    <a:moveTo>
                      <a:pt x="5771" y="1"/>
                    </a:moveTo>
                    <a:cubicBezTo>
                      <a:pt x="1935" y="1"/>
                      <a:pt x="0" y="4671"/>
                      <a:pt x="2736" y="7373"/>
                    </a:cubicBezTo>
                    <a:cubicBezTo>
                      <a:pt x="3609" y="8246"/>
                      <a:pt x="4686" y="8639"/>
                      <a:pt x="5742" y="8639"/>
                    </a:cubicBezTo>
                    <a:cubicBezTo>
                      <a:pt x="7952" y="8639"/>
                      <a:pt x="10074" y="6922"/>
                      <a:pt x="10074" y="4304"/>
                    </a:cubicBezTo>
                    <a:cubicBezTo>
                      <a:pt x="10074" y="1935"/>
                      <a:pt x="8139" y="1"/>
                      <a:pt x="577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077375" y="1575725"/>
                <a:ext cx="1672875" cy="2311700"/>
              </a:xfrm>
              <a:custGeom>
                <a:avLst/>
                <a:gdLst/>
                <a:ahLst/>
                <a:cxnLst/>
                <a:rect l="l" t="t" r="r" b="b"/>
                <a:pathLst>
                  <a:path w="66915" h="92468" extrusionOk="0">
                    <a:moveTo>
                      <a:pt x="0" y="1"/>
                    </a:moveTo>
                    <a:lnTo>
                      <a:pt x="0" y="101"/>
                    </a:lnTo>
                    <a:cubicBezTo>
                      <a:pt x="34" y="34626"/>
                      <a:pt x="34" y="66549"/>
                      <a:pt x="34" y="92367"/>
                    </a:cubicBezTo>
                    <a:lnTo>
                      <a:pt x="34" y="92467"/>
                    </a:lnTo>
                    <a:lnTo>
                      <a:pt x="134" y="92467"/>
                    </a:lnTo>
                    <a:lnTo>
                      <a:pt x="66815" y="92367"/>
                    </a:lnTo>
                    <a:lnTo>
                      <a:pt x="200" y="92267"/>
                    </a:lnTo>
                    <a:lnTo>
                      <a:pt x="200" y="92267"/>
                    </a:lnTo>
                    <a:lnTo>
                      <a:pt x="200" y="234"/>
                    </a:lnTo>
                    <a:lnTo>
                      <a:pt x="66681" y="234"/>
                    </a:lnTo>
                    <a:cubicBezTo>
                      <a:pt x="66748" y="54717"/>
                      <a:pt x="66781" y="91499"/>
                      <a:pt x="66781" y="92367"/>
                    </a:cubicBezTo>
                    <a:lnTo>
                      <a:pt x="66781" y="92367"/>
                    </a:lnTo>
                    <a:cubicBezTo>
                      <a:pt x="66782" y="92364"/>
                      <a:pt x="66815" y="92198"/>
                      <a:pt x="66815" y="91933"/>
                    </a:cubicBezTo>
                    <a:lnTo>
                      <a:pt x="66815" y="90633"/>
                    </a:lnTo>
                    <a:lnTo>
                      <a:pt x="66815" y="85629"/>
                    </a:lnTo>
                    <a:cubicBezTo>
                      <a:pt x="66848" y="81259"/>
                      <a:pt x="66848" y="74855"/>
                      <a:pt x="66848" y="66715"/>
                    </a:cubicBezTo>
                    <a:cubicBezTo>
                      <a:pt x="66881" y="50470"/>
                      <a:pt x="66881" y="27387"/>
                      <a:pt x="66915" y="101"/>
                    </a:cubicBezTo>
                    <a:lnTo>
                      <a:pt x="6691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288350" y="3605000"/>
                <a:ext cx="920550" cy="1385700"/>
              </a:xfrm>
              <a:custGeom>
                <a:avLst/>
                <a:gdLst/>
                <a:ahLst/>
                <a:cxnLst/>
                <a:rect l="l" t="t" r="r" b="b"/>
                <a:pathLst>
                  <a:path w="36822" h="55428" extrusionOk="0">
                    <a:moveTo>
                      <a:pt x="20493" y="0"/>
                    </a:moveTo>
                    <a:cubicBezTo>
                      <a:pt x="20169" y="0"/>
                      <a:pt x="19838" y="60"/>
                      <a:pt x="19515" y="188"/>
                    </a:cubicBezTo>
                    <a:lnTo>
                      <a:pt x="10908" y="4224"/>
                    </a:lnTo>
                    <a:cubicBezTo>
                      <a:pt x="10518" y="4115"/>
                      <a:pt x="10119" y="4057"/>
                      <a:pt x="9724" y="4057"/>
                    </a:cubicBezTo>
                    <a:cubicBezTo>
                      <a:pt x="9276" y="4057"/>
                      <a:pt x="8832" y="4132"/>
                      <a:pt x="8407" y="4291"/>
                    </a:cubicBezTo>
                    <a:cubicBezTo>
                      <a:pt x="7139" y="4725"/>
                      <a:pt x="6439" y="6059"/>
                      <a:pt x="6739" y="7327"/>
                    </a:cubicBezTo>
                    <a:lnTo>
                      <a:pt x="10241" y="21270"/>
                    </a:lnTo>
                    <a:lnTo>
                      <a:pt x="1" y="55428"/>
                    </a:lnTo>
                    <a:lnTo>
                      <a:pt x="22116" y="55428"/>
                    </a:lnTo>
                    <a:lnTo>
                      <a:pt x="26987" y="22638"/>
                    </a:lnTo>
                    <a:lnTo>
                      <a:pt x="28454" y="17701"/>
                    </a:lnTo>
                    <a:cubicBezTo>
                      <a:pt x="28721" y="16600"/>
                      <a:pt x="29055" y="15332"/>
                      <a:pt x="29522" y="13898"/>
                    </a:cubicBezTo>
                    <a:cubicBezTo>
                      <a:pt x="29955" y="12597"/>
                      <a:pt x="30989" y="11229"/>
                      <a:pt x="31957" y="10262"/>
                    </a:cubicBezTo>
                    <a:cubicBezTo>
                      <a:pt x="33458" y="8728"/>
                      <a:pt x="34192" y="8694"/>
                      <a:pt x="35192" y="7894"/>
                    </a:cubicBezTo>
                    <a:cubicBezTo>
                      <a:pt x="35292" y="7827"/>
                      <a:pt x="35393" y="7760"/>
                      <a:pt x="35493" y="7694"/>
                    </a:cubicBezTo>
                    <a:cubicBezTo>
                      <a:pt x="35659" y="7594"/>
                      <a:pt x="35826" y="7460"/>
                      <a:pt x="35960" y="7293"/>
                    </a:cubicBezTo>
                    <a:cubicBezTo>
                      <a:pt x="36822" y="6399"/>
                      <a:pt x="36064" y="5017"/>
                      <a:pt x="34448" y="5017"/>
                    </a:cubicBezTo>
                    <a:cubicBezTo>
                      <a:pt x="34375" y="5017"/>
                      <a:pt x="34301" y="5019"/>
                      <a:pt x="34225" y="5025"/>
                    </a:cubicBezTo>
                    <a:cubicBezTo>
                      <a:pt x="32891" y="5125"/>
                      <a:pt x="30723" y="5492"/>
                      <a:pt x="27187" y="9161"/>
                    </a:cubicBezTo>
                    <a:cubicBezTo>
                      <a:pt x="27153" y="9228"/>
                      <a:pt x="27087" y="9261"/>
                      <a:pt x="27053" y="9328"/>
                    </a:cubicBezTo>
                    <a:cubicBezTo>
                      <a:pt x="26788" y="9675"/>
                      <a:pt x="26525" y="9828"/>
                      <a:pt x="26267" y="9828"/>
                    </a:cubicBezTo>
                    <a:cubicBezTo>
                      <a:pt x="24739" y="9828"/>
                      <a:pt x="23407" y="4459"/>
                      <a:pt x="23150" y="2290"/>
                    </a:cubicBezTo>
                    <a:cubicBezTo>
                      <a:pt x="22938" y="933"/>
                      <a:pt x="21769" y="0"/>
                      <a:pt x="2049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3417600" y="3266950"/>
                <a:ext cx="970725" cy="800575"/>
              </a:xfrm>
              <a:custGeom>
                <a:avLst/>
                <a:gdLst/>
                <a:ahLst/>
                <a:cxnLst/>
                <a:rect l="l" t="t" r="r" b="b"/>
                <a:pathLst>
                  <a:path w="38829" h="32023" extrusionOk="0">
                    <a:moveTo>
                      <a:pt x="21483" y="0"/>
                    </a:moveTo>
                    <a:lnTo>
                      <a:pt x="15279" y="7039"/>
                    </a:lnTo>
                    <a:cubicBezTo>
                      <a:pt x="15279" y="7039"/>
                      <a:pt x="18081" y="8140"/>
                      <a:pt x="15645" y="12843"/>
                    </a:cubicBezTo>
                    <a:cubicBezTo>
                      <a:pt x="13210" y="17546"/>
                      <a:pt x="1" y="23217"/>
                      <a:pt x="1" y="23217"/>
                    </a:cubicBezTo>
                    <a:lnTo>
                      <a:pt x="6572" y="30822"/>
                    </a:lnTo>
                    <a:cubicBezTo>
                      <a:pt x="7256" y="31617"/>
                      <a:pt x="8215" y="32022"/>
                      <a:pt x="9185" y="32022"/>
                    </a:cubicBezTo>
                    <a:cubicBezTo>
                      <a:pt x="9966" y="32022"/>
                      <a:pt x="10754" y="31759"/>
                      <a:pt x="11409" y="31223"/>
                    </a:cubicBezTo>
                    <a:lnTo>
                      <a:pt x="28588" y="17246"/>
                    </a:lnTo>
                    <a:lnTo>
                      <a:pt x="31990" y="18213"/>
                    </a:lnTo>
                    <a:lnTo>
                      <a:pt x="38829" y="4804"/>
                    </a:lnTo>
                    <a:lnTo>
                      <a:pt x="2148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057450" y="1521000"/>
                <a:ext cx="2109050" cy="1742625"/>
              </a:xfrm>
              <a:custGeom>
                <a:avLst/>
                <a:gdLst/>
                <a:ahLst/>
                <a:cxnLst/>
                <a:rect l="l" t="t" r="r" b="b"/>
                <a:pathLst>
                  <a:path w="84362" h="69705" extrusionOk="0">
                    <a:moveTo>
                      <a:pt x="36406" y="0"/>
                    </a:moveTo>
                    <a:cubicBezTo>
                      <a:pt x="33281" y="0"/>
                      <a:pt x="26085" y="2163"/>
                      <a:pt x="14278" y="27808"/>
                    </a:cubicBezTo>
                    <a:cubicBezTo>
                      <a:pt x="1" y="58892"/>
                      <a:pt x="5580" y="66136"/>
                      <a:pt x="8421" y="66136"/>
                    </a:cubicBezTo>
                    <a:cubicBezTo>
                      <a:pt x="8428" y="66136"/>
                      <a:pt x="8434" y="66136"/>
                      <a:pt x="8441" y="66136"/>
                    </a:cubicBezTo>
                    <a:cubicBezTo>
                      <a:pt x="10981" y="66077"/>
                      <a:pt x="26436" y="61834"/>
                      <a:pt x="38327" y="61834"/>
                    </a:cubicBezTo>
                    <a:cubicBezTo>
                      <a:pt x="39867" y="61834"/>
                      <a:pt x="41347" y="61906"/>
                      <a:pt x="42732" y="62066"/>
                    </a:cubicBezTo>
                    <a:cubicBezTo>
                      <a:pt x="54807" y="63434"/>
                      <a:pt x="70352" y="69705"/>
                      <a:pt x="70352" y="69705"/>
                    </a:cubicBezTo>
                    <a:lnTo>
                      <a:pt x="84362" y="47289"/>
                    </a:lnTo>
                    <a:cubicBezTo>
                      <a:pt x="84362" y="47289"/>
                      <a:pt x="74355" y="45054"/>
                      <a:pt x="60278" y="31511"/>
                    </a:cubicBezTo>
                    <a:cubicBezTo>
                      <a:pt x="46207" y="18005"/>
                      <a:pt x="39600" y="88"/>
                      <a:pt x="37876" y="88"/>
                    </a:cubicBezTo>
                    <a:cubicBezTo>
                      <a:pt x="37871" y="88"/>
                      <a:pt x="37867" y="88"/>
                      <a:pt x="37862" y="88"/>
                    </a:cubicBezTo>
                    <a:cubicBezTo>
                      <a:pt x="37845" y="89"/>
                      <a:pt x="37828" y="89"/>
                      <a:pt x="37810" y="89"/>
                    </a:cubicBezTo>
                    <a:cubicBezTo>
                      <a:pt x="37506" y="89"/>
                      <a:pt x="37040" y="0"/>
                      <a:pt x="3640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4598450" y="3145200"/>
                <a:ext cx="199350" cy="216850"/>
              </a:xfrm>
              <a:custGeom>
                <a:avLst/>
                <a:gdLst/>
                <a:ahLst/>
                <a:cxnLst/>
                <a:rect l="l" t="t" r="r" b="b"/>
                <a:pathLst>
                  <a:path w="7974" h="8674" extrusionOk="0">
                    <a:moveTo>
                      <a:pt x="3603" y="0"/>
                    </a:moveTo>
                    <a:lnTo>
                      <a:pt x="1" y="6838"/>
                    </a:lnTo>
                    <a:lnTo>
                      <a:pt x="5838" y="8673"/>
                    </a:lnTo>
                    <a:lnTo>
                      <a:pt x="7973" y="2702"/>
                    </a:lnTo>
                    <a:lnTo>
                      <a:pt x="360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4598450" y="3145200"/>
                <a:ext cx="103425" cy="180150"/>
              </a:xfrm>
              <a:custGeom>
                <a:avLst/>
                <a:gdLst/>
                <a:ahLst/>
                <a:cxnLst/>
                <a:rect l="l" t="t" r="r" b="b"/>
                <a:pathLst>
                  <a:path w="4137" h="7206" extrusionOk="0">
                    <a:moveTo>
                      <a:pt x="3603" y="0"/>
                    </a:moveTo>
                    <a:lnTo>
                      <a:pt x="1" y="6838"/>
                    </a:lnTo>
                    <a:lnTo>
                      <a:pt x="1202" y="7205"/>
                    </a:lnTo>
                    <a:lnTo>
                      <a:pt x="4137" y="334"/>
                    </a:lnTo>
                    <a:lnTo>
                      <a:pt x="3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4269875" y="3041375"/>
                <a:ext cx="321100" cy="143600"/>
              </a:xfrm>
              <a:custGeom>
                <a:avLst/>
                <a:gdLst/>
                <a:ahLst/>
                <a:cxnLst/>
                <a:rect l="l" t="t" r="r" b="b"/>
                <a:pathLst>
                  <a:path w="12844" h="5744" extrusionOk="0">
                    <a:moveTo>
                      <a:pt x="152" y="0"/>
                    </a:moveTo>
                    <a:cubicBezTo>
                      <a:pt x="123" y="0"/>
                      <a:pt x="106" y="6"/>
                      <a:pt x="101" y="17"/>
                    </a:cubicBezTo>
                    <a:cubicBezTo>
                      <a:pt x="1" y="217"/>
                      <a:pt x="2770" y="1651"/>
                      <a:pt x="6272" y="3219"/>
                    </a:cubicBezTo>
                    <a:cubicBezTo>
                      <a:pt x="9474" y="4666"/>
                      <a:pt x="12221" y="5744"/>
                      <a:pt x="12678" y="5744"/>
                    </a:cubicBezTo>
                    <a:cubicBezTo>
                      <a:pt x="12716" y="5744"/>
                      <a:pt x="12738" y="5736"/>
                      <a:pt x="12743" y="5721"/>
                    </a:cubicBezTo>
                    <a:cubicBezTo>
                      <a:pt x="12843" y="5554"/>
                      <a:pt x="10075" y="4120"/>
                      <a:pt x="6572" y="2552"/>
                    </a:cubicBezTo>
                    <a:cubicBezTo>
                      <a:pt x="3305" y="1058"/>
                      <a:pt x="560" y="0"/>
                      <a:pt x="15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4345775" y="2941950"/>
                <a:ext cx="290225" cy="141300"/>
              </a:xfrm>
              <a:custGeom>
                <a:avLst/>
                <a:gdLst/>
                <a:ahLst/>
                <a:cxnLst/>
                <a:rect l="l" t="t" r="r" b="b"/>
                <a:pathLst>
                  <a:path w="11609" h="5652" extrusionOk="0">
                    <a:moveTo>
                      <a:pt x="170" y="1"/>
                    </a:moveTo>
                    <a:cubicBezTo>
                      <a:pt x="132" y="1"/>
                      <a:pt x="108" y="9"/>
                      <a:pt x="101" y="24"/>
                    </a:cubicBezTo>
                    <a:cubicBezTo>
                      <a:pt x="0" y="191"/>
                      <a:pt x="2502" y="1592"/>
                      <a:pt x="5638" y="3160"/>
                    </a:cubicBezTo>
                    <a:cubicBezTo>
                      <a:pt x="8532" y="4576"/>
                      <a:pt x="10999" y="5651"/>
                      <a:pt x="11441" y="5651"/>
                    </a:cubicBezTo>
                    <a:cubicBezTo>
                      <a:pt x="11478" y="5651"/>
                      <a:pt x="11501" y="5644"/>
                      <a:pt x="11509" y="5628"/>
                    </a:cubicBezTo>
                    <a:cubicBezTo>
                      <a:pt x="11609" y="5428"/>
                      <a:pt x="9107" y="4027"/>
                      <a:pt x="5971" y="2493"/>
                    </a:cubicBezTo>
                    <a:cubicBezTo>
                      <a:pt x="3053" y="1049"/>
                      <a:pt x="615" y="1"/>
                      <a:pt x="17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4241525" y="3162300"/>
                <a:ext cx="291075" cy="129650"/>
              </a:xfrm>
              <a:custGeom>
                <a:avLst/>
                <a:gdLst/>
                <a:ahLst/>
                <a:cxnLst/>
                <a:rect l="l" t="t" r="r" b="b"/>
                <a:pathLst>
                  <a:path w="11643" h="5186" extrusionOk="0">
                    <a:moveTo>
                      <a:pt x="146" y="0"/>
                    </a:moveTo>
                    <a:cubicBezTo>
                      <a:pt x="121" y="0"/>
                      <a:pt x="105" y="6"/>
                      <a:pt x="101" y="17"/>
                    </a:cubicBezTo>
                    <a:cubicBezTo>
                      <a:pt x="1" y="184"/>
                      <a:pt x="2436" y="1651"/>
                      <a:pt x="5638" y="3119"/>
                    </a:cubicBezTo>
                    <a:cubicBezTo>
                      <a:pt x="6405" y="3486"/>
                      <a:pt x="7173" y="3853"/>
                      <a:pt x="7873" y="4120"/>
                    </a:cubicBezTo>
                    <a:cubicBezTo>
                      <a:pt x="8607" y="4353"/>
                      <a:pt x="9241" y="4587"/>
                      <a:pt x="9808" y="4753"/>
                    </a:cubicBezTo>
                    <a:cubicBezTo>
                      <a:pt x="10673" y="5042"/>
                      <a:pt x="11291" y="5186"/>
                      <a:pt x="11532" y="5186"/>
                    </a:cubicBezTo>
                    <a:cubicBezTo>
                      <a:pt x="11598" y="5186"/>
                      <a:pt x="11635" y="5175"/>
                      <a:pt x="11642" y="5154"/>
                    </a:cubicBezTo>
                    <a:cubicBezTo>
                      <a:pt x="11642" y="5054"/>
                      <a:pt x="11009" y="4720"/>
                      <a:pt x="9975" y="4253"/>
                    </a:cubicBezTo>
                    <a:cubicBezTo>
                      <a:pt x="9441" y="4020"/>
                      <a:pt x="8840" y="3753"/>
                      <a:pt x="8140" y="3486"/>
                    </a:cubicBezTo>
                    <a:cubicBezTo>
                      <a:pt x="7439" y="3186"/>
                      <a:pt x="6706" y="2785"/>
                      <a:pt x="5938" y="2452"/>
                    </a:cubicBezTo>
                    <a:cubicBezTo>
                      <a:pt x="2978" y="1081"/>
                      <a:pt x="512" y="0"/>
                      <a:pt x="14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376025" y="2105950"/>
                <a:ext cx="455350" cy="532250"/>
              </a:xfrm>
              <a:custGeom>
                <a:avLst/>
                <a:gdLst/>
                <a:ahLst/>
                <a:cxnLst/>
                <a:rect l="l" t="t" r="r" b="b"/>
                <a:pathLst>
                  <a:path w="18214" h="21290" extrusionOk="0">
                    <a:moveTo>
                      <a:pt x="13622" y="0"/>
                    </a:moveTo>
                    <a:cubicBezTo>
                      <a:pt x="10797" y="0"/>
                      <a:pt x="7255" y="1465"/>
                      <a:pt x="4771" y="7579"/>
                    </a:cubicBezTo>
                    <a:cubicBezTo>
                      <a:pt x="1" y="19354"/>
                      <a:pt x="9174" y="21289"/>
                      <a:pt x="9174" y="21289"/>
                    </a:cubicBezTo>
                    <a:cubicBezTo>
                      <a:pt x="13110" y="15051"/>
                      <a:pt x="16146" y="8313"/>
                      <a:pt x="18214" y="1241"/>
                    </a:cubicBezTo>
                    <a:cubicBezTo>
                      <a:pt x="18214" y="1241"/>
                      <a:pt x="16222" y="0"/>
                      <a:pt x="1362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439425" y="1786725"/>
                <a:ext cx="624625" cy="1282600"/>
              </a:xfrm>
              <a:custGeom>
                <a:avLst/>
                <a:gdLst/>
                <a:ahLst/>
                <a:cxnLst/>
                <a:rect l="l" t="t" r="r" b="b"/>
                <a:pathLst>
                  <a:path w="24985" h="51304" extrusionOk="0">
                    <a:moveTo>
                      <a:pt x="24951" y="0"/>
                    </a:moveTo>
                    <a:lnTo>
                      <a:pt x="24951" y="0"/>
                    </a:lnTo>
                    <a:cubicBezTo>
                      <a:pt x="24651" y="701"/>
                      <a:pt x="24451" y="1435"/>
                      <a:pt x="24317" y="2202"/>
                    </a:cubicBezTo>
                    <a:lnTo>
                      <a:pt x="22883" y="8206"/>
                    </a:lnTo>
                    <a:lnTo>
                      <a:pt x="21582" y="12276"/>
                    </a:lnTo>
                    <a:lnTo>
                      <a:pt x="20882" y="14544"/>
                    </a:lnTo>
                    <a:cubicBezTo>
                      <a:pt x="20748" y="14911"/>
                      <a:pt x="20648" y="15311"/>
                      <a:pt x="20515" y="15712"/>
                    </a:cubicBezTo>
                    <a:cubicBezTo>
                      <a:pt x="20381" y="16112"/>
                      <a:pt x="20214" y="16479"/>
                      <a:pt x="20048" y="16912"/>
                    </a:cubicBezTo>
                    <a:lnTo>
                      <a:pt x="18046" y="21916"/>
                    </a:lnTo>
                    <a:lnTo>
                      <a:pt x="17546" y="23217"/>
                    </a:lnTo>
                    <a:cubicBezTo>
                      <a:pt x="17379" y="23684"/>
                      <a:pt x="17112" y="24118"/>
                      <a:pt x="16912" y="24518"/>
                    </a:cubicBezTo>
                    <a:cubicBezTo>
                      <a:pt x="16512" y="25385"/>
                      <a:pt x="16045" y="26286"/>
                      <a:pt x="15645" y="27186"/>
                    </a:cubicBezTo>
                    <a:lnTo>
                      <a:pt x="14344" y="29822"/>
                    </a:lnTo>
                    <a:cubicBezTo>
                      <a:pt x="14110" y="30289"/>
                      <a:pt x="13943" y="30689"/>
                      <a:pt x="13710" y="31123"/>
                    </a:cubicBezTo>
                    <a:lnTo>
                      <a:pt x="13009" y="32323"/>
                    </a:lnTo>
                    <a:lnTo>
                      <a:pt x="10241" y="36993"/>
                    </a:lnTo>
                    <a:cubicBezTo>
                      <a:pt x="10041" y="37394"/>
                      <a:pt x="9840" y="37761"/>
                      <a:pt x="9607" y="38094"/>
                    </a:cubicBezTo>
                    <a:cubicBezTo>
                      <a:pt x="9373" y="38461"/>
                      <a:pt x="9140" y="38795"/>
                      <a:pt x="8906" y="39128"/>
                    </a:cubicBezTo>
                    <a:lnTo>
                      <a:pt x="7572" y="41096"/>
                    </a:lnTo>
                    <a:lnTo>
                      <a:pt x="5170" y="44599"/>
                    </a:lnTo>
                    <a:cubicBezTo>
                      <a:pt x="3569" y="46634"/>
                      <a:pt x="2268" y="48268"/>
                      <a:pt x="1334" y="49469"/>
                    </a:cubicBezTo>
                    <a:cubicBezTo>
                      <a:pt x="834" y="50036"/>
                      <a:pt x="400" y="50637"/>
                      <a:pt x="0" y="51304"/>
                    </a:cubicBezTo>
                    <a:cubicBezTo>
                      <a:pt x="567" y="50803"/>
                      <a:pt x="1067" y="50236"/>
                      <a:pt x="1534" y="49636"/>
                    </a:cubicBezTo>
                    <a:cubicBezTo>
                      <a:pt x="2502" y="48535"/>
                      <a:pt x="3903" y="46934"/>
                      <a:pt x="5571" y="44933"/>
                    </a:cubicBezTo>
                    <a:lnTo>
                      <a:pt x="8072" y="41430"/>
                    </a:lnTo>
                    <a:lnTo>
                      <a:pt x="9440" y="39495"/>
                    </a:lnTo>
                    <a:lnTo>
                      <a:pt x="10174" y="38461"/>
                    </a:lnTo>
                    <a:cubicBezTo>
                      <a:pt x="10441" y="38128"/>
                      <a:pt x="10608" y="37727"/>
                      <a:pt x="10841" y="37360"/>
                    </a:cubicBezTo>
                    <a:lnTo>
                      <a:pt x="13610" y="32690"/>
                    </a:lnTo>
                    <a:cubicBezTo>
                      <a:pt x="13843" y="32290"/>
                      <a:pt x="14110" y="31856"/>
                      <a:pt x="14344" y="31456"/>
                    </a:cubicBezTo>
                    <a:cubicBezTo>
                      <a:pt x="14577" y="31056"/>
                      <a:pt x="14777" y="30589"/>
                      <a:pt x="15011" y="30155"/>
                    </a:cubicBezTo>
                    <a:lnTo>
                      <a:pt x="16278" y="27487"/>
                    </a:lnTo>
                    <a:lnTo>
                      <a:pt x="17579" y="24818"/>
                    </a:lnTo>
                    <a:cubicBezTo>
                      <a:pt x="17779" y="24384"/>
                      <a:pt x="18013" y="23951"/>
                      <a:pt x="18213" y="23517"/>
                    </a:cubicBezTo>
                    <a:cubicBezTo>
                      <a:pt x="18380" y="23084"/>
                      <a:pt x="18547" y="22617"/>
                      <a:pt x="18713" y="22183"/>
                    </a:cubicBezTo>
                    <a:lnTo>
                      <a:pt x="20681" y="17113"/>
                    </a:lnTo>
                    <a:cubicBezTo>
                      <a:pt x="20848" y="16712"/>
                      <a:pt x="21015" y="16345"/>
                      <a:pt x="21148" y="15912"/>
                    </a:cubicBezTo>
                    <a:lnTo>
                      <a:pt x="21482" y="14711"/>
                    </a:lnTo>
                    <a:cubicBezTo>
                      <a:pt x="21716" y="13944"/>
                      <a:pt x="21949" y="13176"/>
                      <a:pt x="22183" y="12443"/>
                    </a:cubicBezTo>
                    <a:lnTo>
                      <a:pt x="23383" y="8306"/>
                    </a:lnTo>
                    <a:cubicBezTo>
                      <a:pt x="23950" y="5738"/>
                      <a:pt x="24351" y="3670"/>
                      <a:pt x="24618" y="2235"/>
                    </a:cubicBezTo>
                    <a:cubicBezTo>
                      <a:pt x="24884" y="801"/>
                      <a:pt x="24985" y="0"/>
                      <a:pt x="24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3470150" y="3525500"/>
                <a:ext cx="491200" cy="445025"/>
              </a:xfrm>
              <a:custGeom>
                <a:avLst/>
                <a:gdLst/>
                <a:ahLst/>
                <a:cxnLst/>
                <a:rect l="l" t="t" r="r" b="b"/>
                <a:pathLst>
                  <a:path w="19648" h="17801" extrusionOk="0">
                    <a:moveTo>
                      <a:pt x="15103" y="0"/>
                    </a:moveTo>
                    <a:cubicBezTo>
                      <a:pt x="14904" y="0"/>
                      <a:pt x="14697" y="11"/>
                      <a:pt x="14477" y="32"/>
                    </a:cubicBezTo>
                    <a:cubicBezTo>
                      <a:pt x="14144" y="32"/>
                      <a:pt x="15011" y="3568"/>
                      <a:pt x="6605" y="8405"/>
                    </a:cubicBezTo>
                    <a:cubicBezTo>
                      <a:pt x="1602" y="11274"/>
                      <a:pt x="0" y="11941"/>
                      <a:pt x="0" y="11941"/>
                    </a:cubicBezTo>
                    <a:cubicBezTo>
                      <a:pt x="801" y="13375"/>
                      <a:pt x="1602" y="14876"/>
                      <a:pt x="2769" y="16011"/>
                    </a:cubicBezTo>
                    <a:cubicBezTo>
                      <a:pt x="3833" y="17044"/>
                      <a:pt x="5257" y="17801"/>
                      <a:pt x="6763" y="17801"/>
                    </a:cubicBezTo>
                    <a:cubicBezTo>
                      <a:pt x="6910" y="17801"/>
                      <a:pt x="7058" y="17793"/>
                      <a:pt x="7206" y="17779"/>
                    </a:cubicBezTo>
                    <a:cubicBezTo>
                      <a:pt x="8873" y="17612"/>
                      <a:pt x="10408" y="16244"/>
                      <a:pt x="10408" y="14610"/>
                    </a:cubicBezTo>
                    <a:cubicBezTo>
                      <a:pt x="10695" y="14825"/>
                      <a:pt x="11033" y="14920"/>
                      <a:pt x="11377" y="14920"/>
                    </a:cubicBezTo>
                    <a:cubicBezTo>
                      <a:pt x="11996" y="14920"/>
                      <a:pt x="12636" y="14614"/>
                      <a:pt x="13043" y="14143"/>
                    </a:cubicBezTo>
                    <a:cubicBezTo>
                      <a:pt x="13710" y="13409"/>
                      <a:pt x="13910" y="12375"/>
                      <a:pt x="13977" y="11407"/>
                    </a:cubicBezTo>
                    <a:cubicBezTo>
                      <a:pt x="14303" y="11601"/>
                      <a:pt x="14670" y="11689"/>
                      <a:pt x="15042" y="11689"/>
                    </a:cubicBezTo>
                    <a:cubicBezTo>
                      <a:pt x="15887" y="11689"/>
                      <a:pt x="16760" y="11235"/>
                      <a:pt x="17246" y="10540"/>
                    </a:cubicBezTo>
                    <a:cubicBezTo>
                      <a:pt x="17913" y="9439"/>
                      <a:pt x="18080" y="8138"/>
                      <a:pt x="17680" y="6971"/>
                    </a:cubicBezTo>
                    <a:cubicBezTo>
                      <a:pt x="17279" y="5770"/>
                      <a:pt x="16679" y="4669"/>
                      <a:pt x="15945" y="3668"/>
                    </a:cubicBezTo>
                    <a:lnTo>
                      <a:pt x="15945" y="3668"/>
                    </a:lnTo>
                    <a:cubicBezTo>
                      <a:pt x="16272" y="3695"/>
                      <a:pt x="16605" y="3721"/>
                      <a:pt x="16932" y="3721"/>
                    </a:cubicBezTo>
                    <a:cubicBezTo>
                      <a:pt x="17439" y="3721"/>
                      <a:pt x="17934" y="3658"/>
                      <a:pt x="18380" y="3435"/>
                    </a:cubicBezTo>
                    <a:cubicBezTo>
                      <a:pt x="19114" y="3068"/>
                      <a:pt x="19648" y="2067"/>
                      <a:pt x="19181" y="1367"/>
                    </a:cubicBezTo>
                    <a:cubicBezTo>
                      <a:pt x="18881" y="1000"/>
                      <a:pt x="18480" y="733"/>
                      <a:pt x="17980" y="600"/>
                    </a:cubicBezTo>
                    <a:cubicBezTo>
                      <a:pt x="16921" y="265"/>
                      <a:pt x="16117" y="0"/>
                      <a:pt x="15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3729500" y="3946575"/>
                <a:ext cx="213500" cy="106825"/>
              </a:xfrm>
              <a:custGeom>
                <a:avLst/>
                <a:gdLst/>
                <a:ahLst/>
                <a:cxnLst/>
                <a:rect l="l" t="t" r="r" b="b"/>
                <a:pathLst>
                  <a:path w="8540" h="4273" extrusionOk="0">
                    <a:moveTo>
                      <a:pt x="6965" y="1"/>
                    </a:moveTo>
                    <a:cubicBezTo>
                      <a:pt x="4569" y="1"/>
                      <a:pt x="2280" y="1097"/>
                      <a:pt x="768" y="3004"/>
                    </a:cubicBezTo>
                    <a:cubicBezTo>
                      <a:pt x="568" y="3304"/>
                      <a:pt x="367" y="3604"/>
                      <a:pt x="167" y="3904"/>
                    </a:cubicBezTo>
                    <a:cubicBezTo>
                      <a:pt x="101" y="4038"/>
                      <a:pt x="34" y="4138"/>
                      <a:pt x="1" y="4271"/>
                    </a:cubicBezTo>
                    <a:cubicBezTo>
                      <a:pt x="3" y="4272"/>
                      <a:pt x="5" y="4273"/>
                      <a:pt x="7" y="4273"/>
                    </a:cubicBezTo>
                    <a:cubicBezTo>
                      <a:pt x="82" y="4273"/>
                      <a:pt x="320" y="3782"/>
                      <a:pt x="901" y="3104"/>
                    </a:cubicBezTo>
                    <a:cubicBezTo>
                      <a:pt x="2436" y="1269"/>
                      <a:pt x="4704" y="202"/>
                      <a:pt x="7072" y="135"/>
                    </a:cubicBezTo>
                    <a:cubicBezTo>
                      <a:pt x="7178" y="131"/>
                      <a:pt x="7278" y="130"/>
                      <a:pt x="7373" y="130"/>
                    </a:cubicBezTo>
                    <a:cubicBezTo>
                      <a:pt x="8025" y="130"/>
                      <a:pt x="8428" y="207"/>
                      <a:pt x="8520" y="207"/>
                    </a:cubicBezTo>
                    <a:cubicBezTo>
                      <a:pt x="8533" y="207"/>
                      <a:pt x="8540" y="205"/>
                      <a:pt x="8540" y="202"/>
                    </a:cubicBezTo>
                    <a:cubicBezTo>
                      <a:pt x="8440" y="135"/>
                      <a:pt x="8306" y="102"/>
                      <a:pt x="8173" y="102"/>
                    </a:cubicBezTo>
                    <a:cubicBezTo>
                      <a:pt x="7806" y="35"/>
                      <a:pt x="7439" y="2"/>
                      <a:pt x="7072" y="2"/>
                    </a:cubicBezTo>
                    <a:cubicBezTo>
                      <a:pt x="7036" y="1"/>
                      <a:pt x="7001" y="1"/>
                      <a:pt x="696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3483500" y="3582175"/>
                <a:ext cx="405300" cy="334825"/>
              </a:xfrm>
              <a:custGeom>
                <a:avLst/>
                <a:gdLst/>
                <a:ahLst/>
                <a:cxnLst/>
                <a:rect l="l" t="t" r="r" b="b"/>
                <a:pathLst>
                  <a:path w="16212" h="13393" extrusionOk="0">
                    <a:moveTo>
                      <a:pt x="9740" y="0"/>
                    </a:moveTo>
                    <a:cubicBezTo>
                      <a:pt x="9007" y="0"/>
                      <a:pt x="8073" y="134"/>
                      <a:pt x="7639" y="768"/>
                    </a:cubicBezTo>
                    <a:cubicBezTo>
                      <a:pt x="7172" y="1401"/>
                      <a:pt x="6972" y="2202"/>
                      <a:pt x="7072" y="2969"/>
                    </a:cubicBezTo>
                    <a:cubicBezTo>
                      <a:pt x="7072" y="2969"/>
                      <a:pt x="6276" y="2564"/>
                      <a:pt x="5312" y="2564"/>
                    </a:cubicBezTo>
                    <a:cubicBezTo>
                      <a:pt x="4814" y="2564"/>
                      <a:pt x="4270" y="2673"/>
                      <a:pt x="3770" y="3003"/>
                    </a:cubicBezTo>
                    <a:cubicBezTo>
                      <a:pt x="2869" y="3636"/>
                      <a:pt x="2202" y="4570"/>
                      <a:pt x="1935" y="5671"/>
                    </a:cubicBezTo>
                    <a:lnTo>
                      <a:pt x="0" y="7406"/>
                    </a:lnTo>
                    <a:cubicBezTo>
                      <a:pt x="1368" y="8707"/>
                      <a:pt x="2268" y="10174"/>
                      <a:pt x="3703" y="11475"/>
                    </a:cubicBezTo>
                    <a:cubicBezTo>
                      <a:pt x="4337" y="12076"/>
                      <a:pt x="5371" y="13177"/>
                      <a:pt x="6205" y="13343"/>
                    </a:cubicBezTo>
                    <a:cubicBezTo>
                      <a:pt x="6398" y="13374"/>
                      <a:pt x="6579" y="13393"/>
                      <a:pt x="6747" y="13393"/>
                    </a:cubicBezTo>
                    <a:cubicBezTo>
                      <a:pt x="7303" y="13393"/>
                      <a:pt x="7716" y="13191"/>
                      <a:pt x="7973" y="12576"/>
                    </a:cubicBezTo>
                    <a:cubicBezTo>
                      <a:pt x="8239" y="11909"/>
                      <a:pt x="7739" y="11008"/>
                      <a:pt x="7405" y="10475"/>
                    </a:cubicBezTo>
                    <a:cubicBezTo>
                      <a:pt x="6505" y="9074"/>
                      <a:pt x="5638" y="7939"/>
                      <a:pt x="4970" y="6839"/>
                    </a:cubicBezTo>
                    <a:cubicBezTo>
                      <a:pt x="4750" y="6507"/>
                      <a:pt x="4850" y="6337"/>
                      <a:pt x="4992" y="6337"/>
                    </a:cubicBezTo>
                    <a:cubicBezTo>
                      <a:pt x="5064" y="6337"/>
                      <a:pt x="5148" y="6381"/>
                      <a:pt x="5204" y="6472"/>
                    </a:cubicBezTo>
                    <a:cubicBezTo>
                      <a:pt x="5838" y="7139"/>
                      <a:pt x="6838" y="7706"/>
                      <a:pt x="7405" y="8473"/>
                    </a:cubicBezTo>
                    <a:cubicBezTo>
                      <a:pt x="8099" y="9341"/>
                      <a:pt x="8292" y="10459"/>
                      <a:pt x="9700" y="10459"/>
                    </a:cubicBezTo>
                    <a:cubicBezTo>
                      <a:pt x="9916" y="10459"/>
                      <a:pt x="10161" y="10432"/>
                      <a:pt x="10441" y="10375"/>
                    </a:cubicBezTo>
                    <a:cubicBezTo>
                      <a:pt x="10708" y="10341"/>
                      <a:pt x="10975" y="10208"/>
                      <a:pt x="11208" y="10041"/>
                    </a:cubicBezTo>
                    <a:cubicBezTo>
                      <a:pt x="12009" y="9441"/>
                      <a:pt x="12042" y="8373"/>
                      <a:pt x="11709" y="7539"/>
                    </a:cubicBezTo>
                    <a:cubicBezTo>
                      <a:pt x="11439" y="6970"/>
                      <a:pt x="11089" y="6428"/>
                      <a:pt x="10682" y="5961"/>
                    </a:cubicBezTo>
                    <a:lnTo>
                      <a:pt x="10682" y="5961"/>
                    </a:lnTo>
                    <a:cubicBezTo>
                      <a:pt x="11543" y="6914"/>
                      <a:pt x="12482" y="7878"/>
                      <a:pt x="13810" y="7973"/>
                    </a:cubicBezTo>
                    <a:cubicBezTo>
                      <a:pt x="13890" y="7982"/>
                      <a:pt x="13969" y="7987"/>
                      <a:pt x="14048" y="7987"/>
                    </a:cubicBezTo>
                    <a:cubicBezTo>
                      <a:pt x="14793" y="7987"/>
                      <a:pt x="15480" y="7569"/>
                      <a:pt x="15811" y="6905"/>
                    </a:cubicBezTo>
                    <a:cubicBezTo>
                      <a:pt x="16212" y="5938"/>
                      <a:pt x="15611" y="5037"/>
                      <a:pt x="15011" y="4304"/>
                    </a:cubicBezTo>
                    <a:cubicBezTo>
                      <a:pt x="13943" y="2969"/>
                      <a:pt x="12743" y="1735"/>
                      <a:pt x="11475" y="634"/>
                    </a:cubicBezTo>
                    <a:cubicBezTo>
                      <a:pt x="10975" y="234"/>
                      <a:pt x="10374" y="34"/>
                      <a:pt x="974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3710325" y="3472600"/>
                <a:ext cx="273275" cy="143800"/>
              </a:xfrm>
              <a:custGeom>
                <a:avLst/>
                <a:gdLst/>
                <a:ahLst/>
                <a:cxnLst/>
                <a:rect l="l" t="t" r="r" b="b"/>
                <a:pathLst>
                  <a:path w="10931" h="5752" extrusionOk="0">
                    <a:moveTo>
                      <a:pt x="2862" y="1"/>
                    </a:moveTo>
                    <a:cubicBezTo>
                      <a:pt x="2309" y="1"/>
                      <a:pt x="1857" y="47"/>
                      <a:pt x="1568" y="147"/>
                    </a:cubicBezTo>
                    <a:cubicBezTo>
                      <a:pt x="1168" y="280"/>
                      <a:pt x="768" y="881"/>
                      <a:pt x="434" y="1481"/>
                    </a:cubicBezTo>
                    <a:cubicBezTo>
                      <a:pt x="0" y="2315"/>
                      <a:pt x="100" y="3283"/>
                      <a:pt x="701" y="3983"/>
                    </a:cubicBezTo>
                    <a:lnTo>
                      <a:pt x="3236" y="5751"/>
                    </a:lnTo>
                    <a:lnTo>
                      <a:pt x="4237" y="4250"/>
                    </a:lnTo>
                    <a:cubicBezTo>
                      <a:pt x="4237" y="4250"/>
                      <a:pt x="5371" y="4383"/>
                      <a:pt x="6105" y="4483"/>
                    </a:cubicBezTo>
                    <a:cubicBezTo>
                      <a:pt x="7028" y="4617"/>
                      <a:pt x="7773" y="4682"/>
                      <a:pt x="8375" y="4682"/>
                    </a:cubicBezTo>
                    <a:cubicBezTo>
                      <a:pt x="10469" y="4682"/>
                      <a:pt x="10823" y="3904"/>
                      <a:pt x="10875" y="2582"/>
                    </a:cubicBezTo>
                    <a:cubicBezTo>
                      <a:pt x="10930" y="1164"/>
                      <a:pt x="5631" y="1"/>
                      <a:pt x="286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3656950" y="3654725"/>
                <a:ext cx="105100" cy="95100"/>
              </a:xfrm>
              <a:custGeom>
                <a:avLst/>
                <a:gdLst/>
                <a:ahLst/>
                <a:cxnLst/>
                <a:rect l="l" t="t" r="r" b="b"/>
                <a:pathLst>
                  <a:path w="4204" h="3804" extrusionOk="0">
                    <a:moveTo>
                      <a:pt x="0" y="1"/>
                    </a:moveTo>
                    <a:lnTo>
                      <a:pt x="0" y="1"/>
                    </a:lnTo>
                    <a:cubicBezTo>
                      <a:pt x="1735" y="834"/>
                      <a:pt x="3203" y="2169"/>
                      <a:pt x="4203" y="3803"/>
                    </a:cubicBezTo>
                    <a:cubicBezTo>
                      <a:pt x="4137" y="3536"/>
                      <a:pt x="4003" y="3270"/>
                      <a:pt x="3837" y="3036"/>
                    </a:cubicBezTo>
                    <a:cubicBezTo>
                      <a:pt x="3103" y="1835"/>
                      <a:pt x="2069" y="868"/>
                      <a:pt x="801" y="267"/>
                    </a:cubicBezTo>
                    <a:cubicBezTo>
                      <a:pt x="568" y="134"/>
                      <a:pt x="301" y="34"/>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3731175" y="3582450"/>
                <a:ext cx="64225" cy="37325"/>
              </a:xfrm>
              <a:custGeom>
                <a:avLst/>
                <a:gdLst/>
                <a:ahLst/>
                <a:cxnLst/>
                <a:rect l="l" t="t" r="r" b="b"/>
                <a:pathLst>
                  <a:path w="2569" h="1493" extrusionOk="0">
                    <a:moveTo>
                      <a:pt x="94" y="1"/>
                    </a:moveTo>
                    <a:cubicBezTo>
                      <a:pt x="35" y="1"/>
                      <a:pt x="0" y="9"/>
                      <a:pt x="0" y="23"/>
                    </a:cubicBezTo>
                    <a:cubicBezTo>
                      <a:pt x="0" y="56"/>
                      <a:pt x="167" y="89"/>
                      <a:pt x="401" y="190"/>
                    </a:cubicBezTo>
                    <a:cubicBezTo>
                      <a:pt x="701" y="356"/>
                      <a:pt x="1001" y="523"/>
                      <a:pt x="1301" y="690"/>
                    </a:cubicBezTo>
                    <a:cubicBezTo>
                      <a:pt x="1942" y="1107"/>
                      <a:pt x="2460" y="1492"/>
                      <a:pt x="2529" y="1492"/>
                    </a:cubicBezTo>
                    <a:cubicBezTo>
                      <a:pt x="2532" y="1492"/>
                      <a:pt x="2534" y="1492"/>
                      <a:pt x="2535" y="1490"/>
                    </a:cubicBezTo>
                    <a:cubicBezTo>
                      <a:pt x="2569" y="1457"/>
                      <a:pt x="2102" y="957"/>
                      <a:pt x="1401" y="523"/>
                    </a:cubicBezTo>
                    <a:cubicBezTo>
                      <a:pt x="1101" y="323"/>
                      <a:pt x="801" y="156"/>
                      <a:pt x="467" y="56"/>
                    </a:cubicBezTo>
                    <a:cubicBezTo>
                      <a:pt x="311" y="17"/>
                      <a:pt x="178" y="1"/>
                      <a:pt x="9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758700" y="3554650"/>
                <a:ext cx="67550" cy="26175"/>
              </a:xfrm>
              <a:custGeom>
                <a:avLst/>
                <a:gdLst/>
                <a:ahLst/>
                <a:cxnLst/>
                <a:rect l="l" t="t" r="r" b="b"/>
                <a:pathLst>
                  <a:path w="2702" h="1047" extrusionOk="0">
                    <a:moveTo>
                      <a:pt x="33" y="1"/>
                    </a:moveTo>
                    <a:cubicBezTo>
                      <a:pt x="0" y="34"/>
                      <a:pt x="100" y="167"/>
                      <a:pt x="300" y="368"/>
                    </a:cubicBezTo>
                    <a:cubicBezTo>
                      <a:pt x="567" y="568"/>
                      <a:pt x="901" y="768"/>
                      <a:pt x="1234" y="868"/>
                    </a:cubicBezTo>
                    <a:cubicBezTo>
                      <a:pt x="1596" y="997"/>
                      <a:pt x="1978" y="1046"/>
                      <a:pt x="2365" y="1046"/>
                    </a:cubicBezTo>
                    <a:cubicBezTo>
                      <a:pt x="2477" y="1046"/>
                      <a:pt x="2590" y="1042"/>
                      <a:pt x="2702" y="1035"/>
                    </a:cubicBezTo>
                    <a:cubicBezTo>
                      <a:pt x="2235" y="868"/>
                      <a:pt x="1768" y="734"/>
                      <a:pt x="1301" y="634"/>
                    </a:cubicBezTo>
                    <a:cubicBezTo>
                      <a:pt x="834" y="468"/>
                      <a:pt x="434" y="267"/>
                      <a:pt x="3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3489325" y="3707175"/>
                <a:ext cx="151800" cy="95175"/>
              </a:xfrm>
              <a:custGeom>
                <a:avLst/>
                <a:gdLst/>
                <a:ahLst/>
                <a:cxnLst/>
                <a:rect l="l" t="t" r="r" b="b"/>
                <a:pathLst>
                  <a:path w="6072" h="3807" extrusionOk="0">
                    <a:moveTo>
                      <a:pt x="1550" y="1"/>
                    </a:moveTo>
                    <a:cubicBezTo>
                      <a:pt x="1378" y="1"/>
                      <a:pt x="1206" y="13"/>
                      <a:pt x="1035" y="37"/>
                    </a:cubicBezTo>
                    <a:cubicBezTo>
                      <a:pt x="735" y="104"/>
                      <a:pt x="468" y="204"/>
                      <a:pt x="234" y="371"/>
                    </a:cubicBezTo>
                    <a:cubicBezTo>
                      <a:pt x="67" y="471"/>
                      <a:pt x="1" y="538"/>
                      <a:pt x="1" y="538"/>
                    </a:cubicBezTo>
                    <a:cubicBezTo>
                      <a:pt x="334" y="404"/>
                      <a:pt x="701" y="271"/>
                      <a:pt x="1068" y="204"/>
                    </a:cubicBezTo>
                    <a:cubicBezTo>
                      <a:pt x="1199" y="189"/>
                      <a:pt x="1332" y="182"/>
                      <a:pt x="1465" y="182"/>
                    </a:cubicBezTo>
                    <a:cubicBezTo>
                      <a:pt x="2212" y="182"/>
                      <a:pt x="2975" y="418"/>
                      <a:pt x="3570" y="871"/>
                    </a:cubicBezTo>
                    <a:cubicBezTo>
                      <a:pt x="4270" y="1438"/>
                      <a:pt x="4871" y="2139"/>
                      <a:pt x="5371" y="2906"/>
                    </a:cubicBezTo>
                    <a:cubicBezTo>
                      <a:pt x="5571" y="3240"/>
                      <a:pt x="5805" y="3540"/>
                      <a:pt x="6072" y="3807"/>
                    </a:cubicBezTo>
                    <a:cubicBezTo>
                      <a:pt x="5905" y="3473"/>
                      <a:pt x="5705" y="3140"/>
                      <a:pt x="5505" y="2806"/>
                    </a:cubicBezTo>
                    <a:cubicBezTo>
                      <a:pt x="5038" y="2005"/>
                      <a:pt x="4437" y="1272"/>
                      <a:pt x="3703" y="705"/>
                    </a:cubicBezTo>
                    <a:cubicBezTo>
                      <a:pt x="3077" y="241"/>
                      <a:pt x="2317" y="1"/>
                      <a:pt x="155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3630275" y="4224300"/>
                <a:ext cx="156800" cy="17525"/>
              </a:xfrm>
              <a:custGeom>
                <a:avLst/>
                <a:gdLst/>
                <a:ahLst/>
                <a:cxnLst/>
                <a:rect l="l" t="t" r="r" b="b"/>
                <a:pathLst>
                  <a:path w="6272" h="701" extrusionOk="0">
                    <a:moveTo>
                      <a:pt x="6271" y="0"/>
                    </a:moveTo>
                    <a:cubicBezTo>
                      <a:pt x="5204" y="0"/>
                      <a:pt x="4170" y="101"/>
                      <a:pt x="3136" y="234"/>
                    </a:cubicBezTo>
                    <a:cubicBezTo>
                      <a:pt x="2068" y="334"/>
                      <a:pt x="1034" y="467"/>
                      <a:pt x="0" y="701"/>
                    </a:cubicBezTo>
                    <a:cubicBezTo>
                      <a:pt x="1034" y="668"/>
                      <a:pt x="2102" y="601"/>
                      <a:pt x="3136" y="467"/>
                    </a:cubicBezTo>
                    <a:cubicBezTo>
                      <a:pt x="4203" y="367"/>
                      <a:pt x="5237" y="234"/>
                      <a:pt x="627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49"/>
            <p:cNvSpPr/>
            <p:nvPr/>
          </p:nvSpPr>
          <p:spPr>
            <a:xfrm>
              <a:off x="7952875" y="2325750"/>
              <a:ext cx="94200" cy="9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4899250" y="775750"/>
              <a:ext cx="155700" cy="1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5477900" y="3066200"/>
              <a:ext cx="52200" cy="52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054950" y="2053575"/>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7840675" y="827500"/>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7922125" y="884725"/>
              <a:ext cx="155700" cy="155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332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83518"/>
            <a:ext cx="6800428" cy="863700"/>
          </a:xfrm>
        </p:spPr>
        <p:txBody>
          <a:bodyPr/>
          <a:lstStyle/>
          <a:p>
            <a:r>
              <a:rPr lang="id-ID" dirty="0"/>
              <a:t> </a:t>
            </a:r>
            <a:br>
              <a:rPr lang="en-US" dirty="0"/>
            </a:br>
            <a:r>
              <a:rPr lang="id-ID" b="1" dirty="0"/>
              <a:t>Bagaimana Sistem Kerja </a:t>
            </a:r>
            <a:r>
              <a:rPr lang="id-ID" b="1" i="1" dirty="0"/>
              <a:t>Business Intelligence</a:t>
            </a:r>
            <a:r>
              <a:rPr lang="id-ID" b="1" dirty="0"/>
              <a:t>?</a:t>
            </a:r>
            <a:br>
              <a:rPr lang="en-US" dirty="0"/>
            </a:br>
            <a:endParaRPr lang="en-US" dirty="0"/>
          </a:p>
        </p:txBody>
      </p:sp>
      <p:pic>
        <p:nvPicPr>
          <p:cNvPr id="4" name="image3.jpeg"/>
          <p:cNvPicPr/>
          <p:nvPr/>
        </p:nvPicPr>
        <p:blipFill>
          <a:blip r:embed="rId2" cstate="print"/>
          <a:stretch>
            <a:fillRect/>
          </a:stretch>
        </p:blipFill>
        <p:spPr>
          <a:xfrm>
            <a:off x="1115616" y="1491630"/>
            <a:ext cx="6120680" cy="3240360"/>
          </a:xfrm>
          <a:prstGeom prst="rect">
            <a:avLst/>
          </a:prstGeom>
        </p:spPr>
      </p:pic>
    </p:spTree>
    <p:extLst>
      <p:ext uri="{BB962C8B-B14F-4D97-AF65-F5344CB8AC3E}">
        <p14:creationId xmlns:p14="http://schemas.microsoft.com/office/powerpoint/2010/main" val="41467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514702" y="-20538"/>
            <a:ext cx="7871097" cy="863700"/>
          </a:xfrm>
          <a:prstGeom prst="rect">
            <a:avLst/>
          </a:prstGeom>
        </p:spPr>
        <p:txBody>
          <a:bodyPr spcFirstLastPara="1" wrap="square" lIns="91425" tIns="91425" rIns="91425" bIns="91425" anchor="ctr" anchorCtr="0">
            <a:noAutofit/>
          </a:bodyPr>
          <a:lstStyle/>
          <a:p>
            <a:r>
              <a:rPr lang="id-ID" dirty="0"/>
              <a:t> </a:t>
            </a:r>
            <a:br>
              <a:rPr lang="en-US" dirty="0"/>
            </a:br>
            <a:r>
              <a:rPr lang="id-ID" b="1" dirty="0"/>
              <a:t>Alat dan Teknik dari </a:t>
            </a:r>
            <a:r>
              <a:rPr lang="id-ID" b="1" i="1" dirty="0"/>
              <a:t>Business Intelligence</a:t>
            </a:r>
            <a:endParaRPr lang="en-US" dirty="0"/>
          </a:p>
        </p:txBody>
      </p:sp>
      <p:sp>
        <p:nvSpPr>
          <p:cNvPr id="1064" name="Google Shape;1064;p49"/>
          <p:cNvSpPr txBox="1">
            <a:spLocks noGrp="1"/>
          </p:cNvSpPr>
          <p:nvPr>
            <p:ph type="subTitle" idx="1"/>
          </p:nvPr>
        </p:nvSpPr>
        <p:spPr>
          <a:xfrm>
            <a:off x="0" y="1605740"/>
            <a:ext cx="5724128" cy="2730000"/>
          </a:xfrm>
          <a:prstGeom prst="rect">
            <a:avLst/>
          </a:prstGeom>
        </p:spPr>
        <p:txBody>
          <a:bodyPr spcFirstLastPara="1" wrap="square" lIns="91425" tIns="91425" rIns="91425" bIns="91425" anchor="t" anchorCtr="0">
            <a:noAutofit/>
          </a:bodyPr>
          <a:lstStyle/>
          <a:p>
            <a:pPr lvl="0"/>
            <a:r>
              <a:rPr lang="id-ID" sz="2000" dirty="0"/>
              <a:t>Aplikasi utama mencakup </a:t>
            </a:r>
            <a:r>
              <a:rPr lang="id-ID" sz="2000" i="1" dirty="0"/>
              <a:t>Query </a:t>
            </a:r>
            <a:r>
              <a:rPr lang="id-ID" sz="2000" dirty="0"/>
              <a:t>aktifitas dan </a:t>
            </a:r>
            <a:r>
              <a:rPr lang="id-ID" sz="2000" i="1" dirty="0"/>
              <a:t>reporting(</a:t>
            </a:r>
            <a:r>
              <a:rPr lang="id-ID" sz="2000" dirty="0"/>
              <a:t>pelaporan), </a:t>
            </a:r>
            <a:r>
              <a:rPr lang="id-ID" sz="2000" i="1" dirty="0"/>
              <a:t>Online Analytical Processing</a:t>
            </a:r>
            <a:r>
              <a:rPr lang="id-ID" sz="2000" dirty="0"/>
              <a:t>, </a:t>
            </a:r>
            <a:r>
              <a:rPr lang="id-ID" sz="2000" i="1" dirty="0"/>
              <a:t>Decision Support </a:t>
            </a:r>
            <a:r>
              <a:rPr lang="id-ID" sz="2000" dirty="0"/>
              <a:t>, </a:t>
            </a:r>
            <a:r>
              <a:rPr lang="id-ID" sz="2000" i="1" dirty="0"/>
              <a:t>Data Mining</a:t>
            </a:r>
            <a:r>
              <a:rPr lang="id-ID" sz="2000" dirty="0"/>
              <a:t>, </a:t>
            </a:r>
            <a:r>
              <a:rPr lang="id-ID" sz="2000" i="1" dirty="0"/>
              <a:t>forecasting</a:t>
            </a:r>
            <a:r>
              <a:rPr lang="id-ID" sz="2000" dirty="0"/>
              <a:t>, dan </a:t>
            </a:r>
            <a:r>
              <a:rPr lang="id-ID" sz="2000" i="1" dirty="0"/>
              <a:t>Statistical Analysis</a:t>
            </a:r>
            <a:r>
              <a:rPr lang="id-ID" sz="2000" dirty="0"/>
              <a:t>.</a:t>
            </a:r>
            <a:endParaRPr lang="en-US" sz="2000" dirty="0"/>
          </a:p>
          <a:p>
            <a:pPr lvl="0"/>
            <a:r>
              <a:rPr lang="id-ID" sz="2000" dirty="0"/>
              <a:t>Peralatan </a:t>
            </a:r>
            <a:r>
              <a:rPr lang="id-ID" sz="2000" i="1" dirty="0"/>
              <a:t>Business Intelegence </a:t>
            </a:r>
            <a:r>
              <a:rPr lang="id-ID" sz="2000" dirty="0"/>
              <a:t>dibagi menjadi 2 kategori utama:</a:t>
            </a:r>
            <a:endParaRPr lang="en-US" sz="2000" dirty="0"/>
          </a:p>
          <a:p>
            <a:pPr marL="114300" lvl="0" indent="0">
              <a:buNone/>
            </a:pPr>
            <a:r>
              <a:rPr lang="id-ID" sz="2000" dirty="0"/>
              <a:t>      (1) </a:t>
            </a:r>
            <a:r>
              <a:rPr lang="id-ID" sz="2000" i="1" dirty="0"/>
              <a:t>Information and Knowledge Discovery</a:t>
            </a:r>
            <a:endParaRPr lang="en-US" sz="2000" dirty="0"/>
          </a:p>
          <a:p>
            <a:pPr marL="114300" lvl="0" indent="0">
              <a:buNone/>
            </a:pPr>
            <a:r>
              <a:rPr lang="id-ID" sz="2000" dirty="0"/>
              <a:t>      (2) </a:t>
            </a:r>
            <a:r>
              <a:rPr lang="id-ID" sz="2000" i="1" dirty="0"/>
              <a:t>Decision Support </a:t>
            </a:r>
            <a:r>
              <a:rPr lang="id-ID" sz="2000" dirty="0"/>
              <a:t>dan </a:t>
            </a:r>
            <a:r>
              <a:rPr lang="id-ID" sz="2000" i="1" dirty="0"/>
              <a:t>Intelligent Analysis</a:t>
            </a:r>
            <a:r>
              <a:rPr lang="id-ID" sz="2400" dirty="0"/>
              <a:t>.</a:t>
            </a:r>
            <a:endParaRPr lang="en-US" sz="2400"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grpSp>
        <p:nvGrpSpPr>
          <p:cNvPr id="1065" name="Google Shape;1065;p49"/>
          <p:cNvGrpSpPr/>
          <p:nvPr/>
        </p:nvGrpSpPr>
        <p:grpSpPr>
          <a:xfrm>
            <a:off x="5669224" y="1471322"/>
            <a:ext cx="3367272" cy="3296070"/>
            <a:chOff x="4495621" y="738354"/>
            <a:chExt cx="4343747" cy="3995583"/>
          </a:xfrm>
        </p:grpSpPr>
        <p:sp>
          <p:nvSpPr>
            <p:cNvPr id="1066" name="Google Shape;1066;p49"/>
            <p:cNvSpPr/>
            <p:nvPr/>
          </p:nvSpPr>
          <p:spPr>
            <a:xfrm>
              <a:off x="7641175" y="2499425"/>
              <a:ext cx="251700" cy="251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9"/>
            <p:cNvGrpSpPr/>
            <p:nvPr/>
          </p:nvGrpSpPr>
          <p:grpSpPr>
            <a:xfrm>
              <a:off x="4495621" y="738354"/>
              <a:ext cx="4343747" cy="3995583"/>
              <a:chOff x="1477050" y="841050"/>
              <a:chExt cx="4671700" cy="4297250"/>
            </a:xfrm>
          </p:grpSpPr>
          <p:sp>
            <p:nvSpPr>
              <p:cNvPr id="1068" name="Google Shape;1068;p49"/>
              <p:cNvSpPr/>
              <p:nvPr/>
            </p:nvSpPr>
            <p:spPr>
              <a:xfrm>
                <a:off x="2254275" y="841050"/>
                <a:ext cx="713875" cy="714700"/>
              </a:xfrm>
              <a:custGeom>
                <a:avLst/>
                <a:gdLst/>
                <a:ahLst/>
                <a:cxnLst/>
                <a:rect l="l" t="t" r="r" b="b"/>
                <a:pathLst>
                  <a:path w="28555" h="28588" extrusionOk="0">
                    <a:moveTo>
                      <a:pt x="14278" y="0"/>
                    </a:moveTo>
                    <a:cubicBezTo>
                      <a:pt x="6372" y="0"/>
                      <a:pt x="1" y="6405"/>
                      <a:pt x="1" y="14277"/>
                    </a:cubicBezTo>
                    <a:cubicBezTo>
                      <a:pt x="1" y="22183"/>
                      <a:pt x="6372" y="28587"/>
                      <a:pt x="14278" y="28587"/>
                    </a:cubicBezTo>
                    <a:cubicBezTo>
                      <a:pt x="22150" y="28587"/>
                      <a:pt x="28554" y="22183"/>
                      <a:pt x="28554" y="14277"/>
                    </a:cubicBezTo>
                    <a:cubicBezTo>
                      <a:pt x="28554" y="6405"/>
                      <a:pt x="22150" y="0"/>
                      <a:pt x="1427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2449425" y="1118750"/>
                <a:ext cx="73400" cy="238525"/>
              </a:xfrm>
              <a:custGeom>
                <a:avLst/>
                <a:gdLst/>
                <a:ahLst/>
                <a:cxnLst/>
                <a:rect l="l" t="t" r="r" b="b"/>
                <a:pathLst>
                  <a:path w="2936" h="9541" extrusionOk="0">
                    <a:moveTo>
                      <a:pt x="0" y="0"/>
                    </a:moveTo>
                    <a:lnTo>
                      <a:pt x="0" y="9540"/>
                    </a:lnTo>
                    <a:lnTo>
                      <a:pt x="2936" y="9540"/>
                    </a:lnTo>
                    <a:lnTo>
                      <a:pt x="2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2441925" y="999075"/>
                <a:ext cx="103425" cy="88825"/>
              </a:xfrm>
              <a:custGeom>
                <a:avLst/>
                <a:gdLst/>
                <a:ahLst/>
                <a:cxnLst/>
                <a:rect l="l" t="t" r="r" b="b"/>
                <a:pathLst>
                  <a:path w="4137" h="3553" extrusionOk="0">
                    <a:moveTo>
                      <a:pt x="1784" y="1"/>
                    </a:moveTo>
                    <a:cubicBezTo>
                      <a:pt x="870" y="1"/>
                      <a:pt x="0" y="702"/>
                      <a:pt x="0" y="1785"/>
                    </a:cubicBezTo>
                    <a:cubicBezTo>
                      <a:pt x="0" y="2752"/>
                      <a:pt x="767" y="3520"/>
                      <a:pt x="1768" y="3553"/>
                    </a:cubicBezTo>
                    <a:cubicBezTo>
                      <a:pt x="3336" y="3553"/>
                      <a:pt x="4136" y="1652"/>
                      <a:pt x="3036" y="517"/>
                    </a:cubicBezTo>
                    <a:cubicBezTo>
                      <a:pt x="2669" y="161"/>
                      <a:pt x="2221" y="1"/>
                      <a:pt x="1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2570350" y="1111250"/>
                <a:ext cx="229350" cy="246025"/>
              </a:xfrm>
              <a:custGeom>
                <a:avLst/>
                <a:gdLst/>
                <a:ahLst/>
                <a:cxnLst/>
                <a:rect l="l" t="t" r="r" b="b"/>
                <a:pathLst>
                  <a:path w="9174" h="9841" extrusionOk="0">
                    <a:moveTo>
                      <a:pt x="5704" y="0"/>
                    </a:moveTo>
                    <a:cubicBezTo>
                      <a:pt x="4537" y="0"/>
                      <a:pt x="3436" y="600"/>
                      <a:pt x="2835" y="1601"/>
                    </a:cubicBezTo>
                    <a:lnTo>
                      <a:pt x="2835" y="300"/>
                    </a:lnTo>
                    <a:lnTo>
                      <a:pt x="0" y="300"/>
                    </a:lnTo>
                    <a:lnTo>
                      <a:pt x="0" y="9840"/>
                    </a:lnTo>
                    <a:lnTo>
                      <a:pt x="2835" y="9840"/>
                    </a:lnTo>
                    <a:lnTo>
                      <a:pt x="2835" y="4837"/>
                    </a:lnTo>
                    <a:cubicBezTo>
                      <a:pt x="2835" y="3503"/>
                      <a:pt x="3436" y="2702"/>
                      <a:pt x="4637" y="2702"/>
                    </a:cubicBezTo>
                    <a:cubicBezTo>
                      <a:pt x="5704" y="2702"/>
                      <a:pt x="6238" y="3469"/>
                      <a:pt x="6238" y="4837"/>
                    </a:cubicBezTo>
                    <a:lnTo>
                      <a:pt x="6238" y="9840"/>
                    </a:lnTo>
                    <a:lnTo>
                      <a:pt x="9173" y="9840"/>
                    </a:lnTo>
                    <a:lnTo>
                      <a:pt x="9173" y="3803"/>
                    </a:lnTo>
                    <a:cubicBezTo>
                      <a:pt x="9173" y="1234"/>
                      <a:pt x="7739" y="0"/>
                      <a:pt x="5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1681375" y="3123500"/>
                <a:ext cx="384475" cy="404500"/>
              </a:xfrm>
              <a:custGeom>
                <a:avLst/>
                <a:gdLst/>
                <a:ahLst/>
                <a:cxnLst/>
                <a:rect l="l" t="t" r="r" b="b"/>
                <a:pathLst>
                  <a:path w="15379" h="16180" extrusionOk="0">
                    <a:moveTo>
                      <a:pt x="7663" y="1"/>
                    </a:moveTo>
                    <a:cubicBezTo>
                      <a:pt x="7644" y="1"/>
                      <a:pt x="7625" y="1"/>
                      <a:pt x="7606" y="1"/>
                    </a:cubicBezTo>
                    <a:cubicBezTo>
                      <a:pt x="5371" y="1"/>
                      <a:pt x="3570" y="1969"/>
                      <a:pt x="3603" y="4371"/>
                    </a:cubicBezTo>
                    <a:cubicBezTo>
                      <a:pt x="3570" y="6105"/>
                      <a:pt x="4637" y="7673"/>
                      <a:pt x="6238" y="8374"/>
                    </a:cubicBezTo>
                    <a:cubicBezTo>
                      <a:pt x="0" y="9374"/>
                      <a:pt x="367" y="16179"/>
                      <a:pt x="367" y="16179"/>
                    </a:cubicBezTo>
                    <a:lnTo>
                      <a:pt x="15111" y="16046"/>
                    </a:lnTo>
                    <a:cubicBezTo>
                      <a:pt x="15111" y="16046"/>
                      <a:pt x="15378" y="9174"/>
                      <a:pt x="9174" y="8340"/>
                    </a:cubicBezTo>
                    <a:cubicBezTo>
                      <a:pt x="10741" y="7606"/>
                      <a:pt x="11742" y="6005"/>
                      <a:pt x="11709" y="4304"/>
                    </a:cubicBezTo>
                    <a:cubicBezTo>
                      <a:pt x="11709" y="1923"/>
                      <a:pt x="9872" y="1"/>
                      <a:pt x="766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5220575" y="4402425"/>
                <a:ext cx="231850" cy="199675"/>
              </a:xfrm>
              <a:custGeom>
                <a:avLst/>
                <a:gdLst/>
                <a:ahLst/>
                <a:cxnLst/>
                <a:rect l="l" t="t" r="r" b="b"/>
                <a:pathLst>
                  <a:path w="9274" h="7987" extrusionOk="0">
                    <a:moveTo>
                      <a:pt x="6913" y="0"/>
                    </a:moveTo>
                    <a:cubicBezTo>
                      <a:pt x="5859" y="0"/>
                      <a:pt x="4807" y="668"/>
                      <a:pt x="4637" y="1982"/>
                    </a:cubicBezTo>
                    <a:cubicBezTo>
                      <a:pt x="4450" y="673"/>
                      <a:pt x="3405" y="5"/>
                      <a:pt x="2359" y="5"/>
                    </a:cubicBezTo>
                    <a:cubicBezTo>
                      <a:pt x="1352" y="5"/>
                      <a:pt x="346" y="623"/>
                      <a:pt x="100" y="1882"/>
                    </a:cubicBezTo>
                    <a:cubicBezTo>
                      <a:pt x="0" y="2682"/>
                      <a:pt x="200" y="3483"/>
                      <a:pt x="667" y="4117"/>
                    </a:cubicBezTo>
                    <a:cubicBezTo>
                      <a:pt x="1134" y="4751"/>
                      <a:pt x="1668" y="5318"/>
                      <a:pt x="2268" y="5818"/>
                    </a:cubicBezTo>
                    <a:cubicBezTo>
                      <a:pt x="3102" y="6585"/>
                      <a:pt x="3870" y="7252"/>
                      <a:pt x="4703" y="7986"/>
                    </a:cubicBezTo>
                    <a:cubicBezTo>
                      <a:pt x="5537" y="7252"/>
                      <a:pt x="6205" y="6552"/>
                      <a:pt x="7038" y="5818"/>
                    </a:cubicBezTo>
                    <a:cubicBezTo>
                      <a:pt x="7639" y="5318"/>
                      <a:pt x="8173" y="4717"/>
                      <a:pt x="8640" y="4083"/>
                    </a:cubicBezTo>
                    <a:cubicBezTo>
                      <a:pt x="9107" y="3450"/>
                      <a:pt x="9273" y="2649"/>
                      <a:pt x="9173" y="1849"/>
                    </a:cubicBezTo>
                    <a:cubicBezTo>
                      <a:pt x="8929" y="610"/>
                      <a:pt x="7920" y="0"/>
                      <a:pt x="691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5690075" y="2026875"/>
                <a:ext cx="381125" cy="472875"/>
              </a:xfrm>
              <a:custGeom>
                <a:avLst/>
                <a:gdLst/>
                <a:ahLst/>
                <a:cxnLst/>
                <a:rect l="l" t="t" r="r" b="b"/>
                <a:pathLst>
                  <a:path w="15245" h="18915" extrusionOk="0">
                    <a:moveTo>
                      <a:pt x="3807" y="0"/>
                    </a:moveTo>
                    <a:cubicBezTo>
                      <a:pt x="3600" y="0"/>
                      <a:pt x="3469" y="35"/>
                      <a:pt x="3469" y="35"/>
                    </a:cubicBezTo>
                    <a:lnTo>
                      <a:pt x="4103" y="3170"/>
                    </a:lnTo>
                    <a:lnTo>
                      <a:pt x="1601" y="8674"/>
                    </a:lnTo>
                    <a:lnTo>
                      <a:pt x="0" y="8974"/>
                    </a:lnTo>
                    <a:lnTo>
                      <a:pt x="1968" y="18915"/>
                    </a:lnTo>
                    <a:lnTo>
                      <a:pt x="4704" y="18381"/>
                    </a:lnTo>
                    <a:cubicBezTo>
                      <a:pt x="4704" y="18381"/>
                      <a:pt x="11542" y="18114"/>
                      <a:pt x="12809" y="17847"/>
                    </a:cubicBezTo>
                    <a:cubicBezTo>
                      <a:pt x="13010" y="17814"/>
                      <a:pt x="13210" y="17747"/>
                      <a:pt x="13376" y="17681"/>
                    </a:cubicBezTo>
                    <a:cubicBezTo>
                      <a:pt x="14611" y="17013"/>
                      <a:pt x="15244" y="15579"/>
                      <a:pt x="14911" y="14178"/>
                    </a:cubicBezTo>
                    <a:cubicBezTo>
                      <a:pt x="14310" y="11409"/>
                      <a:pt x="13143" y="6272"/>
                      <a:pt x="12743" y="6006"/>
                    </a:cubicBezTo>
                    <a:cubicBezTo>
                      <a:pt x="12667" y="5950"/>
                      <a:pt x="12485" y="5927"/>
                      <a:pt x="12230" y="5927"/>
                    </a:cubicBezTo>
                    <a:cubicBezTo>
                      <a:pt x="10792" y="5927"/>
                      <a:pt x="7039" y="6673"/>
                      <a:pt x="7039" y="6673"/>
                    </a:cubicBezTo>
                    <a:cubicBezTo>
                      <a:pt x="7039" y="6673"/>
                      <a:pt x="7027" y="6803"/>
                      <a:pt x="6990" y="6803"/>
                    </a:cubicBezTo>
                    <a:cubicBezTo>
                      <a:pt x="6919" y="6803"/>
                      <a:pt x="6755" y="6329"/>
                      <a:pt x="6405" y="3570"/>
                    </a:cubicBezTo>
                    <a:cubicBezTo>
                      <a:pt x="5995" y="373"/>
                      <a:pt x="4488" y="0"/>
                      <a:pt x="38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a:off x="5572475" y="2239550"/>
                <a:ext cx="145975" cy="278550"/>
              </a:xfrm>
              <a:custGeom>
                <a:avLst/>
                <a:gdLst/>
                <a:ahLst/>
                <a:cxnLst/>
                <a:rect l="l" t="t" r="r" b="b"/>
                <a:pathLst>
                  <a:path w="5839" h="11142" extrusionOk="0">
                    <a:moveTo>
                      <a:pt x="3737" y="0"/>
                    </a:moveTo>
                    <a:lnTo>
                      <a:pt x="1" y="501"/>
                    </a:lnTo>
                    <a:lnTo>
                      <a:pt x="3136" y="11142"/>
                    </a:lnTo>
                    <a:lnTo>
                      <a:pt x="5838" y="10608"/>
                    </a:lnTo>
                    <a:lnTo>
                      <a:pt x="373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9"/>
              <p:cNvSpPr/>
              <p:nvPr/>
            </p:nvSpPr>
            <p:spPr>
              <a:xfrm>
                <a:off x="1477050" y="5127450"/>
                <a:ext cx="4617500" cy="5850"/>
              </a:xfrm>
              <a:custGeom>
                <a:avLst/>
                <a:gdLst/>
                <a:ahLst/>
                <a:cxnLst/>
                <a:rect l="l" t="t" r="r" b="b"/>
                <a:pathLst>
                  <a:path w="184700" h="234" extrusionOk="0">
                    <a:moveTo>
                      <a:pt x="92367" y="0"/>
                    </a:moveTo>
                    <a:cubicBezTo>
                      <a:pt x="41330" y="0"/>
                      <a:pt x="1" y="67"/>
                      <a:pt x="1" y="134"/>
                    </a:cubicBezTo>
                    <a:cubicBezTo>
                      <a:pt x="1" y="167"/>
                      <a:pt x="41364" y="234"/>
                      <a:pt x="92367" y="234"/>
                    </a:cubicBezTo>
                    <a:cubicBezTo>
                      <a:pt x="143337" y="234"/>
                      <a:pt x="184699" y="167"/>
                      <a:pt x="184699" y="134"/>
                    </a:cubicBezTo>
                    <a:cubicBezTo>
                      <a:pt x="184699" y="67"/>
                      <a:pt x="143370" y="0"/>
                      <a:pt x="923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9"/>
              <p:cNvSpPr/>
              <p:nvPr/>
            </p:nvSpPr>
            <p:spPr>
              <a:xfrm>
                <a:off x="4622650" y="1342675"/>
                <a:ext cx="966525" cy="847250"/>
              </a:xfrm>
              <a:custGeom>
                <a:avLst/>
                <a:gdLst/>
                <a:ahLst/>
                <a:cxnLst/>
                <a:rect l="l" t="t" r="r" b="b"/>
                <a:pathLst>
                  <a:path w="38661" h="33890" extrusionOk="0">
                    <a:moveTo>
                      <a:pt x="19342" y="1"/>
                    </a:moveTo>
                    <a:cubicBezTo>
                      <a:pt x="16854" y="1"/>
                      <a:pt x="14328" y="553"/>
                      <a:pt x="11942" y="1718"/>
                    </a:cubicBezTo>
                    <a:cubicBezTo>
                      <a:pt x="3503" y="5820"/>
                      <a:pt x="0" y="15928"/>
                      <a:pt x="4103" y="24367"/>
                    </a:cubicBezTo>
                    <a:cubicBezTo>
                      <a:pt x="7040" y="30385"/>
                      <a:pt x="13072" y="33890"/>
                      <a:pt x="19347" y="33890"/>
                    </a:cubicBezTo>
                    <a:cubicBezTo>
                      <a:pt x="21837" y="33890"/>
                      <a:pt x="24365" y="33338"/>
                      <a:pt x="26752" y="32173"/>
                    </a:cubicBezTo>
                    <a:cubicBezTo>
                      <a:pt x="35158" y="28103"/>
                      <a:pt x="38661" y="17962"/>
                      <a:pt x="34591" y="9556"/>
                    </a:cubicBezTo>
                    <a:cubicBezTo>
                      <a:pt x="31653" y="3513"/>
                      <a:pt x="25619" y="1"/>
                      <a:pt x="1934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4864475" y="1513825"/>
                <a:ext cx="429500" cy="526225"/>
              </a:xfrm>
              <a:custGeom>
                <a:avLst/>
                <a:gdLst/>
                <a:ahLst/>
                <a:cxnLst/>
                <a:rect l="l" t="t" r="r" b="b"/>
                <a:pathLst>
                  <a:path w="17180" h="21049" extrusionOk="0">
                    <a:moveTo>
                      <a:pt x="9211" y="1"/>
                    </a:moveTo>
                    <a:cubicBezTo>
                      <a:pt x="8084" y="1"/>
                      <a:pt x="6893" y="263"/>
                      <a:pt x="5705" y="842"/>
                    </a:cubicBezTo>
                    <a:cubicBezTo>
                      <a:pt x="768" y="3244"/>
                      <a:pt x="1" y="8014"/>
                      <a:pt x="1435" y="10950"/>
                    </a:cubicBezTo>
                    <a:cubicBezTo>
                      <a:pt x="2260" y="12664"/>
                      <a:pt x="3599" y="13895"/>
                      <a:pt x="5222" y="13895"/>
                    </a:cubicBezTo>
                    <a:cubicBezTo>
                      <a:pt x="5304" y="13895"/>
                      <a:pt x="5387" y="13892"/>
                      <a:pt x="5471" y="13885"/>
                    </a:cubicBezTo>
                    <a:cubicBezTo>
                      <a:pt x="5738" y="13885"/>
                      <a:pt x="5938" y="13618"/>
                      <a:pt x="5871" y="13385"/>
                    </a:cubicBezTo>
                    <a:cubicBezTo>
                      <a:pt x="5838" y="13185"/>
                      <a:pt x="5738" y="12651"/>
                      <a:pt x="5671" y="12451"/>
                    </a:cubicBezTo>
                    <a:cubicBezTo>
                      <a:pt x="5638" y="12151"/>
                      <a:pt x="5538" y="12084"/>
                      <a:pt x="5271" y="11950"/>
                    </a:cubicBezTo>
                    <a:cubicBezTo>
                      <a:pt x="4504" y="11583"/>
                      <a:pt x="3937" y="10983"/>
                      <a:pt x="3603" y="10216"/>
                    </a:cubicBezTo>
                    <a:cubicBezTo>
                      <a:pt x="2336" y="7614"/>
                      <a:pt x="3136" y="4312"/>
                      <a:pt x="6305" y="2777"/>
                    </a:cubicBezTo>
                    <a:cubicBezTo>
                      <a:pt x="7184" y="2343"/>
                      <a:pt x="8023" y="2141"/>
                      <a:pt x="8794" y="2141"/>
                    </a:cubicBezTo>
                    <a:cubicBezTo>
                      <a:pt x="10450" y="2141"/>
                      <a:pt x="11792" y="3074"/>
                      <a:pt x="12543" y="4645"/>
                    </a:cubicBezTo>
                    <a:cubicBezTo>
                      <a:pt x="14011" y="7647"/>
                      <a:pt x="13911" y="10816"/>
                      <a:pt x="11942" y="11784"/>
                    </a:cubicBezTo>
                    <a:cubicBezTo>
                      <a:pt x="11665" y="11931"/>
                      <a:pt x="11371" y="12000"/>
                      <a:pt x="11084" y="12000"/>
                    </a:cubicBezTo>
                    <a:cubicBezTo>
                      <a:pt x="10270" y="12000"/>
                      <a:pt x="9513" y="11446"/>
                      <a:pt x="9341" y="10583"/>
                    </a:cubicBezTo>
                    <a:cubicBezTo>
                      <a:pt x="9007" y="9082"/>
                      <a:pt x="8907" y="7380"/>
                      <a:pt x="8440" y="6446"/>
                    </a:cubicBezTo>
                    <a:cubicBezTo>
                      <a:pt x="8141" y="5823"/>
                      <a:pt x="7618" y="5386"/>
                      <a:pt x="6983" y="5386"/>
                    </a:cubicBezTo>
                    <a:cubicBezTo>
                      <a:pt x="6769" y="5386"/>
                      <a:pt x="6541" y="5436"/>
                      <a:pt x="6305" y="5546"/>
                    </a:cubicBezTo>
                    <a:cubicBezTo>
                      <a:pt x="5171" y="6113"/>
                      <a:pt x="4837" y="7681"/>
                      <a:pt x="5605" y="9215"/>
                    </a:cubicBezTo>
                    <a:cubicBezTo>
                      <a:pt x="5871" y="9782"/>
                      <a:pt x="6238" y="10283"/>
                      <a:pt x="6739" y="10716"/>
                    </a:cubicBezTo>
                    <a:cubicBezTo>
                      <a:pt x="6739" y="10716"/>
                      <a:pt x="7940" y="16087"/>
                      <a:pt x="8140" y="17021"/>
                    </a:cubicBezTo>
                    <a:cubicBezTo>
                      <a:pt x="8540" y="18889"/>
                      <a:pt x="9908" y="20757"/>
                      <a:pt x="10041" y="20990"/>
                    </a:cubicBezTo>
                    <a:cubicBezTo>
                      <a:pt x="10067" y="21030"/>
                      <a:pt x="10109" y="21048"/>
                      <a:pt x="10152" y="21048"/>
                    </a:cubicBezTo>
                    <a:cubicBezTo>
                      <a:pt x="10219" y="21048"/>
                      <a:pt x="10288" y="21004"/>
                      <a:pt x="10308" y="20924"/>
                    </a:cubicBezTo>
                    <a:cubicBezTo>
                      <a:pt x="10341" y="20723"/>
                      <a:pt x="10875" y="18455"/>
                      <a:pt x="10541" y="16620"/>
                    </a:cubicBezTo>
                    <a:cubicBezTo>
                      <a:pt x="10441" y="16087"/>
                      <a:pt x="9874" y="13385"/>
                      <a:pt x="9874" y="13385"/>
                    </a:cubicBezTo>
                    <a:lnTo>
                      <a:pt x="9874" y="13385"/>
                    </a:lnTo>
                    <a:cubicBezTo>
                      <a:pt x="10246" y="13668"/>
                      <a:pt x="10797" y="13820"/>
                      <a:pt x="11402" y="13820"/>
                    </a:cubicBezTo>
                    <a:cubicBezTo>
                      <a:pt x="11936" y="13820"/>
                      <a:pt x="12512" y="13702"/>
                      <a:pt x="13043" y="13451"/>
                    </a:cubicBezTo>
                    <a:cubicBezTo>
                      <a:pt x="16379" y="11817"/>
                      <a:pt x="17180" y="7681"/>
                      <a:pt x="15178" y="3611"/>
                    </a:cubicBezTo>
                    <a:cubicBezTo>
                      <a:pt x="14126" y="1438"/>
                      <a:pt x="11847" y="1"/>
                      <a:pt x="9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9"/>
              <p:cNvSpPr/>
              <p:nvPr/>
            </p:nvSpPr>
            <p:spPr>
              <a:xfrm>
                <a:off x="5488250" y="2776925"/>
                <a:ext cx="660500" cy="584450"/>
              </a:xfrm>
              <a:custGeom>
                <a:avLst/>
                <a:gdLst/>
                <a:ahLst/>
                <a:cxnLst/>
                <a:rect l="l" t="t" r="r" b="b"/>
                <a:pathLst>
                  <a:path w="26420" h="23378" extrusionOk="0">
                    <a:moveTo>
                      <a:pt x="13184" y="0"/>
                    </a:moveTo>
                    <a:cubicBezTo>
                      <a:pt x="8489" y="0"/>
                      <a:pt x="4077" y="2871"/>
                      <a:pt x="2302" y="7526"/>
                    </a:cubicBezTo>
                    <a:cubicBezTo>
                      <a:pt x="1" y="13530"/>
                      <a:pt x="3003" y="20302"/>
                      <a:pt x="9041" y="22604"/>
                    </a:cubicBezTo>
                    <a:cubicBezTo>
                      <a:pt x="10418" y="23129"/>
                      <a:pt x="11831" y="23378"/>
                      <a:pt x="13221" y="23378"/>
                    </a:cubicBezTo>
                    <a:cubicBezTo>
                      <a:pt x="17921" y="23378"/>
                      <a:pt x="22341" y="20526"/>
                      <a:pt x="24118" y="15865"/>
                    </a:cubicBezTo>
                    <a:cubicBezTo>
                      <a:pt x="26420" y="9828"/>
                      <a:pt x="23418" y="3056"/>
                      <a:pt x="17380" y="788"/>
                    </a:cubicBezTo>
                    <a:cubicBezTo>
                      <a:pt x="15998" y="253"/>
                      <a:pt x="14579" y="0"/>
                      <a:pt x="13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9"/>
              <p:cNvSpPr/>
              <p:nvPr/>
            </p:nvSpPr>
            <p:spPr>
              <a:xfrm>
                <a:off x="5611675" y="2890850"/>
                <a:ext cx="386125" cy="366950"/>
              </a:xfrm>
              <a:custGeom>
                <a:avLst/>
                <a:gdLst/>
                <a:ahLst/>
                <a:cxnLst/>
                <a:rect l="l" t="t" r="r" b="b"/>
                <a:pathLst>
                  <a:path w="15445" h="14678" extrusionOk="0">
                    <a:moveTo>
                      <a:pt x="14378" y="9107"/>
                    </a:moveTo>
                    <a:cubicBezTo>
                      <a:pt x="15445" y="5938"/>
                      <a:pt x="13844" y="2469"/>
                      <a:pt x="10708" y="1235"/>
                    </a:cubicBezTo>
                    <a:cubicBezTo>
                      <a:pt x="7573" y="0"/>
                      <a:pt x="4037" y="1468"/>
                      <a:pt x="2669" y="4537"/>
                    </a:cubicBezTo>
                    <a:cubicBezTo>
                      <a:pt x="2636" y="4604"/>
                      <a:pt x="2602" y="4704"/>
                      <a:pt x="2569" y="4770"/>
                    </a:cubicBezTo>
                    <a:cubicBezTo>
                      <a:pt x="2169" y="5838"/>
                      <a:pt x="2069" y="7005"/>
                      <a:pt x="2269" y="8106"/>
                    </a:cubicBezTo>
                    <a:lnTo>
                      <a:pt x="1" y="10841"/>
                    </a:lnTo>
                    <a:lnTo>
                      <a:pt x="3670" y="11042"/>
                    </a:lnTo>
                    <a:cubicBezTo>
                      <a:pt x="6739" y="14677"/>
                      <a:pt x="12576" y="13710"/>
                      <a:pt x="14311" y="9274"/>
                    </a:cubicBezTo>
                    <a:cubicBezTo>
                      <a:pt x="14344" y="9207"/>
                      <a:pt x="14378" y="9174"/>
                      <a:pt x="14378" y="9107"/>
                    </a:cubicBezTo>
                    <a:close/>
                    <a:moveTo>
                      <a:pt x="6572" y="11909"/>
                    </a:moveTo>
                    <a:cubicBezTo>
                      <a:pt x="5605" y="11542"/>
                      <a:pt x="4771" y="10908"/>
                      <a:pt x="4170" y="10074"/>
                    </a:cubicBezTo>
                    <a:lnTo>
                      <a:pt x="2035" y="9941"/>
                    </a:lnTo>
                    <a:lnTo>
                      <a:pt x="3336" y="8373"/>
                    </a:lnTo>
                    <a:cubicBezTo>
                      <a:pt x="3069" y="7306"/>
                      <a:pt x="3103" y="6171"/>
                      <a:pt x="3503" y="5137"/>
                    </a:cubicBezTo>
                    <a:cubicBezTo>
                      <a:pt x="3570" y="4971"/>
                      <a:pt x="3637" y="4804"/>
                      <a:pt x="3703" y="4670"/>
                    </a:cubicBezTo>
                    <a:cubicBezTo>
                      <a:pt x="4937" y="2235"/>
                      <a:pt x="7840" y="1134"/>
                      <a:pt x="10375" y="2135"/>
                    </a:cubicBezTo>
                    <a:cubicBezTo>
                      <a:pt x="12910" y="3136"/>
                      <a:pt x="14278" y="5905"/>
                      <a:pt x="13510" y="8506"/>
                    </a:cubicBezTo>
                    <a:cubicBezTo>
                      <a:pt x="13477" y="8640"/>
                      <a:pt x="13444" y="8773"/>
                      <a:pt x="13377" y="8907"/>
                    </a:cubicBezTo>
                    <a:cubicBezTo>
                      <a:pt x="12343" y="11609"/>
                      <a:pt x="9274" y="12976"/>
                      <a:pt x="6572" y="119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5760125" y="2980075"/>
                <a:ext cx="125100" cy="175150"/>
              </a:xfrm>
              <a:custGeom>
                <a:avLst/>
                <a:gdLst/>
                <a:ahLst/>
                <a:cxnLst/>
                <a:rect l="l" t="t" r="r" b="b"/>
                <a:pathLst>
                  <a:path w="5004" h="7006" extrusionOk="0">
                    <a:moveTo>
                      <a:pt x="4770" y="5671"/>
                    </a:moveTo>
                    <a:cubicBezTo>
                      <a:pt x="4637" y="5538"/>
                      <a:pt x="4070" y="4904"/>
                      <a:pt x="3936" y="4837"/>
                    </a:cubicBezTo>
                    <a:cubicBezTo>
                      <a:pt x="3836" y="4737"/>
                      <a:pt x="3736" y="4671"/>
                      <a:pt x="3603" y="4771"/>
                    </a:cubicBezTo>
                    <a:cubicBezTo>
                      <a:pt x="3436" y="4871"/>
                      <a:pt x="3036" y="5104"/>
                      <a:pt x="2936" y="5171"/>
                    </a:cubicBezTo>
                    <a:cubicBezTo>
                      <a:pt x="2802" y="5204"/>
                      <a:pt x="2702" y="5204"/>
                      <a:pt x="2602" y="5071"/>
                    </a:cubicBezTo>
                    <a:cubicBezTo>
                      <a:pt x="2235" y="4737"/>
                      <a:pt x="1935" y="4337"/>
                      <a:pt x="1701" y="3903"/>
                    </a:cubicBezTo>
                    <a:cubicBezTo>
                      <a:pt x="1501" y="3503"/>
                      <a:pt x="1368" y="3069"/>
                      <a:pt x="1301" y="2636"/>
                    </a:cubicBezTo>
                    <a:cubicBezTo>
                      <a:pt x="1268" y="2436"/>
                      <a:pt x="1368" y="2402"/>
                      <a:pt x="1468" y="2369"/>
                    </a:cubicBezTo>
                    <a:cubicBezTo>
                      <a:pt x="1568" y="2302"/>
                      <a:pt x="1668" y="2235"/>
                      <a:pt x="1768" y="2202"/>
                    </a:cubicBezTo>
                    <a:lnTo>
                      <a:pt x="1868" y="2135"/>
                    </a:lnTo>
                    <a:cubicBezTo>
                      <a:pt x="1902" y="2102"/>
                      <a:pt x="1968" y="2035"/>
                      <a:pt x="2002" y="2002"/>
                    </a:cubicBezTo>
                    <a:cubicBezTo>
                      <a:pt x="2102" y="1935"/>
                      <a:pt x="2135" y="1835"/>
                      <a:pt x="2102" y="1735"/>
                    </a:cubicBezTo>
                    <a:cubicBezTo>
                      <a:pt x="2102" y="1668"/>
                      <a:pt x="2068" y="834"/>
                      <a:pt x="2068" y="534"/>
                    </a:cubicBezTo>
                    <a:cubicBezTo>
                      <a:pt x="2035" y="201"/>
                      <a:pt x="1902" y="201"/>
                      <a:pt x="1835" y="167"/>
                    </a:cubicBezTo>
                    <a:cubicBezTo>
                      <a:pt x="1735" y="134"/>
                      <a:pt x="1668" y="67"/>
                      <a:pt x="1568" y="34"/>
                    </a:cubicBezTo>
                    <a:cubicBezTo>
                      <a:pt x="1401" y="1"/>
                      <a:pt x="1234" y="1"/>
                      <a:pt x="1101" y="67"/>
                    </a:cubicBezTo>
                    <a:cubicBezTo>
                      <a:pt x="667" y="267"/>
                      <a:pt x="300" y="634"/>
                      <a:pt x="134" y="1068"/>
                    </a:cubicBezTo>
                    <a:cubicBezTo>
                      <a:pt x="67" y="1235"/>
                      <a:pt x="34" y="1402"/>
                      <a:pt x="34" y="1602"/>
                    </a:cubicBezTo>
                    <a:cubicBezTo>
                      <a:pt x="0" y="2002"/>
                      <a:pt x="67" y="2402"/>
                      <a:pt x="167" y="2769"/>
                    </a:cubicBezTo>
                    <a:cubicBezTo>
                      <a:pt x="200" y="2903"/>
                      <a:pt x="567" y="4737"/>
                      <a:pt x="1801" y="5871"/>
                    </a:cubicBezTo>
                    <a:cubicBezTo>
                      <a:pt x="3036" y="7006"/>
                      <a:pt x="3136" y="6805"/>
                      <a:pt x="3403" y="6905"/>
                    </a:cubicBezTo>
                    <a:cubicBezTo>
                      <a:pt x="3836" y="6972"/>
                      <a:pt x="4303" y="6872"/>
                      <a:pt x="4637" y="6572"/>
                    </a:cubicBezTo>
                    <a:cubicBezTo>
                      <a:pt x="4837" y="6405"/>
                      <a:pt x="4937" y="6172"/>
                      <a:pt x="5004" y="5938"/>
                    </a:cubicBezTo>
                    <a:cubicBezTo>
                      <a:pt x="4937" y="5871"/>
                      <a:pt x="4870" y="5771"/>
                      <a:pt x="4770" y="56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1693050" y="1546550"/>
                <a:ext cx="446175" cy="445350"/>
              </a:xfrm>
              <a:custGeom>
                <a:avLst/>
                <a:gdLst/>
                <a:ahLst/>
                <a:cxnLst/>
                <a:rect l="l" t="t" r="r" b="b"/>
                <a:pathLst>
                  <a:path w="17847" h="17814" extrusionOk="0">
                    <a:moveTo>
                      <a:pt x="8907" y="0"/>
                    </a:moveTo>
                    <a:cubicBezTo>
                      <a:pt x="4003" y="0"/>
                      <a:pt x="0" y="3970"/>
                      <a:pt x="0" y="8907"/>
                    </a:cubicBezTo>
                    <a:cubicBezTo>
                      <a:pt x="0" y="13810"/>
                      <a:pt x="4003" y="17813"/>
                      <a:pt x="8907" y="17813"/>
                    </a:cubicBezTo>
                    <a:cubicBezTo>
                      <a:pt x="13844" y="17813"/>
                      <a:pt x="17846" y="13810"/>
                      <a:pt x="17846" y="8907"/>
                    </a:cubicBezTo>
                    <a:cubicBezTo>
                      <a:pt x="17846" y="3970"/>
                      <a:pt x="13844" y="0"/>
                      <a:pt x="890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1797300" y="1672200"/>
                <a:ext cx="237675" cy="193125"/>
              </a:xfrm>
              <a:custGeom>
                <a:avLst/>
                <a:gdLst/>
                <a:ahLst/>
                <a:cxnLst/>
                <a:rect l="l" t="t" r="r" b="b"/>
                <a:pathLst>
                  <a:path w="9507" h="7725" extrusionOk="0">
                    <a:moveTo>
                      <a:pt x="6577" y="0"/>
                    </a:moveTo>
                    <a:cubicBezTo>
                      <a:pt x="5423" y="0"/>
                      <a:pt x="4310" y="1068"/>
                      <a:pt x="4637" y="2446"/>
                    </a:cubicBezTo>
                    <a:cubicBezTo>
                      <a:pt x="3069" y="2346"/>
                      <a:pt x="1635" y="1613"/>
                      <a:pt x="634" y="378"/>
                    </a:cubicBezTo>
                    <a:lnTo>
                      <a:pt x="634" y="378"/>
                    </a:lnTo>
                    <a:cubicBezTo>
                      <a:pt x="133" y="1279"/>
                      <a:pt x="400" y="2413"/>
                      <a:pt x="1234" y="2980"/>
                    </a:cubicBezTo>
                    <a:cubicBezTo>
                      <a:pt x="934" y="2980"/>
                      <a:pt x="634" y="2913"/>
                      <a:pt x="367" y="2747"/>
                    </a:cubicBezTo>
                    <a:lnTo>
                      <a:pt x="367" y="2747"/>
                    </a:lnTo>
                    <a:cubicBezTo>
                      <a:pt x="334" y="3681"/>
                      <a:pt x="1001" y="4515"/>
                      <a:pt x="1935" y="4681"/>
                    </a:cubicBezTo>
                    <a:cubicBezTo>
                      <a:pt x="1749" y="4723"/>
                      <a:pt x="1564" y="4751"/>
                      <a:pt x="1378" y="4751"/>
                    </a:cubicBezTo>
                    <a:cubicBezTo>
                      <a:pt x="1263" y="4751"/>
                      <a:pt x="1149" y="4740"/>
                      <a:pt x="1034" y="4715"/>
                    </a:cubicBezTo>
                    <a:lnTo>
                      <a:pt x="1034" y="4715"/>
                    </a:lnTo>
                    <a:cubicBezTo>
                      <a:pt x="1301" y="5515"/>
                      <a:pt x="2035" y="6049"/>
                      <a:pt x="2869" y="6082"/>
                    </a:cubicBezTo>
                    <a:cubicBezTo>
                      <a:pt x="2166" y="6588"/>
                      <a:pt x="1346" y="6881"/>
                      <a:pt x="486" y="6881"/>
                    </a:cubicBezTo>
                    <a:cubicBezTo>
                      <a:pt x="325" y="6881"/>
                      <a:pt x="163" y="6871"/>
                      <a:pt x="0" y="6850"/>
                    </a:cubicBezTo>
                    <a:lnTo>
                      <a:pt x="0" y="6850"/>
                    </a:lnTo>
                    <a:cubicBezTo>
                      <a:pt x="953" y="7452"/>
                      <a:pt x="1978" y="7725"/>
                      <a:pt x="2975" y="7725"/>
                    </a:cubicBezTo>
                    <a:cubicBezTo>
                      <a:pt x="5955" y="7725"/>
                      <a:pt x="8689" y="5287"/>
                      <a:pt x="8539" y="1913"/>
                    </a:cubicBezTo>
                    <a:cubicBezTo>
                      <a:pt x="8906" y="1646"/>
                      <a:pt x="9240" y="1312"/>
                      <a:pt x="9507" y="945"/>
                    </a:cubicBezTo>
                    <a:lnTo>
                      <a:pt x="9507" y="945"/>
                    </a:lnTo>
                    <a:cubicBezTo>
                      <a:pt x="9140" y="1079"/>
                      <a:pt x="8740" y="1179"/>
                      <a:pt x="8373" y="1246"/>
                    </a:cubicBezTo>
                    <a:cubicBezTo>
                      <a:pt x="8773" y="1012"/>
                      <a:pt x="9073" y="612"/>
                      <a:pt x="9240" y="178"/>
                    </a:cubicBezTo>
                    <a:lnTo>
                      <a:pt x="9240" y="178"/>
                    </a:lnTo>
                    <a:cubicBezTo>
                      <a:pt x="8840" y="412"/>
                      <a:pt x="8439" y="578"/>
                      <a:pt x="7972" y="645"/>
                    </a:cubicBezTo>
                    <a:cubicBezTo>
                      <a:pt x="7573" y="196"/>
                      <a:pt x="7071" y="0"/>
                      <a:pt x="6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1804800" y="3730075"/>
                <a:ext cx="845625" cy="767500"/>
              </a:xfrm>
              <a:custGeom>
                <a:avLst/>
                <a:gdLst/>
                <a:ahLst/>
                <a:cxnLst/>
                <a:rect l="l" t="t" r="r" b="b"/>
                <a:pathLst>
                  <a:path w="33825" h="30700" extrusionOk="0">
                    <a:moveTo>
                      <a:pt x="16943" y="0"/>
                    </a:moveTo>
                    <a:cubicBezTo>
                      <a:pt x="15767" y="0"/>
                      <a:pt x="14571" y="137"/>
                      <a:pt x="13376" y="422"/>
                    </a:cubicBezTo>
                    <a:cubicBezTo>
                      <a:pt x="5104" y="2390"/>
                      <a:pt x="0" y="10663"/>
                      <a:pt x="1968" y="18902"/>
                    </a:cubicBezTo>
                    <a:cubicBezTo>
                      <a:pt x="3651" y="25947"/>
                      <a:pt x="9942" y="30699"/>
                      <a:pt x="16881" y="30699"/>
                    </a:cubicBezTo>
                    <a:cubicBezTo>
                      <a:pt x="18058" y="30699"/>
                      <a:pt x="19253" y="30562"/>
                      <a:pt x="20448" y="30277"/>
                    </a:cubicBezTo>
                    <a:cubicBezTo>
                      <a:pt x="28721" y="28342"/>
                      <a:pt x="33824" y="20036"/>
                      <a:pt x="31856" y="11797"/>
                    </a:cubicBezTo>
                    <a:cubicBezTo>
                      <a:pt x="30174" y="4753"/>
                      <a:pt x="23882" y="0"/>
                      <a:pt x="169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1999925" y="3887600"/>
                <a:ext cx="455350" cy="453225"/>
              </a:xfrm>
              <a:custGeom>
                <a:avLst/>
                <a:gdLst/>
                <a:ahLst/>
                <a:cxnLst/>
                <a:rect l="l" t="t" r="r" b="b"/>
                <a:pathLst>
                  <a:path w="18214" h="18129" extrusionOk="0">
                    <a:moveTo>
                      <a:pt x="11859" y="1492"/>
                    </a:moveTo>
                    <a:cubicBezTo>
                      <a:pt x="12047" y="1492"/>
                      <a:pt x="12232" y="1503"/>
                      <a:pt x="12410" y="1527"/>
                    </a:cubicBezTo>
                    <a:cubicBezTo>
                      <a:pt x="12810" y="1560"/>
                      <a:pt x="13177" y="1693"/>
                      <a:pt x="13510" y="1927"/>
                    </a:cubicBezTo>
                    <a:cubicBezTo>
                      <a:pt x="13844" y="2127"/>
                      <a:pt x="14111" y="2394"/>
                      <a:pt x="14344" y="2694"/>
                    </a:cubicBezTo>
                    <a:cubicBezTo>
                      <a:pt x="14645" y="3161"/>
                      <a:pt x="14845" y="3628"/>
                      <a:pt x="14978" y="4162"/>
                    </a:cubicBezTo>
                    <a:cubicBezTo>
                      <a:pt x="15245" y="5029"/>
                      <a:pt x="15312" y="5263"/>
                      <a:pt x="15812" y="7464"/>
                    </a:cubicBezTo>
                    <a:cubicBezTo>
                      <a:pt x="16346" y="9632"/>
                      <a:pt x="16379" y="9899"/>
                      <a:pt x="16546" y="10800"/>
                    </a:cubicBezTo>
                    <a:cubicBezTo>
                      <a:pt x="16679" y="11300"/>
                      <a:pt x="16713" y="11834"/>
                      <a:pt x="16646" y="12368"/>
                    </a:cubicBezTo>
                    <a:cubicBezTo>
                      <a:pt x="16579" y="12768"/>
                      <a:pt x="16446" y="13135"/>
                      <a:pt x="16246" y="13468"/>
                    </a:cubicBezTo>
                    <a:cubicBezTo>
                      <a:pt x="16046" y="13802"/>
                      <a:pt x="15779" y="14069"/>
                      <a:pt x="15445" y="14302"/>
                    </a:cubicBezTo>
                    <a:cubicBezTo>
                      <a:pt x="15012" y="14603"/>
                      <a:pt x="14511" y="14803"/>
                      <a:pt x="14011" y="14936"/>
                    </a:cubicBezTo>
                    <a:cubicBezTo>
                      <a:pt x="13177" y="15203"/>
                      <a:pt x="12910" y="15270"/>
                      <a:pt x="10708" y="15770"/>
                    </a:cubicBezTo>
                    <a:cubicBezTo>
                      <a:pt x="8507" y="16304"/>
                      <a:pt x="8273" y="16337"/>
                      <a:pt x="7373" y="16504"/>
                    </a:cubicBezTo>
                    <a:cubicBezTo>
                      <a:pt x="7017" y="16593"/>
                      <a:pt x="6661" y="16637"/>
                      <a:pt x="6305" y="16637"/>
                    </a:cubicBezTo>
                    <a:cubicBezTo>
                      <a:pt x="6127" y="16637"/>
                      <a:pt x="5949" y="16626"/>
                      <a:pt x="5772" y="16604"/>
                    </a:cubicBezTo>
                    <a:cubicBezTo>
                      <a:pt x="5405" y="16537"/>
                      <a:pt x="5038" y="16404"/>
                      <a:pt x="4704" y="16204"/>
                    </a:cubicBezTo>
                    <a:cubicBezTo>
                      <a:pt x="4371" y="16004"/>
                      <a:pt x="4104" y="15703"/>
                      <a:pt x="3904" y="15403"/>
                    </a:cubicBezTo>
                    <a:cubicBezTo>
                      <a:pt x="3603" y="14936"/>
                      <a:pt x="3370" y="14469"/>
                      <a:pt x="3236" y="13935"/>
                    </a:cubicBezTo>
                    <a:cubicBezTo>
                      <a:pt x="3003" y="13068"/>
                      <a:pt x="2936" y="12835"/>
                      <a:pt x="2403" y="10633"/>
                    </a:cubicBezTo>
                    <a:cubicBezTo>
                      <a:pt x="1902" y="8465"/>
                      <a:pt x="1835" y="8198"/>
                      <a:pt x="1669" y="7297"/>
                    </a:cubicBezTo>
                    <a:cubicBezTo>
                      <a:pt x="1535" y="6797"/>
                      <a:pt x="1535" y="6263"/>
                      <a:pt x="1602" y="5730"/>
                    </a:cubicBezTo>
                    <a:cubicBezTo>
                      <a:pt x="1702" y="4929"/>
                      <a:pt x="2136" y="4229"/>
                      <a:pt x="2769" y="3795"/>
                    </a:cubicBezTo>
                    <a:cubicBezTo>
                      <a:pt x="3203" y="3495"/>
                      <a:pt x="3703" y="3295"/>
                      <a:pt x="4237" y="3161"/>
                    </a:cubicBezTo>
                    <a:cubicBezTo>
                      <a:pt x="5071" y="2894"/>
                      <a:pt x="5338" y="2828"/>
                      <a:pt x="7506" y="2327"/>
                    </a:cubicBezTo>
                    <a:lnTo>
                      <a:pt x="7506" y="2361"/>
                    </a:lnTo>
                    <a:cubicBezTo>
                      <a:pt x="9674" y="1827"/>
                      <a:pt x="9941" y="1760"/>
                      <a:pt x="10842" y="1593"/>
                    </a:cubicBezTo>
                    <a:cubicBezTo>
                      <a:pt x="11165" y="1529"/>
                      <a:pt x="11516" y="1492"/>
                      <a:pt x="11859" y="1492"/>
                    </a:cubicBezTo>
                    <a:close/>
                    <a:moveTo>
                      <a:pt x="11848" y="1"/>
                    </a:moveTo>
                    <a:cubicBezTo>
                      <a:pt x="11423" y="1"/>
                      <a:pt x="10999" y="45"/>
                      <a:pt x="10575" y="126"/>
                    </a:cubicBezTo>
                    <a:cubicBezTo>
                      <a:pt x="9674" y="292"/>
                      <a:pt x="9408" y="359"/>
                      <a:pt x="7173" y="893"/>
                    </a:cubicBezTo>
                    <a:lnTo>
                      <a:pt x="7173" y="826"/>
                    </a:lnTo>
                    <a:cubicBezTo>
                      <a:pt x="4938" y="1360"/>
                      <a:pt x="4671" y="1427"/>
                      <a:pt x="3804" y="1693"/>
                    </a:cubicBezTo>
                    <a:cubicBezTo>
                      <a:pt x="3136" y="1860"/>
                      <a:pt x="2503" y="2127"/>
                      <a:pt x="1902" y="2527"/>
                    </a:cubicBezTo>
                    <a:cubicBezTo>
                      <a:pt x="901" y="3228"/>
                      <a:pt x="234" y="4295"/>
                      <a:pt x="101" y="5496"/>
                    </a:cubicBezTo>
                    <a:cubicBezTo>
                      <a:pt x="1" y="6197"/>
                      <a:pt x="34" y="6897"/>
                      <a:pt x="168" y="7564"/>
                    </a:cubicBezTo>
                    <a:cubicBezTo>
                      <a:pt x="334" y="8465"/>
                      <a:pt x="401" y="8732"/>
                      <a:pt x="935" y="10967"/>
                    </a:cubicBezTo>
                    <a:cubicBezTo>
                      <a:pt x="1469" y="13168"/>
                      <a:pt x="1535" y="13468"/>
                      <a:pt x="1769" y="14336"/>
                    </a:cubicBezTo>
                    <a:cubicBezTo>
                      <a:pt x="1936" y="15003"/>
                      <a:pt x="2202" y="15637"/>
                      <a:pt x="2603" y="16204"/>
                    </a:cubicBezTo>
                    <a:cubicBezTo>
                      <a:pt x="2936" y="16737"/>
                      <a:pt x="3370" y="17171"/>
                      <a:pt x="3904" y="17471"/>
                    </a:cubicBezTo>
                    <a:cubicBezTo>
                      <a:pt x="4404" y="17805"/>
                      <a:pt x="4971" y="18005"/>
                      <a:pt x="5571" y="18072"/>
                    </a:cubicBezTo>
                    <a:cubicBezTo>
                      <a:pt x="5834" y="18109"/>
                      <a:pt x="6097" y="18128"/>
                      <a:pt x="6360" y="18128"/>
                    </a:cubicBezTo>
                    <a:cubicBezTo>
                      <a:pt x="6797" y="18128"/>
                      <a:pt x="7235" y="18076"/>
                      <a:pt x="7673" y="17972"/>
                    </a:cubicBezTo>
                    <a:cubicBezTo>
                      <a:pt x="8540" y="17805"/>
                      <a:pt x="8840" y="17738"/>
                      <a:pt x="11042" y="17238"/>
                    </a:cubicBezTo>
                    <a:cubicBezTo>
                      <a:pt x="13277" y="16704"/>
                      <a:pt x="13544" y="16604"/>
                      <a:pt x="14411" y="16404"/>
                    </a:cubicBezTo>
                    <a:cubicBezTo>
                      <a:pt x="15078" y="16204"/>
                      <a:pt x="15712" y="15937"/>
                      <a:pt x="16312" y="15570"/>
                    </a:cubicBezTo>
                    <a:cubicBezTo>
                      <a:pt x="16813" y="15203"/>
                      <a:pt x="17213" y="14769"/>
                      <a:pt x="17547" y="14269"/>
                    </a:cubicBezTo>
                    <a:cubicBezTo>
                      <a:pt x="17847" y="13769"/>
                      <a:pt x="18047" y="13202"/>
                      <a:pt x="18147" y="12601"/>
                    </a:cubicBezTo>
                    <a:cubicBezTo>
                      <a:pt x="18214" y="11901"/>
                      <a:pt x="18180" y="11200"/>
                      <a:pt x="18047" y="10500"/>
                    </a:cubicBezTo>
                    <a:cubicBezTo>
                      <a:pt x="17880" y="9632"/>
                      <a:pt x="17814" y="9366"/>
                      <a:pt x="17280" y="7131"/>
                    </a:cubicBezTo>
                    <a:cubicBezTo>
                      <a:pt x="16746" y="4896"/>
                      <a:pt x="16679" y="4629"/>
                      <a:pt x="16446" y="3762"/>
                    </a:cubicBezTo>
                    <a:cubicBezTo>
                      <a:pt x="16279" y="3094"/>
                      <a:pt x="16012" y="2461"/>
                      <a:pt x="15612" y="1860"/>
                    </a:cubicBezTo>
                    <a:cubicBezTo>
                      <a:pt x="15278" y="1360"/>
                      <a:pt x="14845" y="960"/>
                      <a:pt x="14344" y="659"/>
                    </a:cubicBezTo>
                    <a:cubicBezTo>
                      <a:pt x="13811" y="326"/>
                      <a:pt x="13244" y="126"/>
                      <a:pt x="12677" y="59"/>
                    </a:cubicBezTo>
                    <a:cubicBezTo>
                      <a:pt x="12400" y="19"/>
                      <a:pt x="12124" y="1"/>
                      <a:pt x="11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2089175" y="4006050"/>
                <a:ext cx="260350" cy="216125"/>
              </a:xfrm>
              <a:custGeom>
                <a:avLst/>
                <a:gdLst/>
                <a:ahLst/>
                <a:cxnLst/>
                <a:rect l="l" t="t" r="r" b="b"/>
                <a:pathLst>
                  <a:path w="10414" h="8645" extrusionOk="0">
                    <a:moveTo>
                      <a:pt x="5537" y="1505"/>
                    </a:moveTo>
                    <a:cubicBezTo>
                      <a:pt x="6748" y="1505"/>
                      <a:pt x="7948" y="2265"/>
                      <a:pt x="8273" y="3660"/>
                    </a:cubicBezTo>
                    <a:cubicBezTo>
                      <a:pt x="8640" y="5161"/>
                      <a:pt x="7706" y="6696"/>
                      <a:pt x="6204" y="7063"/>
                    </a:cubicBezTo>
                    <a:cubicBezTo>
                      <a:pt x="5979" y="7115"/>
                      <a:pt x="5758" y="7140"/>
                      <a:pt x="5544" y="7140"/>
                    </a:cubicBezTo>
                    <a:cubicBezTo>
                      <a:pt x="3445" y="7140"/>
                      <a:pt x="1989" y="4763"/>
                      <a:pt x="3169" y="2826"/>
                    </a:cubicBezTo>
                    <a:cubicBezTo>
                      <a:pt x="3725" y="1928"/>
                      <a:pt x="4634" y="1505"/>
                      <a:pt x="5537" y="1505"/>
                    </a:cubicBezTo>
                    <a:close/>
                    <a:moveTo>
                      <a:pt x="5553" y="0"/>
                    </a:moveTo>
                    <a:cubicBezTo>
                      <a:pt x="5217" y="0"/>
                      <a:pt x="4876" y="41"/>
                      <a:pt x="4537" y="124"/>
                    </a:cubicBezTo>
                    <a:cubicBezTo>
                      <a:pt x="801" y="992"/>
                      <a:pt x="0" y="5962"/>
                      <a:pt x="3269" y="7997"/>
                    </a:cubicBezTo>
                    <a:cubicBezTo>
                      <a:pt x="4000" y="8444"/>
                      <a:pt x="4771" y="8645"/>
                      <a:pt x="5518" y="8645"/>
                    </a:cubicBezTo>
                    <a:cubicBezTo>
                      <a:pt x="8111" y="8645"/>
                      <a:pt x="10414" y="6227"/>
                      <a:pt x="9740" y="3327"/>
                    </a:cubicBezTo>
                    <a:cubicBezTo>
                      <a:pt x="9257" y="1336"/>
                      <a:pt x="7489" y="0"/>
                      <a:pt x="5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2278475" y="3953375"/>
                <a:ext cx="60600" cy="50475"/>
              </a:xfrm>
              <a:custGeom>
                <a:avLst/>
                <a:gdLst/>
                <a:ahLst/>
                <a:cxnLst/>
                <a:rect l="l" t="t" r="r" b="b"/>
                <a:pathLst>
                  <a:path w="2424" h="2019" extrusionOk="0">
                    <a:moveTo>
                      <a:pt x="1304" y="0"/>
                    </a:moveTo>
                    <a:cubicBezTo>
                      <a:pt x="1226" y="0"/>
                      <a:pt x="1147" y="10"/>
                      <a:pt x="1068" y="30"/>
                    </a:cubicBezTo>
                    <a:cubicBezTo>
                      <a:pt x="167" y="230"/>
                      <a:pt x="0" y="1397"/>
                      <a:pt x="767" y="1864"/>
                    </a:cubicBezTo>
                    <a:cubicBezTo>
                      <a:pt x="942" y="1970"/>
                      <a:pt x="1124" y="2018"/>
                      <a:pt x="1301" y="2018"/>
                    </a:cubicBezTo>
                    <a:cubicBezTo>
                      <a:pt x="1900" y="2018"/>
                      <a:pt x="2423" y="1467"/>
                      <a:pt x="2268" y="797"/>
                    </a:cubicBezTo>
                    <a:cubicBezTo>
                      <a:pt x="2155" y="314"/>
                      <a:pt x="1751"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5042950" y="3791500"/>
                <a:ext cx="358600" cy="357775"/>
              </a:xfrm>
              <a:custGeom>
                <a:avLst/>
                <a:gdLst/>
                <a:ahLst/>
                <a:cxnLst/>
                <a:rect l="l" t="t" r="r" b="b"/>
                <a:pathLst>
                  <a:path w="14344" h="14311" extrusionOk="0">
                    <a:moveTo>
                      <a:pt x="7172" y="0"/>
                    </a:moveTo>
                    <a:cubicBezTo>
                      <a:pt x="3236" y="0"/>
                      <a:pt x="0" y="3202"/>
                      <a:pt x="33" y="7172"/>
                    </a:cubicBezTo>
                    <a:cubicBezTo>
                      <a:pt x="0" y="11108"/>
                      <a:pt x="3236" y="14310"/>
                      <a:pt x="7172" y="14310"/>
                    </a:cubicBezTo>
                    <a:cubicBezTo>
                      <a:pt x="11141" y="14310"/>
                      <a:pt x="14344" y="11108"/>
                      <a:pt x="14344" y="7172"/>
                    </a:cubicBezTo>
                    <a:cubicBezTo>
                      <a:pt x="14344" y="3202"/>
                      <a:pt x="11141" y="0"/>
                      <a:pt x="71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5172200" y="3862375"/>
                <a:ext cx="100925" cy="216000"/>
              </a:xfrm>
              <a:custGeom>
                <a:avLst/>
                <a:gdLst/>
                <a:ahLst/>
                <a:cxnLst/>
                <a:rect l="l" t="t" r="r" b="b"/>
                <a:pathLst>
                  <a:path w="4037" h="8640" extrusionOk="0">
                    <a:moveTo>
                      <a:pt x="2802" y="0"/>
                    </a:moveTo>
                    <a:cubicBezTo>
                      <a:pt x="1501" y="0"/>
                      <a:pt x="934" y="601"/>
                      <a:pt x="934" y="1668"/>
                    </a:cubicBezTo>
                    <a:lnTo>
                      <a:pt x="934" y="2836"/>
                    </a:lnTo>
                    <a:lnTo>
                      <a:pt x="0" y="2836"/>
                    </a:lnTo>
                    <a:lnTo>
                      <a:pt x="0" y="4304"/>
                    </a:lnTo>
                    <a:lnTo>
                      <a:pt x="901" y="4304"/>
                    </a:lnTo>
                    <a:lnTo>
                      <a:pt x="901" y="8640"/>
                    </a:lnTo>
                    <a:lnTo>
                      <a:pt x="2669" y="8640"/>
                    </a:lnTo>
                    <a:lnTo>
                      <a:pt x="2669" y="4304"/>
                    </a:lnTo>
                    <a:lnTo>
                      <a:pt x="3870" y="4304"/>
                    </a:lnTo>
                    <a:lnTo>
                      <a:pt x="4003" y="2836"/>
                    </a:lnTo>
                    <a:lnTo>
                      <a:pt x="2669" y="2836"/>
                    </a:lnTo>
                    <a:lnTo>
                      <a:pt x="2669" y="2002"/>
                    </a:lnTo>
                    <a:cubicBezTo>
                      <a:pt x="2669" y="1668"/>
                      <a:pt x="2736" y="1535"/>
                      <a:pt x="3069" y="1535"/>
                    </a:cubicBezTo>
                    <a:lnTo>
                      <a:pt x="4037" y="1535"/>
                    </a:lnTo>
                    <a:lnTo>
                      <a:pt x="40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2862225" y="908600"/>
                <a:ext cx="2064000" cy="4229700"/>
              </a:xfrm>
              <a:custGeom>
                <a:avLst/>
                <a:gdLst/>
                <a:ahLst/>
                <a:cxnLst/>
                <a:rect l="l" t="t" r="r" b="b"/>
                <a:pathLst>
                  <a:path w="82560" h="169188" extrusionOk="0">
                    <a:moveTo>
                      <a:pt x="12542" y="0"/>
                    </a:moveTo>
                    <a:cubicBezTo>
                      <a:pt x="5637" y="0"/>
                      <a:pt x="0" y="5604"/>
                      <a:pt x="33" y="12509"/>
                    </a:cubicBezTo>
                    <a:lnTo>
                      <a:pt x="0" y="156646"/>
                    </a:lnTo>
                    <a:cubicBezTo>
                      <a:pt x="0" y="163551"/>
                      <a:pt x="5604" y="169155"/>
                      <a:pt x="12509" y="169155"/>
                    </a:cubicBezTo>
                    <a:lnTo>
                      <a:pt x="69983" y="169188"/>
                    </a:lnTo>
                    <a:cubicBezTo>
                      <a:pt x="76922" y="169188"/>
                      <a:pt x="82526" y="163584"/>
                      <a:pt x="82526" y="156646"/>
                    </a:cubicBezTo>
                    <a:lnTo>
                      <a:pt x="82559" y="12543"/>
                    </a:lnTo>
                    <a:cubicBezTo>
                      <a:pt x="82559" y="5638"/>
                      <a:pt x="76955" y="34"/>
                      <a:pt x="70050" y="34"/>
                    </a:cubicBezTo>
                    <a:lnTo>
                      <a:pt x="1254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2957275" y="1035350"/>
                <a:ext cx="1873025" cy="3955350"/>
              </a:xfrm>
              <a:custGeom>
                <a:avLst/>
                <a:gdLst/>
                <a:ahLst/>
                <a:cxnLst/>
                <a:rect l="l" t="t" r="r" b="b"/>
                <a:pathLst>
                  <a:path w="74921" h="158214" extrusionOk="0">
                    <a:moveTo>
                      <a:pt x="8746" y="0"/>
                    </a:moveTo>
                    <a:cubicBezTo>
                      <a:pt x="3904" y="0"/>
                      <a:pt x="1" y="3924"/>
                      <a:pt x="34" y="8740"/>
                    </a:cubicBezTo>
                    <a:lnTo>
                      <a:pt x="1" y="149441"/>
                    </a:lnTo>
                    <a:cubicBezTo>
                      <a:pt x="1" y="154278"/>
                      <a:pt x="3904" y="158180"/>
                      <a:pt x="8740" y="158180"/>
                    </a:cubicBezTo>
                    <a:lnTo>
                      <a:pt x="66115" y="158214"/>
                    </a:lnTo>
                    <a:cubicBezTo>
                      <a:pt x="70951" y="158214"/>
                      <a:pt x="74888" y="154311"/>
                      <a:pt x="74888" y="149474"/>
                    </a:cubicBezTo>
                    <a:lnTo>
                      <a:pt x="74921" y="8773"/>
                    </a:lnTo>
                    <a:cubicBezTo>
                      <a:pt x="74921" y="3937"/>
                      <a:pt x="71018" y="34"/>
                      <a:pt x="66181" y="34"/>
                    </a:cubicBezTo>
                    <a:lnTo>
                      <a:pt x="55040" y="34"/>
                    </a:lnTo>
                    <a:cubicBezTo>
                      <a:pt x="53506" y="67"/>
                      <a:pt x="52305" y="1301"/>
                      <a:pt x="52338" y="2836"/>
                    </a:cubicBezTo>
                    <a:lnTo>
                      <a:pt x="52338" y="4871"/>
                    </a:lnTo>
                    <a:cubicBezTo>
                      <a:pt x="52372" y="6372"/>
                      <a:pt x="51137" y="7639"/>
                      <a:pt x="49603" y="7673"/>
                    </a:cubicBezTo>
                    <a:lnTo>
                      <a:pt x="27887" y="7673"/>
                    </a:lnTo>
                    <a:cubicBezTo>
                      <a:pt x="26353" y="7639"/>
                      <a:pt x="25152" y="6372"/>
                      <a:pt x="25185" y="4837"/>
                    </a:cubicBezTo>
                    <a:lnTo>
                      <a:pt x="25185" y="2836"/>
                    </a:lnTo>
                    <a:cubicBezTo>
                      <a:pt x="25219" y="1301"/>
                      <a:pt x="24018" y="34"/>
                      <a:pt x="22484" y="0"/>
                    </a:cubicBezTo>
                    <a:lnTo>
                      <a:pt x="8807" y="0"/>
                    </a:lnTo>
                    <a:cubicBezTo>
                      <a:pt x="8787" y="0"/>
                      <a:pt x="8766" y="0"/>
                      <a:pt x="8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4470875" y="1320550"/>
                <a:ext cx="161800" cy="3375"/>
              </a:xfrm>
              <a:custGeom>
                <a:avLst/>
                <a:gdLst/>
                <a:ahLst/>
                <a:cxnLst/>
                <a:rect l="l" t="t" r="r" b="b"/>
                <a:pathLst>
                  <a:path w="6472" h="135" extrusionOk="0">
                    <a:moveTo>
                      <a:pt x="3236" y="1"/>
                    </a:moveTo>
                    <a:cubicBezTo>
                      <a:pt x="1434" y="1"/>
                      <a:pt x="0" y="67"/>
                      <a:pt x="0" y="101"/>
                    </a:cubicBezTo>
                    <a:cubicBezTo>
                      <a:pt x="0" y="134"/>
                      <a:pt x="1468" y="134"/>
                      <a:pt x="3236" y="134"/>
                    </a:cubicBezTo>
                    <a:cubicBezTo>
                      <a:pt x="5037" y="134"/>
                      <a:pt x="6471" y="67"/>
                      <a:pt x="6471" y="34"/>
                    </a:cubicBezTo>
                    <a:cubicBezTo>
                      <a:pt x="6471" y="1"/>
                      <a:pt x="5037" y="1"/>
                      <a:pt x="3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4470875" y="1361900"/>
                <a:ext cx="161800" cy="3700"/>
              </a:xfrm>
              <a:custGeom>
                <a:avLst/>
                <a:gdLst/>
                <a:ahLst/>
                <a:cxnLst/>
                <a:rect l="l" t="t" r="r" b="b"/>
                <a:pathLst>
                  <a:path w="6472" h="148" extrusionOk="0">
                    <a:moveTo>
                      <a:pt x="4697" y="1"/>
                    </a:moveTo>
                    <a:cubicBezTo>
                      <a:pt x="4259" y="1"/>
                      <a:pt x="3763" y="5"/>
                      <a:pt x="3236" y="15"/>
                    </a:cubicBezTo>
                    <a:cubicBezTo>
                      <a:pt x="1468" y="15"/>
                      <a:pt x="0" y="48"/>
                      <a:pt x="0" y="81"/>
                    </a:cubicBezTo>
                    <a:cubicBezTo>
                      <a:pt x="0" y="148"/>
                      <a:pt x="1468" y="148"/>
                      <a:pt x="3236" y="148"/>
                    </a:cubicBezTo>
                    <a:cubicBezTo>
                      <a:pt x="5037" y="115"/>
                      <a:pt x="6471" y="81"/>
                      <a:pt x="6471" y="48"/>
                    </a:cubicBezTo>
                    <a:cubicBezTo>
                      <a:pt x="6471" y="24"/>
                      <a:pt x="5754" y="1"/>
                      <a:pt x="4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4471700" y="1403125"/>
                <a:ext cx="161800" cy="3700"/>
              </a:xfrm>
              <a:custGeom>
                <a:avLst/>
                <a:gdLst/>
                <a:ahLst/>
                <a:cxnLst/>
                <a:rect l="l" t="t" r="r" b="b"/>
                <a:pathLst>
                  <a:path w="6472" h="148" extrusionOk="0">
                    <a:moveTo>
                      <a:pt x="3236" y="0"/>
                    </a:moveTo>
                    <a:cubicBezTo>
                      <a:pt x="1435" y="33"/>
                      <a:pt x="0" y="67"/>
                      <a:pt x="0" y="100"/>
                    </a:cubicBezTo>
                    <a:cubicBezTo>
                      <a:pt x="0" y="124"/>
                      <a:pt x="718" y="147"/>
                      <a:pt x="1775" y="147"/>
                    </a:cubicBezTo>
                    <a:cubicBezTo>
                      <a:pt x="2212" y="147"/>
                      <a:pt x="2708" y="143"/>
                      <a:pt x="3236" y="133"/>
                    </a:cubicBezTo>
                    <a:cubicBezTo>
                      <a:pt x="5004" y="133"/>
                      <a:pt x="6472" y="100"/>
                      <a:pt x="6472" y="33"/>
                    </a:cubicBezTo>
                    <a:cubicBezTo>
                      <a:pt x="6472" y="0"/>
                      <a:pt x="5004" y="0"/>
                      <a:pt x="3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3108225" y="1276525"/>
                <a:ext cx="165150" cy="171650"/>
              </a:xfrm>
              <a:custGeom>
                <a:avLst/>
                <a:gdLst/>
                <a:ahLst/>
                <a:cxnLst/>
                <a:rect l="l" t="t" r="r" b="b"/>
                <a:pathLst>
                  <a:path w="6606" h="6866" extrusionOk="0">
                    <a:moveTo>
                      <a:pt x="134" y="2862"/>
                    </a:moveTo>
                    <a:lnTo>
                      <a:pt x="134" y="2862"/>
                    </a:lnTo>
                    <a:cubicBezTo>
                      <a:pt x="34" y="2996"/>
                      <a:pt x="0" y="3129"/>
                      <a:pt x="0" y="3296"/>
                    </a:cubicBezTo>
                    <a:lnTo>
                      <a:pt x="0" y="3730"/>
                    </a:lnTo>
                    <a:lnTo>
                      <a:pt x="0" y="4530"/>
                    </a:lnTo>
                    <a:cubicBezTo>
                      <a:pt x="34" y="4997"/>
                      <a:pt x="34" y="5464"/>
                      <a:pt x="34" y="5765"/>
                    </a:cubicBezTo>
                    <a:lnTo>
                      <a:pt x="34" y="5731"/>
                    </a:lnTo>
                    <a:lnTo>
                      <a:pt x="34" y="4497"/>
                    </a:lnTo>
                    <a:lnTo>
                      <a:pt x="34" y="3696"/>
                    </a:lnTo>
                    <a:cubicBezTo>
                      <a:pt x="0" y="3430"/>
                      <a:pt x="34" y="3129"/>
                      <a:pt x="134" y="2862"/>
                    </a:cubicBezTo>
                    <a:close/>
                    <a:moveTo>
                      <a:pt x="3169" y="1"/>
                    </a:moveTo>
                    <a:cubicBezTo>
                      <a:pt x="3013" y="1"/>
                      <a:pt x="2849" y="63"/>
                      <a:pt x="2702" y="161"/>
                    </a:cubicBezTo>
                    <a:cubicBezTo>
                      <a:pt x="2536" y="294"/>
                      <a:pt x="2436" y="427"/>
                      <a:pt x="2302" y="561"/>
                    </a:cubicBezTo>
                    <a:lnTo>
                      <a:pt x="1502" y="1395"/>
                    </a:lnTo>
                    <a:cubicBezTo>
                      <a:pt x="1001" y="1895"/>
                      <a:pt x="534" y="2362"/>
                      <a:pt x="134" y="2862"/>
                    </a:cubicBezTo>
                    <a:cubicBezTo>
                      <a:pt x="501" y="2429"/>
                      <a:pt x="1035" y="1962"/>
                      <a:pt x="1535" y="1461"/>
                    </a:cubicBezTo>
                    <a:lnTo>
                      <a:pt x="2302" y="661"/>
                    </a:lnTo>
                    <a:cubicBezTo>
                      <a:pt x="2469" y="494"/>
                      <a:pt x="2602" y="361"/>
                      <a:pt x="2736" y="227"/>
                    </a:cubicBezTo>
                    <a:cubicBezTo>
                      <a:pt x="2836" y="152"/>
                      <a:pt x="2973" y="115"/>
                      <a:pt x="3106" y="115"/>
                    </a:cubicBezTo>
                    <a:cubicBezTo>
                      <a:pt x="3151" y="115"/>
                      <a:pt x="3194" y="119"/>
                      <a:pt x="3236" y="127"/>
                    </a:cubicBezTo>
                    <a:cubicBezTo>
                      <a:pt x="3403" y="161"/>
                      <a:pt x="3536" y="327"/>
                      <a:pt x="3703" y="494"/>
                    </a:cubicBezTo>
                    <a:lnTo>
                      <a:pt x="4137" y="928"/>
                    </a:lnTo>
                    <a:lnTo>
                      <a:pt x="5071" y="1828"/>
                    </a:lnTo>
                    <a:lnTo>
                      <a:pt x="6038" y="2796"/>
                    </a:lnTo>
                    <a:cubicBezTo>
                      <a:pt x="6205" y="2896"/>
                      <a:pt x="6305" y="3096"/>
                      <a:pt x="6338" y="3296"/>
                    </a:cubicBezTo>
                    <a:lnTo>
                      <a:pt x="6338" y="3997"/>
                    </a:lnTo>
                    <a:cubicBezTo>
                      <a:pt x="6371" y="4907"/>
                      <a:pt x="6372" y="5817"/>
                      <a:pt x="6372" y="6665"/>
                    </a:cubicBezTo>
                    <a:lnTo>
                      <a:pt x="4333" y="6665"/>
                    </a:lnTo>
                    <a:cubicBezTo>
                      <a:pt x="4304" y="6056"/>
                      <a:pt x="4304" y="5477"/>
                      <a:pt x="4304" y="4897"/>
                    </a:cubicBezTo>
                    <a:cubicBezTo>
                      <a:pt x="4304" y="4564"/>
                      <a:pt x="4070" y="4263"/>
                      <a:pt x="3736" y="4230"/>
                    </a:cubicBezTo>
                    <a:lnTo>
                      <a:pt x="2903" y="4230"/>
                    </a:lnTo>
                    <a:cubicBezTo>
                      <a:pt x="2602" y="4263"/>
                      <a:pt x="2369" y="4464"/>
                      <a:pt x="2302" y="4764"/>
                    </a:cubicBezTo>
                    <a:lnTo>
                      <a:pt x="2302" y="5498"/>
                    </a:lnTo>
                    <a:cubicBezTo>
                      <a:pt x="2334" y="5919"/>
                      <a:pt x="2335" y="6340"/>
                      <a:pt x="2335" y="6700"/>
                    </a:cubicBezTo>
                    <a:lnTo>
                      <a:pt x="2335" y="6700"/>
                    </a:lnTo>
                    <a:lnTo>
                      <a:pt x="634" y="6732"/>
                    </a:lnTo>
                    <a:lnTo>
                      <a:pt x="0" y="6732"/>
                    </a:lnTo>
                    <a:cubicBezTo>
                      <a:pt x="67" y="6765"/>
                      <a:pt x="101" y="6799"/>
                      <a:pt x="167" y="6832"/>
                    </a:cubicBezTo>
                    <a:lnTo>
                      <a:pt x="2469" y="6832"/>
                    </a:lnTo>
                    <a:lnTo>
                      <a:pt x="2469" y="6765"/>
                    </a:lnTo>
                    <a:lnTo>
                      <a:pt x="2469" y="5531"/>
                    </a:lnTo>
                    <a:lnTo>
                      <a:pt x="2469" y="4831"/>
                    </a:lnTo>
                    <a:cubicBezTo>
                      <a:pt x="2502" y="4597"/>
                      <a:pt x="2702" y="4430"/>
                      <a:pt x="2936" y="4397"/>
                    </a:cubicBezTo>
                    <a:lnTo>
                      <a:pt x="3736" y="4397"/>
                    </a:lnTo>
                    <a:cubicBezTo>
                      <a:pt x="4003" y="4464"/>
                      <a:pt x="4170" y="4664"/>
                      <a:pt x="4170" y="4931"/>
                    </a:cubicBezTo>
                    <a:lnTo>
                      <a:pt x="4170" y="6799"/>
                    </a:lnTo>
                    <a:lnTo>
                      <a:pt x="4170" y="6865"/>
                    </a:lnTo>
                    <a:lnTo>
                      <a:pt x="6605" y="6865"/>
                    </a:lnTo>
                    <a:lnTo>
                      <a:pt x="6605" y="6799"/>
                    </a:lnTo>
                    <a:cubicBezTo>
                      <a:pt x="6572" y="5898"/>
                      <a:pt x="6572" y="4997"/>
                      <a:pt x="6572" y="4030"/>
                    </a:cubicBezTo>
                    <a:lnTo>
                      <a:pt x="6572" y="3329"/>
                    </a:lnTo>
                    <a:cubicBezTo>
                      <a:pt x="6572" y="3196"/>
                      <a:pt x="6538" y="3096"/>
                      <a:pt x="6472" y="2963"/>
                    </a:cubicBezTo>
                    <a:cubicBezTo>
                      <a:pt x="6405" y="2862"/>
                      <a:pt x="6305" y="2796"/>
                      <a:pt x="6238" y="2696"/>
                    </a:cubicBezTo>
                    <a:lnTo>
                      <a:pt x="5271" y="1762"/>
                    </a:lnTo>
                    <a:lnTo>
                      <a:pt x="4337" y="861"/>
                    </a:lnTo>
                    <a:lnTo>
                      <a:pt x="3870" y="394"/>
                    </a:lnTo>
                    <a:cubicBezTo>
                      <a:pt x="3736" y="227"/>
                      <a:pt x="3570" y="94"/>
                      <a:pt x="3336" y="27"/>
                    </a:cubicBezTo>
                    <a:cubicBezTo>
                      <a:pt x="3283" y="9"/>
                      <a:pt x="3227" y="1"/>
                      <a:pt x="31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3673625" y="4190100"/>
                <a:ext cx="383625" cy="5875"/>
              </a:xfrm>
              <a:custGeom>
                <a:avLst/>
                <a:gdLst/>
                <a:ahLst/>
                <a:cxnLst/>
                <a:rect l="l" t="t" r="r" b="b"/>
                <a:pathLst>
                  <a:path w="15345" h="235" extrusionOk="0">
                    <a:moveTo>
                      <a:pt x="7673" y="1"/>
                    </a:moveTo>
                    <a:cubicBezTo>
                      <a:pt x="5538" y="1"/>
                      <a:pt x="3637" y="34"/>
                      <a:pt x="2236" y="34"/>
                    </a:cubicBezTo>
                    <a:lnTo>
                      <a:pt x="601" y="68"/>
                    </a:lnTo>
                    <a:cubicBezTo>
                      <a:pt x="401" y="68"/>
                      <a:pt x="201" y="101"/>
                      <a:pt x="1" y="134"/>
                    </a:cubicBezTo>
                    <a:cubicBezTo>
                      <a:pt x="201" y="168"/>
                      <a:pt x="401" y="168"/>
                      <a:pt x="601" y="168"/>
                    </a:cubicBezTo>
                    <a:lnTo>
                      <a:pt x="2236" y="201"/>
                    </a:lnTo>
                    <a:cubicBezTo>
                      <a:pt x="3637" y="234"/>
                      <a:pt x="5538" y="234"/>
                      <a:pt x="7673" y="234"/>
                    </a:cubicBezTo>
                    <a:cubicBezTo>
                      <a:pt x="9774" y="234"/>
                      <a:pt x="11709" y="234"/>
                      <a:pt x="13077" y="201"/>
                    </a:cubicBezTo>
                    <a:lnTo>
                      <a:pt x="14711" y="168"/>
                    </a:lnTo>
                    <a:cubicBezTo>
                      <a:pt x="14911" y="168"/>
                      <a:pt x="15145" y="168"/>
                      <a:pt x="15345" y="134"/>
                    </a:cubicBezTo>
                    <a:cubicBezTo>
                      <a:pt x="15145" y="101"/>
                      <a:pt x="14911" y="68"/>
                      <a:pt x="14711" y="68"/>
                    </a:cubicBezTo>
                    <a:lnTo>
                      <a:pt x="13077" y="34"/>
                    </a:lnTo>
                    <a:cubicBezTo>
                      <a:pt x="11709" y="1"/>
                      <a:pt x="9774" y="1"/>
                      <a:pt x="767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3673625" y="4284350"/>
                <a:ext cx="985725" cy="5850"/>
              </a:xfrm>
              <a:custGeom>
                <a:avLst/>
                <a:gdLst/>
                <a:ahLst/>
                <a:cxnLst/>
                <a:rect l="l" t="t" r="r" b="b"/>
                <a:pathLst>
                  <a:path w="39429" h="234" extrusionOk="0">
                    <a:moveTo>
                      <a:pt x="19715" y="0"/>
                    </a:moveTo>
                    <a:cubicBezTo>
                      <a:pt x="8807" y="0"/>
                      <a:pt x="1" y="67"/>
                      <a:pt x="1" y="134"/>
                    </a:cubicBezTo>
                    <a:cubicBezTo>
                      <a:pt x="1" y="200"/>
                      <a:pt x="8807" y="234"/>
                      <a:pt x="19715" y="234"/>
                    </a:cubicBezTo>
                    <a:cubicBezTo>
                      <a:pt x="30589" y="234"/>
                      <a:pt x="39429" y="200"/>
                      <a:pt x="39429" y="134"/>
                    </a:cubicBezTo>
                    <a:cubicBezTo>
                      <a:pt x="39429" y="67"/>
                      <a:pt x="30589" y="0"/>
                      <a:pt x="197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3673625" y="4373575"/>
                <a:ext cx="677175" cy="5850"/>
              </a:xfrm>
              <a:custGeom>
                <a:avLst/>
                <a:gdLst/>
                <a:ahLst/>
                <a:cxnLst/>
                <a:rect l="l" t="t" r="r" b="b"/>
                <a:pathLst>
                  <a:path w="27087" h="234" extrusionOk="0">
                    <a:moveTo>
                      <a:pt x="13544" y="0"/>
                    </a:moveTo>
                    <a:cubicBezTo>
                      <a:pt x="6072" y="0"/>
                      <a:pt x="1" y="67"/>
                      <a:pt x="1" y="134"/>
                    </a:cubicBezTo>
                    <a:cubicBezTo>
                      <a:pt x="1" y="167"/>
                      <a:pt x="6072" y="234"/>
                      <a:pt x="13544" y="234"/>
                    </a:cubicBezTo>
                    <a:cubicBezTo>
                      <a:pt x="21016" y="234"/>
                      <a:pt x="27087" y="167"/>
                      <a:pt x="27087" y="134"/>
                    </a:cubicBezTo>
                    <a:cubicBezTo>
                      <a:pt x="27087" y="34"/>
                      <a:pt x="21049" y="0"/>
                      <a:pt x="135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4618475" y="4459475"/>
                <a:ext cx="60050" cy="89250"/>
              </a:xfrm>
              <a:custGeom>
                <a:avLst/>
                <a:gdLst/>
                <a:ahLst/>
                <a:cxnLst/>
                <a:rect l="l" t="t" r="r" b="b"/>
                <a:pathLst>
                  <a:path w="2402" h="3570" extrusionOk="0">
                    <a:moveTo>
                      <a:pt x="2302" y="100"/>
                    </a:moveTo>
                    <a:lnTo>
                      <a:pt x="2302" y="3303"/>
                    </a:lnTo>
                    <a:lnTo>
                      <a:pt x="1201" y="2235"/>
                    </a:lnTo>
                    <a:lnTo>
                      <a:pt x="1168" y="2202"/>
                    </a:lnTo>
                    <a:lnTo>
                      <a:pt x="134" y="3236"/>
                    </a:lnTo>
                    <a:lnTo>
                      <a:pt x="134" y="100"/>
                    </a:lnTo>
                    <a:close/>
                    <a:moveTo>
                      <a:pt x="0" y="0"/>
                    </a:moveTo>
                    <a:lnTo>
                      <a:pt x="0" y="3503"/>
                    </a:lnTo>
                    <a:lnTo>
                      <a:pt x="1168" y="2335"/>
                    </a:lnTo>
                    <a:lnTo>
                      <a:pt x="2402" y="3569"/>
                    </a:lnTo>
                    <a:lnTo>
                      <a:pt x="24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3803450" y="4478650"/>
                <a:ext cx="75825" cy="58400"/>
              </a:xfrm>
              <a:custGeom>
                <a:avLst/>
                <a:gdLst/>
                <a:ahLst/>
                <a:cxnLst/>
                <a:rect l="l" t="t" r="r" b="b"/>
                <a:pathLst>
                  <a:path w="3033" h="2336" extrusionOk="0">
                    <a:moveTo>
                      <a:pt x="1379" y="0"/>
                    </a:moveTo>
                    <a:lnTo>
                      <a:pt x="1379" y="0"/>
                    </a:lnTo>
                    <a:cubicBezTo>
                      <a:pt x="157" y="88"/>
                      <a:pt x="1" y="1672"/>
                      <a:pt x="933" y="2120"/>
                    </a:cubicBezTo>
                    <a:lnTo>
                      <a:pt x="933" y="2120"/>
                    </a:lnTo>
                    <a:cubicBezTo>
                      <a:pt x="334" y="1741"/>
                      <a:pt x="120" y="788"/>
                      <a:pt x="845" y="267"/>
                    </a:cubicBezTo>
                    <a:cubicBezTo>
                      <a:pt x="1047" y="120"/>
                      <a:pt x="1255" y="50"/>
                      <a:pt x="1454" y="39"/>
                    </a:cubicBezTo>
                    <a:lnTo>
                      <a:pt x="1454" y="39"/>
                    </a:lnTo>
                    <a:cubicBezTo>
                      <a:pt x="2352" y="119"/>
                      <a:pt x="2821" y="1196"/>
                      <a:pt x="2180" y="1902"/>
                    </a:cubicBezTo>
                    <a:lnTo>
                      <a:pt x="2246" y="2202"/>
                    </a:lnTo>
                    <a:lnTo>
                      <a:pt x="1946" y="2069"/>
                    </a:lnTo>
                    <a:cubicBezTo>
                      <a:pt x="1779" y="2169"/>
                      <a:pt x="1579" y="2235"/>
                      <a:pt x="1412" y="2235"/>
                    </a:cubicBezTo>
                    <a:cubicBezTo>
                      <a:pt x="1229" y="2227"/>
                      <a:pt x="1069" y="2186"/>
                      <a:pt x="933" y="2120"/>
                    </a:cubicBezTo>
                    <a:lnTo>
                      <a:pt x="933" y="2120"/>
                    </a:lnTo>
                    <a:cubicBezTo>
                      <a:pt x="1093" y="2222"/>
                      <a:pt x="1281" y="2282"/>
                      <a:pt x="1486" y="2282"/>
                    </a:cubicBezTo>
                    <a:cubicBezTo>
                      <a:pt x="1643" y="2282"/>
                      <a:pt x="1808" y="2247"/>
                      <a:pt x="1979" y="2169"/>
                    </a:cubicBezTo>
                    <a:lnTo>
                      <a:pt x="2380" y="2335"/>
                    </a:lnTo>
                    <a:lnTo>
                      <a:pt x="2380" y="2335"/>
                    </a:lnTo>
                    <a:lnTo>
                      <a:pt x="2313" y="1902"/>
                    </a:lnTo>
                    <a:cubicBezTo>
                      <a:pt x="3032" y="1129"/>
                      <a:pt x="2368" y="37"/>
                      <a:pt x="1511" y="37"/>
                    </a:cubicBezTo>
                    <a:cubicBezTo>
                      <a:pt x="1492" y="37"/>
                      <a:pt x="1473" y="38"/>
                      <a:pt x="1454" y="39"/>
                    </a:cubicBezTo>
                    <a:lnTo>
                      <a:pt x="1454" y="39"/>
                    </a:lnTo>
                    <a:cubicBezTo>
                      <a:pt x="1418" y="35"/>
                      <a:pt x="1382" y="34"/>
                      <a:pt x="1346" y="34"/>
                    </a:cubicBezTo>
                    <a:lnTo>
                      <a:pt x="137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3897125" y="4481975"/>
                <a:ext cx="55900" cy="50900"/>
              </a:xfrm>
              <a:custGeom>
                <a:avLst/>
                <a:gdLst/>
                <a:ahLst/>
                <a:cxnLst/>
                <a:rect l="l" t="t" r="r" b="b"/>
                <a:pathLst>
                  <a:path w="2236" h="2036" extrusionOk="0">
                    <a:moveTo>
                      <a:pt x="2102" y="34"/>
                    </a:moveTo>
                    <a:lnTo>
                      <a:pt x="1401" y="1836"/>
                    </a:lnTo>
                    <a:lnTo>
                      <a:pt x="1001" y="801"/>
                    </a:lnTo>
                    <a:lnTo>
                      <a:pt x="200" y="68"/>
                    </a:lnTo>
                    <a:lnTo>
                      <a:pt x="2102" y="34"/>
                    </a:lnTo>
                    <a:close/>
                    <a:moveTo>
                      <a:pt x="0" y="1"/>
                    </a:moveTo>
                    <a:lnTo>
                      <a:pt x="934" y="835"/>
                    </a:lnTo>
                    <a:lnTo>
                      <a:pt x="1401" y="2036"/>
                    </a:lnTo>
                    <a:lnTo>
                      <a:pt x="22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3921300" y="4481150"/>
                <a:ext cx="31725" cy="21700"/>
              </a:xfrm>
              <a:custGeom>
                <a:avLst/>
                <a:gdLst/>
                <a:ahLst/>
                <a:cxnLst/>
                <a:rect l="l" t="t" r="r" b="b"/>
                <a:pathLst>
                  <a:path w="1269" h="868" extrusionOk="0">
                    <a:moveTo>
                      <a:pt x="1235" y="0"/>
                    </a:moveTo>
                    <a:lnTo>
                      <a:pt x="1" y="801"/>
                    </a:lnTo>
                    <a:lnTo>
                      <a:pt x="34" y="868"/>
                    </a:lnTo>
                    <a:lnTo>
                      <a:pt x="1268" y="67"/>
                    </a:lnTo>
                    <a:lnTo>
                      <a:pt x="123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3704475" y="4473550"/>
                <a:ext cx="70925" cy="61000"/>
              </a:xfrm>
              <a:custGeom>
                <a:avLst/>
                <a:gdLst/>
                <a:ahLst/>
                <a:cxnLst/>
                <a:rect l="l" t="t" r="r" b="b"/>
                <a:pathLst>
                  <a:path w="2837" h="2440" extrusionOk="0">
                    <a:moveTo>
                      <a:pt x="725" y="0"/>
                    </a:moveTo>
                    <a:cubicBezTo>
                      <a:pt x="411" y="0"/>
                      <a:pt x="100" y="192"/>
                      <a:pt x="34" y="571"/>
                    </a:cubicBezTo>
                    <a:cubicBezTo>
                      <a:pt x="1" y="838"/>
                      <a:pt x="68" y="1072"/>
                      <a:pt x="234" y="1272"/>
                    </a:cubicBezTo>
                    <a:cubicBezTo>
                      <a:pt x="368" y="1472"/>
                      <a:pt x="535" y="1639"/>
                      <a:pt x="701" y="1772"/>
                    </a:cubicBezTo>
                    <a:cubicBezTo>
                      <a:pt x="968" y="2006"/>
                      <a:pt x="1202" y="2206"/>
                      <a:pt x="1435" y="2439"/>
                    </a:cubicBezTo>
                    <a:cubicBezTo>
                      <a:pt x="1702" y="2206"/>
                      <a:pt x="1902" y="2006"/>
                      <a:pt x="2169" y="1772"/>
                    </a:cubicBezTo>
                    <a:cubicBezTo>
                      <a:pt x="2336" y="1605"/>
                      <a:pt x="2503" y="1439"/>
                      <a:pt x="2636" y="1238"/>
                    </a:cubicBezTo>
                    <a:cubicBezTo>
                      <a:pt x="2769" y="1038"/>
                      <a:pt x="2836" y="805"/>
                      <a:pt x="2803" y="571"/>
                    </a:cubicBezTo>
                    <a:cubicBezTo>
                      <a:pt x="2721" y="196"/>
                      <a:pt x="2416" y="12"/>
                      <a:pt x="2114" y="12"/>
                    </a:cubicBezTo>
                    <a:cubicBezTo>
                      <a:pt x="1799" y="12"/>
                      <a:pt x="1486" y="213"/>
                      <a:pt x="1435" y="605"/>
                    </a:cubicBezTo>
                    <a:cubicBezTo>
                      <a:pt x="1368" y="200"/>
                      <a:pt x="1045" y="0"/>
                      <a:pt x="725"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3072375" y="4065850"/>
                <a:ext cx="1672050" cy="562100"/>
              </a:xfrm>
              <a:custGeom>
                <a:avLst/>
                <a:gdLst/>
                <a:ahLst/>
                <a:cxnLst/>
                <a:rect l="l" t="t" r="r" b="b"/>
                <a:pathLst>
                  <a:path w="66882" h="22484" extrusionOk="0">
                    <a:moveTo>
                      <a:pt x="0" y="1"/>
                    </a:moveTo>
                    <a:lnTo>
                      <a:pt x="0" y="101"/>
                    </a:lnTo>
                    <a:lnTo>
                      <a:pt x="0" y="22450"/>
                    </a:lnTo>
                    <a:lnTo>
                      <a:pt x="0" y="22483"/>
                    </a:lnTo>
                    <a:lnTo>
                      <a:pt x="100" y="22483"/>
                    </a:lnTo>
                    <a:lnTo>
                      <a:pt x="47901" y="22450"/>
                    </a:lnTo>
                    <a:lnTo>
                      <a:pt x="61811" y="22417"/>
                    </a:lnTo>
                    <a:lnTo>
                      <a:pt x="61744" y="22417"/>
                    </a:lnTo>
                    <a:lnTo>
                      <a:pt x="47801" y="22383"/>
                    </a:lnTo>
                    <a:lnTo>
                      <a:pt x="200" y="22317"/>
                    </a:lnTo>
                    <a:lnTo>
                      <a:pt x="200" y="22317"/>
                    </a:lnTo>
                    <a:lnTo>
                      <a:pt x="200" y="201"/>
                    </a:lnTo>
                    <a:lnTo>
                      <a:pt x="200" y="201"/>
                    </a:lnTo>
                    <a:lnTo>
                      <a:pt x="66714" y="167"/>
                    </a:lnTo>
                    <a:lnTo>
                      <a:pt x="66714" y="167"/>
                    </a:lnTo>
                    <a:cubicBezTo>
                      <a:pt x="66715" y="7141"/>
                      <a:pt x="66748" y="12689"/>
                      <a:pt x="66748" y="16512"/>
                    </a:cubicBezTo>
                    <a:cubicBezTo>
                      <a:pt x="66748" y="18414"/>
                      <a:pt x="66748" y="19882"/>
                      <a:pt x="66748" y="20916"/>
                    </a:cubicBezTo>
                    <a:lnTo>
                      <a:pt x="66748" y="22050"/>
                    </a:lnTo>
                    <a:lnTo>
                      <a:pt x="66748" y="22450"/>
                    </a:lnTo>
                    <a:cubicBezTo>
                      <a:pt x="66748" y="22450"/>
                      <a:pt x="66814" y="22317"/>
                      <a:pt x="66814" y="22050"/>
                    </a:cubicBezTo>
                    <a:lnTo>
                      <a:pt x="66814" y="20916"/>
                    </a:lnTo>
                    <a:lnTo>
                      <a:pt x="66814" y="16546"/>
                    </a:lnTo>
                    <a:cubicBezTo>
                      <a:pt x="66848" y="12710"/>
                      <a:pt x="66881" y="7106"/>
                      <a:pt x="66881" y="101"/>
                    </a:cubicBezTo>
                    <a:lnTo>
                      <a:pt x="66881" y="34"/>
                    </a:lnTo>
                    <a:lnTo>
                      <a:pt x="66781" y="34"/>
                    </a:lnTo>
                    <a:lnTo>
                      <a:pt x="10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141575" y="4161750"/>
                <a:ext cx="463700" cy="371950"/>
              </a:xfrm>
              <a:custGeom>
                <a:avLst/>
                <a:gdLst/>
                <a:ahLst/>
                <a:cxnLst/>
                <a:rect l="l" t="t" r="r" b="b"/>
                <a:pathLst>
                  <a:path w="18548" h="14878" extrusionOk="0">
                    <a:moveTo>
                      <a:pt x="101" y="1"/>
                    </a:moveTo>
                    <a:lnTo>
                      <a:pt x="1" y="14778"/>
                    </a:lnTo>
                    <a:lnTo>
                      <a:pt x="18481" y="14878"/>
                    </a:lnTo>
                    <a:lnTo>
                      <a:pt x="18547" y="101"/>
                    </a:lnTo>
                    <a:lnTo>
                      <a:pt x="10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137400" y="4158425"/>
                <a:ext cx="467875" cy="376125"/>
              </a:xfrm>
              <a:custGeom>
                <a:avLst/>
                <a:gdLst/>
                <a:ahLst/>
                <a:cxnLst/>
                <a:rect l="l" t="t" r="r" b="b"/>
                <a:pathLst>
                  <a:path w="18715" h="15045" extrusionOk="0">
                    <a:moveTo>
                      <a:pt x="101" y="0"/>
                    </a:moveTo>
                    <a:lnTo>
                      <a:pt x="101" y="100"/>
                    </a:lnTo>
                    <a:cubicBezTo>
                      <a:pt x="68" y="4503"/>
                      <a:pt x="34" y="9540"/>
                      <a:pt x="1" y="14844"/>
                    </a:cubicBezTo>
                    <a:lnTo>
                      <a:pt x="101" y="14978"/>
                    </a:lnTo>
                    <a:lnTo>
                      <a:pt x="5138" y="14978"/>
                    </a:lnTo>
                    <a:lnTo>
                      <a:pt x="9941" y="15011"/>
                    </a:lnTo>
                    <a:lnTo>
                      <a:pt x="18581" y="15044"/>
                    </a:lnTo>
                    <a:lnTo>
                      <a:pt x="18681" y="15044"/>
                    </a:lnTo>
                    <a:lnTo>
                      <a:pt x="18681" y="14944"/>
                    </a:lnTo>
                    <a:lnTo>
                      <a:pt x="18681" y="4203"/>
                    </a:lnTo>
                    <a:lnTo>
                      <a:pt x="18681" y="1234"/>
                    </a:lnTo>
                    <a:cubicBezTo>
                      <a:pt x="18648" y="1935"/>
                      <a:pt x="18648" y="2969"/>
                      <a:pt x="18648" y="4237"/>
                    </a:cubicBezTo>
                    <a:cubicBezTo>
                      <a:pt x="18615" y="6819"/>
                      <a:pt x="18581" y="10452"/>
                      <a:pt x="18516" y="14843"/>
                    </a:cubicBezTo>
                    <a:lnTo>
                      <a:pt x="18516" y="14843"/>
                    </a:lnTo>
                    <a:lnTo>
                      <a:pt x="9975" y="14778"/>
                    </a:lnTo>
                    <a:lnTo>
                      <a:pt x="5171" y="14744"/>
                    </a:lnTo>
                    <a:lnTo>
                      <a:pt x="268" y="14744"/>
                    </a:lnTo>
                    <a:cubicBezTo>
                      <a:pt x="268" y="9497"/>
                      <a:pt x="301" y="4543"/>
                      <a:pt x="334" y="201"/>
                    </a:cubicBezTo>
                    <a:lnTo>
                      <a:pt x="334" y="201"/>
                    </a:lnTo>
                    <a:lnTo>
                      <a:pt x="13577" y="234"/>
                    </a:lnTo>
                    <a:lnTo>
                      <a:pt x="18714" y="234"/>
                    </a:lnTo>
                    <a:lnTo>
                      <a:pt x="18581" y="167"/>
                    </a:lnTo>
                    <a:lnTo>
                      <a:pt x="17347" y="167"/>
                    </a:lnTo>
                    <a:lnTo>
                      <a:pt x="13577" y="100"/>
                    </a:lnTo>
                    <a:lnTo>
                      <a:pt x="2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3157425" y="4185100"/>
                <a:ext cx="431175" cy="325250"/>
              </a:xfrm>
              <a:custGeom>
                <a:avLst/>
                <a:gdLst/>
                <a:ahLst/>
                <a:cxnLst/>
                <a:rect l="l" t="t" r="r" b="b"/>
                <a:pathLst>
                  <a:path w="17247" h="13010" extrusionOk="0">
                    <a:moveTo>
                      <a:pt x="67" y="1"/>
                    </a:moveTo>
                    <a:lnTo>
                      <a:pt x="1" y="12910"/>
                    </a:lnTo>
                    <a:lnTo>
                      <a:pt x="17179" y="13010"/>
                    </a:lnTo>
                    <a:lnTo>
                      <a:pt x="17246" y="101"/>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3157425" y="4307700"/>
                <a:ext cx="429500" cy="202650"/>
              </a:xfrm>
              <a:custGeom>
                <a:avLst/>
                <a:gdLst/>
                <a:ahLst/>
                <a:cxnLst/>
                <a:rect l="l" t="t" r="r" b="b"/>
                <a:pathLst>
                  <a:path w="17180" h="8106" extrusionOk="0">
                    <a:moveTo>
                      <a:pt x="6038" y="0"/>
                    </a:moveTo>
                    <a:lnTo>
                      <a:pt x="1" y="8006"/>
                    </a:lnTo>
                    <a:lnTo>
                      <a:pt x="17179" y="8106"/>
                    </a:lnTo>
                    <a:lnTo>
                      <a:pt x="12276" y="2369"/>
                    </a:lnTo>
                    <a:lnTo>
                      <a:pt x="9741" y="5037"/>
                    </a:lnTo>
                    <a:lnTo>
                      <a:pt x="603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3361750" y="4250150"/>
                <a:ext cx="79225" cy="67825"/>
              </a:xfrm>
              <a:custGeom>
                <a:avLst/>
                <a:gdLst/>
                <a:ahLst/>
                <a:cxnLst/>
                <a:rect l="l" t="t" r="r" b="b"/>
                <a:pathLst>
                  <a:path w="3169" h="2713" extrusionOk="0">
                    <a:moveTo>
                      <a:pt x="1835" y="1"/>
                    </a:moveTo>
                    <a:cubicBezTo>
                      <a:pt x="634" y="1"/>
                      <a:pt x="0" y="1435"/>
                      <a:pt x="867" y="2302"/>
                    </a:cubicBezTo>
                    <a:cubicBezTo>
                      <a:pt x="1140" y="2586"/>
                      <a:pt x="1481" y="2713"/>
                      <a:pt x="1815" y="2713"/>
                    </a:cubicBezTo>
                    <a:cubicBezTo>
                      <a:pt x="2504" y="2713"/>
                      <a:pt x="3169" y="2176"/>
                      <a:pt x="3169" y="1368"/>
                    </a:cubicBezTo>
                    <a:cubicBezTo>
                      <a:pt x="3169" y="601"/>
                      <a:pt x="2569" y="1"/>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436800" y="1766700"/>
                <a:ext cx="485375" cy="5025"/>
              </a:xfrm>
              <a:custGeom>
                <a:avLst/>
                <a:gdLst/>
                <a:ahLst/>
                <a:cxnLst/>
                <a:rect l="l" t="t" r="r" b="b"/>
                <a:pathLst>
                  <a:path w="19415" h="201" extrusionOk="0">
                    <a:moveTo>
                      <a:pt x="9707" y="1"/>
                    </a:moveTo>
                    <a:cubicBezTo>
                      <a:pt x="7005" y="1"/>
                      <a:pt x="4603" y="34"/>
                      <a:pt x="2836" y="34"/>
                    </a:cubicBezTo>
                    <a:lnTo>
                      <a:pt x="767" y="67"/>
                    </a:lnTo>
                    <a:lnTo>
                      <a:pt x="200" y="67"/>
                    </a:lnTo>
                    <a:cubicBezTo>
                      <a:pt x="134" y="67"/>
                      <a:pt x="67" y="67"/>
                      <a:pt x="0" y="101"/>
                    </a:cubicBezTo>
                    <a:lnTo>
                      <a:pt x="200" y="101"/>
                    </a:lnTo>
                    <a:lnTo>
                      <a:pt x="767" y="134"/>
                    </a:lnTo>
                    <a:lnTo>
                      <a:pt x="2836" y="168"/>
                    </a:lnTo>
                    <a:cubicBezTo>
                      <a:pt x="4603" y="201"/>
                      <a:pt x="7005" y="201"/>
                      <a:pt x="9707" y="201"/>
                    </a:cubicBezTo>
                    <a:cubicBezTo>
                      <a:pt x="12409" y="201"/>
                      <a:pt x="14811" y="168"/>
                      <a:pt x="16579" y="168"/>
                    </a:cubicBezTo>
                    <a:lnTo>
                      <a:pt x="18647" y="134"/>
                    </a:lnTo>
                    <a:lnTo>
                      <a:pt x="19214" y="101"/>
                    </a:lnTo>
                    <a:lnTo>
                      <a:pt x="19414" y="101"/>
                    </a:lnTo>
                    <a:cubicBezTo>
                      <a:pt x="19347" y="67"/>
                      <a:pt x="19281" y="67"/>
                      <a:pt x="19214" y="67"/>
                    </a:cubicBezTo>
                    <a:lnTo>
                      <a:pt x="18647" y="67"/>
                    </a:lnTo>
                    <a:lnTo>
                      <a:pt x="16579" y="34"/>
                    </a:lnTo>
                    <a:cubicBezTo>
                      <a:pt x="14811" y="1"/>
                      <a:pt x="12409" y="1"/>
                      <a:pt x="97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4515900" y="3677250"/>
                <a:ext cx="88425" cy="132600"/>
              </a:xfrm>
              <a:custGeom>
                <a:avLst/>
                <a:gdLst/>
                <a:ahLst/>
                <a:cxnLst/>
                <a:rect l="l" t="t" r="r" b="b"/>
                <a:pathLst>
                  <a:path w="3537" h="5304" extrusionOk="0">
                    <a:moveTo>
                      <a:pt x="3369" y="167"/>
                    </a:moveTo>
                    <a:lnTo>
                      <a:pt x="3369" y="4937"/>
                    </a:lnTo>
                    <a:lnTo>
                      <a:pt x="1768" y="3303"/>
                    </a:lnTo>
                    <a:lnTo>
                      <a:pt x="1735" y="3269"/>
                    </a:lnTo>
                    <a:lnTo>
                      <a:pt x="134" y="4837"/>
                    </a:lnTo>
                    <a:lnTo>
                      <a:pt x="134" y="167"/>
                    </a:lnTo>
                    <a:close/>
                    <a:moveTo>
                      <a:pt x="0" y="0"/>
                    </a:moveTo>
                    <a:lnTo>
                      <a:pt x="0" y="5204"/>
                    </a:lnTo>
                    <a:lnTo>
                      <a:pt x="1735" y="3469"/>
                    </a:lnTo>
                    <a:lnTo>
                      <a:pt x="3536" y="5304"/>
                    </a:lnTo>
                    <a:lnTo>
                      <a:pt x="3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326700" y="3681400"/>
                <a:ext cx="147625" cy="115125"/>
              </a:xfrm>
              <a:custGeom>
                <a:avLst/>
                <a:gdLst/>
                <a:ahLst/>
                <a:cxnLst/>
                <a:rect l="l" t="t" r="r" b="b"/>
                <a:pathLst>
                  <a:path w="5905" h="4605" extrusionOk="0">
                    <a:moveTo>
                      <a:pt x="2945" y="1"/>
                    </a:moveTo>
                    <a:cubicBezTo>
                      <a:pt x="2931" y="1"/>
                      <a:pt x="2917" y="1"/>
                      <a:pt x="2903" y="1"/>
                    </a:cubicBezTo>
                    <a:cubicBezTo>
                      <a:pt x="31" y="1"/>
                      <a:pt x="1" y="4216"/>
                      <a:pt x="2751" y="4398"/>
                    </a:cubicBezTo>
                    <a:lnTo>
                      <a:pt x="2750" y="4398"/>
                    </a:lnTo>
                    <a:cubicBezTo>
                      <a:pt x="1088" y="4114"/>
                      <a:pt x="177" y="1741"/>
                      <a:pt x="1902" y="501"/>
                    </a:cubicBezTo>
                    <a:cubicBezTo>
                      <a:pt x="2315" y="206"/>
                      <a:pt x="2744" y="79"/>
                      <a:pt x="3152" y="79"/>
                    </a:cubicBezTo>
                    <a:cubicBezTo>
                      <a:pt x="3437" y="79"/>
                      <a:pt x="3712" y="141"/>
                      <a:pt x="3965" y="251"/>
                    </a:cubicBezTo>
                    <a:lnTo>
                      <a:pt x="3965" y="251"/>
                    </a:lnTo>
                    <a:cubicBezTo>
                      <a:pt x="3668" y="93"/>
                      <a:pt x="3324" y="1"/>
                      <a:pt x="2945" y="1"/>
                    </a:cubicBezTo>
                    <a:close/>
                    <a:moveTo>
                      <a:pt x="3965" y="251"/>
                    </a:moveTo>
                    <a:cubicBezTo>
                      <a:pt x="5134" y="876"/>
                      <a:pt x="5568" y="2535"/>
                      <a:pt x="4538" y="3670"/>
                    </a:cubicBezTo>
                    <a:lnTo>
                      <a:pt x="4504" y="3704"/>
                    </a:lnTo>
                    <a:lnTo>
                      <a:pt x="4638" y="4304"/>
                    </a:lnTo>
                    <a:lnTo>
                      <a:pt x="4037" y="4037"/>
                    </a:lnTo>
                    <a:lnTo>
                      <a:pt x="4004" y="4071"/>
                    </a:lnTo>
                    <a:cubicBezTo>
                      <a:pt x="3670" y="4237"/>
                      <a:pt x="3303" y="4371"/>
                      <a:pt x="2936" y="4404"/>
                    </a:cubicBezTo>
                    <a:cubicBezTo>
                      <a:pt x="2873" y="4404"/>
                      <a:pt x="2811" y="4402"/>
                      <a:pt x="2751" y="4398"/>
                    </a:cubicBezTo>
                    <a:lnTo>
                      <a:pt x="2750" y="4398"/>
                    </a:lnTo>
                    <a:cubicBezTo>
                      <a:pt x="2858" y="4416"/>
                      <a:pt x="2969" y="4426"/>
                      <a:pt x="3083" y="4426"/>
                    </a:cubicBezTo>
                    <a:cubicBezTo>
                      <a:pt x="3385" y="4426"/>
                      <a:pt x="3707" y="4358"/>
                      <a:pt x="4037" y="4204"/>
                    </a:cubicBezTo>
                    <a:lnTo>
                      <a:pt x="4871" y="4604"/>
                    </a:lnTo>
                    <a:lnTo>
                      <a:pt x="4871" y="4604"/>
                    </a:lnTo>
                    <a:lnTo>
                      <a:pt x="4704" y="3737"/>
                    </a:lnTo>
                    <a:cubicBezTo>
                      <a:pt x="5905" y="2470"/>
                      <a:pt x="5194" y="789"/>
                      <a:pt x="3965" y="25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515175" y="3684750"/>
                <a:ext cx="110950" cy="102600"/>
              </a:xfrm>
              <a:custGeom>
                <a:avLst/>
                <a:gdLst/>
                <a:ahLst/>
                <a:cxnLst/>
                <a:rect l="l" t="t" r="r" b="b"/>
                <a:pathLst>
                  <a:path w="4438" h="4104" extrusionOk="0">
                    <a:moveTo>
                      <a:pt x="4204" y="167"/>
                    </a:moveTo>
                    <a:lnTo>
                      <a:pt x="2836" y="3670"/>
                    </a:lnTo>
                    <a:lnTo>
                      <a:pt x="2002" y="1635"/>
                    </a:lnTo>
                    <a:lnTo>
                      <a:pt x="434" y="201"/>
                    </a:lnTo>
                    <a:lnTo>
                      <a:pt x="4204" y="167"/>
                    </a:lnTo>
                    <a:close/>
                    <a:moveTo>
                      <a:pt x="4437" y="0"/>
                    </a:moveTo>
                    <a:lnTo>
                      <a:pt x="1" y="34"/>
                    </a:lnTo>
                    <a:lnTo>
                      <a:pt x="1835" y="1702"/>
                    </a:lnTo>
                    <a:lnTo>
                      <a:pt x="2803" y="4103"/>
                    </a:lnTo>
                    <a:lnTo>
                      <a:pt x="44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563550" y="3684750"/>
                <a:ext cx="62575" cy="42550"/>
              </a:xfrm>
              <a:custGeom>
                <a:avLst/>
                <a:gdLst/>
                <a:ahLst/>
                <a:cxnLst/>
                <a:rect l="l" t="t" r="r" b="b"/>
                <a:pathLst>
                  <a:path w="2503" h="1702" extrusionOk="0">
                    <a:moveTo>
                      <a:pt x="2436" y="0"/>
                    </a:moveTo>
                    <a:lnTo>
                      <a:pt x="0" y="1568"/>
                    </a:lnTo>
                    <a:lnTo>
                      <a:pt x="101" y="1702"/>
                    </a:lnTo>
                    <a:lnTo>
                      <a:pt x="2502" y="134"/>
                    </a:lnTo>
                    <a:lnTo>
                      <a:pt x="24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3137400" y="3671075"/>
                <a:ext cx="138475" cy="119600"/>
              </a:xfrm>
              <a:custGeom>
                <a:avLst/>
                <a:gdLst/>
                <a:ahLst/>
                <a:cxnLst/>
                <a:rect l="l" t="t" r="r" b="b"/>
                <a:pathLst>
                  <a:path w="5539" h="4784" extrusionOk="0">
                    <a:moveTo>
                      <a:pt x="4132" y="0"/>
                    </a:moveTo>
                    <a:cubicBezTo>
                      <a:pt x="3503" y="0"/>
                      <a:pt x="2872" y="410"/>
                      <a:pt x="2770" y="1215"/>
                    </a:cubicBezTo>
                    <a:cubicBezTo>
                      <a:pt x="2651" y="435"/>
                      <a:pt x="2024" y="43"/>
                      <a:pt x="1401" y="43"/>
                    </a:cubicBezTo>
                    <a:cubicBezTo>
                      <a:pt x="798" y="43"/>
                      <a:pt x="199" y="410"/>
                      <a:pt x="68" y="1148"/>
                    </a:cubicBezTo>
                    <a:cubicBezTo>
                      <a:pt x="1" y="1615"/>
                      <a:pt x="134" y="2115"/>
                      <a:pt x="401" y="2482"/>
                    </a:cubicBezTo>
                    <a:cubicBezTo>
                      <a:pt x="668" y="2882"/>
                      <a:pt x="1002" y="3216"/>
                      <a:pt x="1369" y="3516"/>
                    </a:cubicBezTo>
                    <a:cubicBezTo>
                      <a:pt x="1869" y="3916"/>
                      <a:pt x="2336" y="4350"/>
                      <a:pt x="2836" y="4784"/>
                    </a:cubicBezTo>
                    <a:cubicBezTo>
                      <a:pt x="3303" y="4350"/>
                      <a:pt x="3737" y="3916"/>
                      <a:pt x="4204" y="3483"/>
                    </a:cubicBezTo>
                    <a:cubicBezTo>
                      <a:pt x="4571" y="3183"/>
                      <a:pt x="4904" y="2849"/>
                      <a:pt x="5171" y="2449"/>
                    </a:cubicBezTo>
                    <a:cubicBezTo>
                      <a:pt x="5438" y="2048"/>
                      <a:pt x="5538" y="1581"/>
                      <a:pt x="5472" y="1114"/>
                    </a:cubicBezTo>
                    <a:cubicBezTo>
                      <a:pt x="5325" y="368"/>
                      <a:pt x="4729" y="0"/>
                      <a:pt x="413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3189125" y="1694150"/>
                <a:ext cx="150125" cy="150125"/>
              </a:xfrm>
              <a:custGeom>
                <a:avLst/>
                <a:gdLst/>
                <a:ahLst/>
                <a:cxnLst/>
                <a:rect l="l" t="t" r="r" b="b"/>
                <a:pathLst>
                  <a:path w="6005" h="6005" extrusionOk="0">
                    <a:moveTo>
                      <a:pt x="3002" y="1"/>
                    </a:moveTo>
                    <a:cubicBezTo>
                      <a:pt x="1334" y="1"/>
                      <a:pt x="0" y="1335"/>
                      <a:pt x="0" y="3003"/>
                    </a:cubicBezTo>
                    <a:cubicBezTo>
                      <a:pt x="0" y="4671"/>
                      <a:pt x="1334" y="6005"/>
                      <a:pt x="3002" y="6005"/>
                    </a:cubicBezTo>
                    <a:cubicBezTo>
                      <a:pt x="4670" y="6005"/>
                      <a:pt x="6004" y="4671"/>
                      <a:pt x="6004" y="3003"/>
                    </a:cubicBezTo>
                    <a:cubicBezTo>
                      <a:pt x="6004" y="1335"/>
                      <a:pt x="4670" y="1"/>
                      <a:pt x="300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3167425" y="3375350"/>
                <a:ext cx="1408550" cy="5875"/>
              </a:xfrm>
              <a:custGeom>
                <a:avLst/>
                <a:gdLst/>
                <a:ahLst/>
                <a:cxnLst/>
                <a:rect l="l" t="t" r="r" b="b"/>
                <a:pathLst>
                  <a:path w="56342" h="235" extrusionOk="0">
                    <a:moveTo>
                      <a:pt x="28154" y="1"/>
                    </a:moveTo>
                    <a:cubicBezTo>
                      <a:pt x="12610" y="1"/>
                      <a:pt x="1" y="68"/>
                      <a:pt x="1" y="134"/>
                    </a:cubicBezTo>
                    <a:cubicBezTo>
                      <a:pt x="1" y="168"/>
                      <a:pt x="12610" y="234"/>
                      <a:pt x="28154" y="234"/>
                    </a:cubicBezTo>
                    <a:cubicBezTo>
                      <a:pt x="43732" y="234"/>
                      <a:pt x="56341" y="168"/>
                      <a:pt x="56341" y="134"/>
                    </a:cubicBezTo>
                    <a:cubicBezTo>
                      <a:pt x="56341" y="68"/>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3167425" y="3258600"/>
                <a:ext cx="1408550" cy="5025"/>
              </a:xfrm>
              <a:custGeom>
                <a:avLst/>
                <a:gdLst/>
                <a:ahLst/>
                <a:cxnLst/>
                <a:rect l="l" t="t" r="r" b="b"/>
                <a:pathLst>
                  <a:path w="56342" h="201" extrusionOk="0">
                    <a:moveTo>
                      <a:pt x="28154" y="1"/>
                    </a:moveTo>
                    <a:cubicBezTo>
                      <a:pt x="12610" y="1"/>
                      <a:pt x="1" y="34"/>
                      <a:pt x="1" y="101"/>
                    </a:cubicBezTo>
                    <a:cubicBezTo>
                      <a:pt x="1" y="168"/>
                      <a:pt x="12610" y="201"/>
                      <a:pt x="28154" y="201"/>
                    </a:cubicBezTo>
                    <a:cubicBezTo>
                      <a:pt x="43732" y="201"/>
                      <a:pt x="56341" y="168"/>
                      <a:pt x="56341" y="101"/>
                    </a:cubicBezTo>
                    <a:cubicBezTo>
                      <a:pt x="56341" y="34"/>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3167425" y="3494600"/>
                <a:ext cx="766425" cy="5875"/>
              </a:xfrm>
              <a:custGeom>
                <a:avLst/>
                <a:gdLst/>
                <a:ahLst/>
                <a:cxnLst/>
                <a:rect l="l" t="t" r="r" b="b"/>
                <a:pathLst>
                  <a:path w="30657" h="235" extrusionOk="0">
                    <a:moveTo>
                      <a:pt x="15312" y="1"/>
                    </a:moveTo>
                    <a:cubicBezTo>
                      <a:pt x="6839" y="1"/>
                      <a:pt x="1" y="68"/>
                      <a:pt x="1" y="101"/>
                    </a:cubicBezTo>
                    <a:cubicBezTo>
                      <a:pt x="1" y="168"/>
                      <a:pt x="6839" y="234"/>
                      <a:pt x="15312" y="234"/>
                    </a:cubicBezTo>
                    <a:cubicBezTo>
                      <a:pt x="23784" y="234"/>
                      <a:pt x="30656" y="168"/>
                      <a:pt x="30656" y="101"/>
                    </a:cubicBezTo>
                    <a:cubicBezTo>
                      <a:pt x="30656" y="68"/>
                      <a:pt x="23784" y="1"/>
                      <a:pt x="1531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769750" y="4745500"/>
                <a:ext cx="69850" cy="59950"/>
              </a:xfrm>
              <a:custGeom>
                <a:avLst/>
                <a:gdLst/>
                <a:ahLst/>
                <a:cxnLst/>
                <a:rect l="l" t="t" r="r" b="b"/>
                <a:pathLst>
                  <a:path w="2794" h="2398" extrusionOk="0">
                    <a:moveTo>
                      <a:pt x="1553" y="0"/>
                    </a:moveTo>
                    <a:cubicBezTo>
                      <a:pt x="512" y="0"/>
                      <a:pt x="1" y="1278"/>
                      <a:pt x="726" y="2036"/>
                    </a:cubicBezTo>
                    <a:cubicBezTo>
                      <a:pt x="965" y="2286"/>
                      <a:pt x="1265" y="2398"/>
                      <a:pt x="1561" y="2398"/>
                    </a:cubicBezTo>
                    <a:cubicBezTo>
                      <a:pt x="2173" y="2398"/>
                      <a:pt x="2771" y="1921"/>
                      <a:pt x="2794" y="1202"/>
                    </a:cubicBezTo>
                    <a:cubicBezTo>
                      <a:pt x="2794" y="534"/>
                      <a:pt x="2260" y="1"/>
                      <a:pt x="1593" y="1"/>
                    </a:cubicBezTo>
                    <a:cubicBezTo>
                      <a:pt x="1579" y="0"/>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862100" y="4745500"/>
                <a:ext cx="70075" cy="59975"/>
              </a:xfrm>
              <a:custGeom>
                <a:avLst/>
                <a:gdLst/>
                <a:ahLst/>
                <a:cxnLst/>
                <a:rect l="l" t="t" r="r" b="b"/>
                <a:pathLst>
                  <a:path w="2803" h="2399" extrusionOk="0">
                    <a:moveTo>
                      <a:pt x="1601" y="1"/>
                    </a:moveTo>
                    <a:cubicBezTo>
                      <a:pt x="534" y="1"/>
                      <a:pt x="0" y="1268"/>
                      <a:pt x="734" y="2036"/>
                    </a:cubicBezTo>
                    <a:cubicBezTo>
                      <a:pt x="975" y="2287"/>
                      <a:pt x="1277" y="2399"/>
                      <a:pt x="1574" y="2399"/>
                    </a:cubicBezTo>
                    <a:cubicBezTo>
                      <a:pt x="2185" y="2399"/>
                      <a:pt x="2780" y="1930"/>
                      <a:pt x="2802" y="1235"/>
                    </a:cubicBezTo>
                    <a:cubicBezTo>
                      <a:pt x="2802" y="568"/>
                      <a:pt x="2269" y="1"/>
                      <a:pt x="16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3954900" y="4746325"/>
                <a:ext cx="69825" cy="59350"/>
              </a:xfrm>
              <a:custGeom>
                <a:avLst/>
                <a:gdLst/>
                <a:ahLst/>
                <a:cxnLst/>
                <a:rect l="l" t="t" r="r" b="b"/>
                <a:pathLst>
                  <a:path w="2793" h="2374" extrusionOk="0">
                    <a:moveTo>
                      <a:pt x="1553" y="0"/>
                    </a:moveTo>
                    <a:cubicBezTo>
                      <a:pt x="544" y="0"/>
                      <a:pt x="1" y="1278"/>
                      <a:pt x="758" y="2003"/>
                    </a:cubicBezTo>
                    <a:cubicBezTo>
                      <a:pt x="1003" y="2258"/>
                      <a:pt x="1307" y="2373"/>
                      <a:pt x="1604" y="2373"/>
                    </a:cubicBezTo>
                    <a:cubicBezTo>
                      <a:pt x="2200" y="2373"/>
                      <a:pt x="2771" y="1914"/>
                      <a:pt x="2793" y="1202"/>
                    </a:cubicBezTo>
                    <a:cubicBezTo>
                      <a:pt x="2793" y="535"/>
                      <a:pt x="2259" y="1"/>
                      <a:pt x="1592" y="1"/>
                    </a:cubicBezTo>
                    <a:cubicBezTo>
                      <a:pt x="1579" y="1"/>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084050" y="1917650"/>
                <a:ext cx="1667050" cy="1019925"/>
              </a:xfrm>
              <a:custGeom>
                <a:avLst/>
                <a:gdLst/>
                <a:ahLst/>
                <a:cxnLst/>
                <a:rect l="l" t="t" r="r" b="b"/>
                <a:pathLst>
                  <a:path w="66682" h="40797" extrusionOk="0">
                    <a:moveTo>
                      <a:pt x="0" y="0"/>
                    </a:moveTo>
                    <a:lnTo>
                      <a:pt x="0" y="40796"/>
                    </a:lnTo>
                    <a:lnTo>
                      <a:pt x="66681" y="40796"/>
                    </a:lnTo>
                    <a:lnTo>
                      <a:pt x="6668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238325" y="2298750"/>
                <a:ext cx="1368500" cy="638825"/>
              </a:xfrm>
              <a:custGeom>
                <a:avLst/>
                <a:gdLst/>
                <a:ahLst/>
                <a:cxnLst/>
                <a:rect l="l" t="t" r="r" b="b"/>
                <a:pathLst>
                  <a:path w="54740" h="25553" extrusionOk="0">
                    <a:moveTo>
                      <a:pt x="19114" y="1"/>
                    </a:moveTo>
                    <a:lnTo>
                      <a:pt x="0" y="25552"/>
                    </a:lnTo>
                    <a:lnTo>
                      <a:pt x="54739" y="25552"/>
                    </a:lnTo>
                    <a:lnTo>
                      <a:pt x="38961" y="7439"/>
                    </a:lnTo>
                    <a:lnTo>
                      <a:pt x="30956" y="15979"/>
                    </a:lnTo>
                    <a:lnTo>
                      <a:pt x="191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885450" y="2111950"/>
                <a:ext cx="251875" cy="215975"/>
              </a:xfrm>
              <a:custGeom>
                <a:avLst/>
                <a:gdLst/>
                <a:ahLst/>
                <a:cxnLst/>
                <a:rect l="l" t="t" r="r" b="b"/>
                <a:pathLst>
                  <a:path w="10075" h="8639" extrusionOk="0">
                    <a:moveTo>
                      <a:pt x="5771" y="1"/>
                    </a:moveTo>
                    <a:cubicBezTo>
                      <a:pt x="1935" y="1"/>
                      <a:pt x="0" y="4671"/>
                      <a:pt x="2736" y="7373"/>
                    </a:cubicBezTo>
                    <a:cubicBezTo>
                      <a:pt x="3609" y="8246"/>
                      <a:pt x="4686" y="8639"/>
                      <a:pt x="5742" y="8639"/>
                    </a:cubicBezTo>
                    <a:cubicBezTo>
                      <a:pt x="7952" y="8639"/>
                      <a:pt x="10074" y="6922"/>
                      <a:pt x="10074" y="4304"/>
                    </a:cubicBezTo>
                    <a:cubicBezTo>
                      <a:pt x="10074" y="1935"/>
                      <a:pt x="8139" y="1"/>
                      <a:pt x="577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077375" y="1575725"/>
                <a:ext cx="1672875" cy="2311700"/>
              </a:xfrm>
              <a:custGeom>
                <a:avLst/>
                <a:gdLst/>
                <a:ahLst/>
                <a:cxnLst/>
                <a:rect l="l" t="t" r="r" b="b"/>
                <a:pathLst>
                  <a:path w="66915" h="92468" extrusionOk="0">
                    <a:moveTo>
                      <a:pt x="0" y="1"/>
                    </a:moveTo>
                    <a:lnTo>
                      <a:pt x="0" y="101"/>
                    </a:lnTo>
                    <a:cubicBezTo>
                      <a:pt x="34" y="34626"/>
                      <a:pt x="34" y="66549"/>
                      <a:pt x="34" y="92367"/>
                    </a:cubicBezTo>
                    <a:lnTo>
                      <a:pt x="34" y="92467"/>
                    </a:lnTo>
                    <a:lnTo>
                      <a:pt x="134" y="92467"/>
                    </a:lnTo>
                    <a:lnTo>
                      <a:pt x="66815" y="92367"/>
                    </a:lnTo>
                    <a:lnTo>
                      <a:pt x="200" y="92267"/>
                    </a:lnTo>
                    <a:lnTo>
                      <a:pt x="200" y="92267"/>
                    </a:lnTo>
                    <a:lnTo>
                      <a:pt x="200" y="234"/>
                    </a:lnTo>
                    <a:lnTo>
                      <a:pt x="66681" y="234"/>
                    </a:lnTo>
                    <a:cubicBezTo>
                      <a:pt x="66748" y="54717"/>
                      <a:pt x="66781" y="91499"/>
                      <a:pt x="66781" y="92367"/>
                    </a:cubicBezTo>
                    <a:lnTo>
                      <a:pt x="66781" y="92367"/>
                    </a:lnTo>
                    <a:cubicBezTo>
                      <a:pt x="66782" y="92364"/>
                      <a:pt x="66815" y="92198"/>
                      <a:pt x="66815" y="91933"/>
                    </a:cubicBezTo>
                    <a:lnTo>
                      <a:pt x="66815" y="90633"/>
                    </a:lnTo>
                    <a:lnTo>
                      <a:pt x="66815" y="85629"/>
                    </a:lnTo>
                    <a:cubicBezTo>
                      <a:pt x="66848" y="81259"/>
                      <a:pt x="66848" y="74855"/>
                      <a:pt x="66848" y="66715"/>
                    </a:cubicBezTo>
                    <a:cubicBezTo>
                      <a:pt x="66881" y="50470"/>
                      <a:pt x="66881" y="27387"/>
                      <a:pt x="66915" y="101"/>
                    </a:cubicBezTo>
                    <a:lnTo>
                      <a:pt x="6691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288350" y="3605000"/>
                <a:ext cx="920550" cy="1385700"/>
              </a:xfrm>
              <a:custGeom>
                <a:avLst/>
                <a:gdLst/>
                <a:ahLst/>
                <a:cxnLst/>
                <a:rect l="l" t="t" r="r" b="b"/>
                <a:pathLst>
                  <a:path w="36822" h="55428" extrusionOk="0">
                    <a:moveTo>
                      <a:pt x="20493" y="0"/>
                    </a:moveTo>
                    <a:cubicBezTo>
                      <a:pt x="20169" y="0"/>
                      <a:pt x="19838" y="60"/>
                      <a:pt x="19515" y="188"/>
                    </a:cubicBezTo>
                    <a:lnTo>
                      <a:pt x="10908" y="4224"/>
                    </a:lnTo>
                    <a:cubicBezTo>
                      <a:pt x="10518" y="4115"/>
                      <a:pt x="10119" y="4057"/>
                      <a:pt x="9724" y="4057"/>
                    </a:cubicBezTo>
                    <a:cubicBezTo>
                      <a:pt x="9276" y="4057"/>
                      <a:pt x="8832" y="4132"/>
                      <a:pt x="8407" y="4291"/>
                    </a:cubicBezTo>
                    <a:cubicBezTo>
                      <a:pt x="7139" y="4725"/>
                      <a:pt x="6439" y="6059"/>
                      <a:pt x="6739" y="7327"/>
                    </a:cubicBezTo>
                    <a:lnTo>
                      <a:pt x="10241" y="21270"/>
                    </a:lnTo>
                    <a:lnTo>
                      <a:pt x="1" y="55428"/>
                    </a:lnTo>
                    <a:lnTo>
                      <a:pt x="22116" y="55428"/>
                    </a:lnTo>
                    <a:lnTo>
                      <a:pt x="26987" y="22638"/>
                    </a:lnTo>
                    <a:lnTo>
                      <a:pt x="28454" y="17701"/>
                    </a:lnTo>
                    <a:cubicBezTo>
                      <a:pt x="28721" y="16600"/>
                      <a:pt x="29055" y="15332"/>
                      <a:pt x="29522" y="13898"/>
                    </a:cubicBezTo>
                    <a:cubicBezTo>
                      <a:pt x="29955" y="12597"/>
                      <a:pt x="30989" y="11229"/>
                      <a:pt x="31957" y="10262"/>
                    </a:cubicBezTo>
                    <a:cubicBezTo>
                      <a:pt x="33458" y="8728"/>
                      <a:pt x="34192" y="8694"/>
                      <a:pt x="35192" y="7894"/>
                    </a:cubicBezTo>
                    <a:cubicBezTo>
                      <a:pt x="35292" y="7827"/>
                      <a:pt x="35393" y="7760"/>
                      <a:pt x="35493" y="7694"/>
                    </a:cubicBezTo>
                    <a:cubicBezTo>
                      <a:pt x="35659" y="7594"/>
                      <a:pt x="35826" y="7460"/>
                      <a:pt x="35960" y="7293"/>
                    </a:cubicBezTo>
                    <a:cubicBezTo>
                      <a:pt x="36822" y="6399"/>
                      <a:pt x="36064" y="5017"/>
                      <a:pt x="34448" y="5017"/>
                    </a:cubicBezTo>
                    <a:cubicBezTo>
                      <a:pt x="34375" y="5017"/>
                      <a:pt x="34301" y="5019"/>
                      <a:pt x="34225" y="5025"/>
                    </a:cubicBezTo>
                    <a:cubicBezTo>
                      <a:pt x="32891" y="5125"/>
                      <a:pt x="30723" y="5492"/>
                      <a:pt x="27187" y="9161"/>
                    </a:cubicBezTo>
                    <a:cubicBezTo>
                      <a:pt x="27153" y="9228"/>
                      <a:pt x="27087" y="9261"/>
                      <a:pt x="27053" y="9328"/>
                    </a:cubicBezTo>
                    <a:cubicBezTo>
                      <a:pt x="26788" y="9675"/>
                      <a:pt x="26525" y="9828"/>
                      <a:pt x="26267" y="9828"/>
                    </a:cubicBezTo>
                    <a:cubicBezTo>
                      <a:pt x="24739" y="9828"/>
                      <a:pt x="23407" y="4459"/>
                      <a:pt x="23150" y="2290"/>
                    </a:cubicBezTo>
                    <a:cubicBezTo>
                      <a:pt x="22938" y="933"/>
                      <a:pt x="21769" y="0"/>
                      <a:pt x="2049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3417600" y="3266950"/>
                <a:ext cx="970725" cy="800575"/>
              </a:xfrm>
              <a:custGeom>
                <a:avLst/>
                <a:gdLst/>
                <a:ahLst/>
                <a:cxnLst/>
                <a:rect l="l" t="t" r="r" b="b"/>
                <a:pathLst>
                  <a:path w="38829" h="32023" extrusionOk="0">
                    <a:moveTo>
                      <a:pt x="21483" y="0"/>
                    </a:moveTo>
                    <a:lnTo>
                      <a:pt x="15279" y="7039"/>
                    </a:lnTo>
                    <a:cubicBezTo>
                      <a:pt x="15279" y="7039"/>
                      <a:pt x="18081" y="8140"/>
                      <a:pt x="15645" y="12843"/>
                    </a:cubicBezTo>
                    <a:cubicBezTo>
                      <a:pt x="13210" y="17546"/>
                      <a:pt x="1" y="23217"/>
                      <a:pt x="1" y="23217"/>
                    </a:cubicBezTo>
                    <a:lnTo>
                      <a:pt x="6572" y="30822"/>
                    </a:lnTo>
                    <a:cubicBezTo>
                      <a:pt x="7256" y="31617"/>
                      <a:pt x="8215" y="32022"/>
                      <a:pt x="9185" y="32022"/>
                    </a:cubicBezTo>
                    <a:cubicBezTo>
                      <a:pt x="9966" y="32022"/>
                      <a:pt x="10754" y="31759"/>
                      <a:pt x="11409" y="31223"/>
                    </a:cubicBezTo>
                    <a:lnTo>
                      <a:pt x="28588" y="17246"/>
                    </a:lnTo>
                    <a:lnTo>
                      <a:pt x="31990" y="18213"/>
                    </a:lnTo>
                    <a:lnTo>
                      <a:pt x="38829" y="4804"/>
                    </a:lnTo>
                    <a:lnTo>
                      <a:pt x="2148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057450" y="1521000"/>
                <a:ext cx="2109050" cy="1742625"/>
              </a:xfrm>
              <a:custGeom>
                <a:avLst/>
                <a:gdLst/>
                <a:ahLst/>
                <a:cxnLst/>
                <a:rect l="l" t="t" r="r" b="b"/>
                <a:pathLst>
                  <a:path w="84362" h="69705" extrusionOk="0">
                    <a:moveTo>
                      <a:pt x="36406" y="0"/>
                    </a:moveTo>
                    <a:cubicBezTo>
                      <a:pt x="33281" y="0"/>
                      <a:pt x="26085" y="2163"/>
                      <a:pt x="14278" y="27808"/>
                    </a:cubicBezTo>
                    <a:cubicBezTo>
                      <a:pt x="1" y="58892"/>
                      <a:pt x="5580" y="66136"/>
                      <a:pt x="8421" y="66136"/>
                    </a:cubicBezTo>
                    <a:cubicBezTo>
                      <a:pt x="8428" y="66136"/>
                      <a:pt x="8434" y="66136"/>
                      <a:pt x="8441" y="66136"/>
                    </a:cubicBezTo>
                    <a:cubicBezTo>
                      <a:pt x="10981" y="66077"/>
                      <a:pt x="26436" y="61834"/>
                      <a:pt x="38327" y="61834"/>
                    </a:cubicBezTo>
                    <a:cubicBezTo>
                      <a:pt x="39867" y="61834"/>
                      <a:pt x="41347" y="61906"/>
                      <a:pt x="42732" y="62066"/>
                    </a:cubicBezTo>
                    <a:cubicBezTo>
                      <a:pt x="54807" y="63434"/>
                      <a:pt x="70352" y="69705"/>
                      <a:pt x="70352" y="69705"/>
                    </a:cubicBezTo>
                    <a:lnTo>
                      <a:pt x="84362" y="47289"/>
                    </a:lnTo>
                    <a:cubicBezTo>
                      <a:pt x="84362" y="47289"/>
                      <a:pt x="74355" y="45054"/>
                      <a:pt x="60278" y="31511"/>
                    </a:cubicBezTo>
                    <a:cubicBezTo>
                      <a:pt x="46207" y="18005"/>
                      <a:pt x="39600" y="88"/>
                      <a:pt x="37876" y="88"/>
                    </a:cubicBezTo>
                    <a:cubicBezTo>
                      <a:pt x="37871" y="88"/>
                      <a:pt x="37867" y="88"/>
                      <a:pt x="37862" y="88"/>
                    </a:cubicBezTo>
                    <a:cubicBezTo>
                      <a:pt x="37845" y="89"/>
                      <a:pt x="37828" y="89"/>
                      <a:pt x="37810" y="89"/>
                    </a:cubicBezTo>
                    <a:cubicBezTo>
                      <a:pt x="37506" y="89"/>
                      <a:pt x="37040" y="0"/>
                      <a:pt x="3640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4598450" y="3145200"/>
                <a:ext cx="199350" cy="216850"/>
              </a:xfrm>
              <a:custGeom>
                <a:avLst/>
                <a:gdLst/>
                <a:ahLst/>
                <a:cxnLst/>
                <a:rect l="l" t="t" r="r" b="b"/>
                <a:pathLst>
                  <a:path w="7974" h="8674" extrusionOk="0">
                    <a:moveTo>
                      <a:pt x="3603" y="0"/>
                    </a:moveTo>
                    <a:lnTo>
                      <a:pt x="1" y="6838"/>
                    </a:lnTo>
                    <a:lnTo>
                      <a:pt x="5838" y="8673"/>
                    </a:lnTo>
                    <a:lnTo>
                      <a:pt x="7973" y="2702"/>
                    </a:lnTo>
                    <a:lnTo>
                      <a:pt x="360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4598450" y="3145200"/>
                <a:ext cx="103425" cy="180150"/>
              </a:xfrm>
              <a:custGeom>
                <a:avLst/>
                <a:gdLst/>
                <a:ahLst/>
                <a:cxnLst/>
                <a:rect l="l" t="t" r="r" b="b"/>
                <a:pathLst>
                  <a:path w="4137" h="7206" extrusionOk="0">
                    <a:moveTo>
                      <a:pt x="3603" y="0"/>
                    </a:moveTo>
                    <a:lnTo>
                      <a:pt x="1" y="6838"/>
                    </a:lnTo>
                    <a:lnTo>
                      <a:pt x="1202" y="7205"/>
                    </a:lnTo>
                    <a:lnTo>
                      <a:pt x="4137" y="334"/>
                    </a:lnTo>
                    <a:lnTo>
                      <a:pt x="3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4269875" y="3041375"/>
                <a:ext cx="321100" cy="143600"/>
              </a:xfrm>
              <a:custGeom>
                <a:avLst/>
                <a:gdLst/>
                <a:ahLst/>
                <a:cxnLst/>
                <a:rect l="l" t="t" r="r" b="b"/>
                <a:pathLst>
                  <a:path w="12844" h="5744" extrusionOk="0">
                    <a:moveTo>
                      <a:pt x="152" y="0"/>
                    </a:moveTo>
                    <a:cubicBezTo>
                      <a:pt x="123" y="0"/>
                      <a:pt x="106" y="6"/>
                      <a:pt x="101" y="17"/>
                    </a:cubicBezTo>
                    <a:cubicBezTo>
                      <a:pt x="1" y="217"/>
                      <a:pt x="2770" y="1651"/>
                      <a:pt x="6272" y="3219"/>
                    </a:cubicBezTo>
                    <a:cubicBezTo>
                      <a:pt x="9474" y="4666"/>
                      <a:pt x="12221" y="5744"/>
                      <a:pt x="12678" y="5744"/>
                    </a:cubicBezTo>
                    <a:cubicBezTo>
                      <a:pt x="12716" y="5744"/>
                      <a:pt x="12738" y="5736"/>
                      <a:pt x="12743" y="5721"/>
                    </a:cubicBezTo>
                    <a:cubicBezTo>
                      <a:pt x="12843" y="5554"/>
                      <a:pt x="10075" y="4120"/>
                      <a:pt x="6572" y="2552"/>
                    </a:cubicBezTo>
                    <a:cubicBezTo>
                      <a:pt x="3305" y="1058"/>
                      <a:pt x="560" y="0"/>
                      <a:pt x="15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4345775" y="2941950"/>
                <a:ext cx="290225" cy="141300"/>
              </a:xfrm>
              <a:custGeom>
                <a:avLst/>
                <a:gdLst/>
                <a:ahLst/>
                <a:cxnLst/>
                <a:rect l="l" t="t" r="r" b="b"/>
                <a:pathLst>
                  <a:path w="11609" h="5652" extrusionOk="0">
                    <a:moveTo>
                      <a:pt x="170" y="1"/>
                    </a:moveTo>
                    <a:cubicBezTo>
                      <a:pt x="132" y="1"/>
                      <a:pt x="108" y="9"/>
                      <a:pt x="101" y="24"/>
                    </a:cubicBezTo>
                    <a:cubicBezTo>
                      <a:pt x="0" y="191"/>
                      <a:pt x="2502" y="1592"/>
                      <a:pt x="5638" y="3160"/>
                    </a:cubicBezTo>
                    <a:cubicBezTo>
                      <a:pt x="8532" y="4576"/>
                      <a:pt x="10999" y="5651"/>
                      <a:pt x="11441" y="5651"/>
                    </a:cubicBezTo>
                    <a:cubicBezTo>
                      <a:pt x="11478" y="5651"/>
                      <a:pt x="11501" y="5644"/>
                      <a:pt x="11509" y="5628"/>
                    </a:cubicBezTo>
                    <a:cubicBezTo>
                      <a:pt x="11609" y="5428"/>
                      <a:pt x="9107" y="4027"/>
                      <a:pt x="5971" y="2493"/>
                    </a:cubicBezTo>
                    <a:cubicBezTo>
                      <a:pt x="3053" y="1049"/>
                      <a:pt x="615" y="1"/>
                      <a:pt x="17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4241525" y="3162300"/>
                <a:ext cx="291075" cy="129650"/>
              </a:xfrm>
              <a:custGeom>
                <a:avLst/>
                <a:gdLst/>
                <a:ahLst/>
                <a:cxnLst/>
                <a:rect l="l" t="t" r="r" b="b"/>
                <a:pathLst>
                  <a:path w="11643" h="5186" extrusionOk="0">
                    <a:moveTo>
                      <a:pt x="146" y="0"/>
                    </a:moveTo>
                    <a:cubicBezTo>
                      <a:pt x="121" y="0"/>
                      <a:pt x="105" y="6"/>
                      <a:pt x="101" y="17"/>
                    </a:cubicBezTo>
                    <a:cubicBezTo>
                      <a:pt x="1" y="184"/>
                      <a:pt x="2436" y="1651"/>
                      <a:pt x="5638" y="3119"/>
                    </a:cubicBezTo>
                    <a:cubicBezTo>
                      <a:pt x="6405" y="3486"/>
                      <a:pt x="7173" y="3853"/>
                      <a:pt x="7873" y="4120"/>
                    </a:cubicBezTo>
                    <a:cubicBezTo>
                      <a:pt x="8607" y="4353"/>
                      <a:pt x="9241" y="4587"/>
                      <a:pt x="9808" y="4753"/>
                    </a:cubicBezTo>
                    <a:cubicBezTo>
                      <a:pt x="10673" y="5042"/>
                      <a:pt x="11291" y="5186"/>
                      <a:pt x="11532" y="5186"/>
                    </a:cubicBezTo>
                    <a:cubicBezTo>
                      <a:pt x="11598" y="5186"/>
                      <a:pt x="11635" y="5175"/>
                      <a:pt x="11642" y="5154"/>
                    </a:cubicBezTo>
                    <a:cubicBezTo>
                      <a:pt x="11642" y="5054"/>
                      <a:pt x="11009" y="4720"/>
                      <a:pt x="9975" y="4253"/>
                    </a:cubicBezTo>
                    <a:cubicBezTo>
                      <a:pt x="9441" y="4020"/>
                      <a:pt x="8840" y="3753"/>
                      <a:pt x="8140" y="3486"/>
                    </a:cubicBezTo>
                    <a:cubicBezTo>
                      <a:pt x="7439" y="3186"/>
                      <a:pt x="6706" y="2785"/>
                      <a:pt x="5938" y="2452"/>
                    </a:cubicBezTo>
                    <a:cubicBezTo>
                      <a:pt x="2978" y="1081"/>
                      <a:pt x="512" y="0"/>
                      <a:pt x="14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376025" y="2105950"/>
                <a:ext cx="455350" cy="532250"/>
              </a:xfrm>
              <a:custGeom>
                <a:avLst/>
                <a:gdLst/>
                <a:ahLst/>
                <a:cxnLst/>
                <a:rect l="l" t="t" r="r" b="b"/>
                <a:pathLst>
                  <a:path w="18214" h="21290" extrusionOk="0">
                    <a:moveTo>
                      <a:pt x="13622" y="0"/>
                    </a:moveTo>
                    <a:cubicBezTo>
                      <a:pt x="10797" y="0"/>
                      <a:pt x="7255" y="1465"/>
                      <a:pt x="4771" y="7579"/>
                    </a:cubicBezTo>
                    <a:cubicBezTo>
                      <a:pt x="1" y="19354"/>
                      <a:pt x="9174" y="21289"/>
                      <a:pt x="9174" y="21289"/>
                    </a:cubicBezTo>
                    <a:cubicBezTo>
                      <a:pt x="13110" y="15051"/>
                      <a:pt x="16146" y="8313"/>
                      <a:pt x="18214" y="1241"/>
                    </a:cubicBezTo>
                    <a:cubicBezTo>
                      <a:pt x="18214" y="1241"/>
                      <a:pt x="16222" y="0"/>
                      <a:pt x="1362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439425" y="1786725"/>
                <a:ext cx="624625" cy="1282600"/>
              </a:xfrm>
              <a:custGeom>
                <a:avLst/>
                <a:gdLst/>
                <a:ahLst/>
                <a:cxnLst/>
                <a:rect l="l" t="t" r="r" b="b"/>
                <a:pathLst>
                  <a:path w="24985" h="51304" extrusionOk="0">
                    <a:moveTo>
                      <a:pt x="24951" y="0"/>
                    </a:moveTo>
                    <a:lnTo>
                      <a:pt x="24951" y="0"/>
                    </a:lnTo>
                    <a:cubicBezTo>
                      <a:pt x="24651" y="701"/>
                      <a:pt x="24451" y="1435"/>
                      <a:pt x="24317" y="2202"/>
                    </a:cubicBezTo>
                    <a:lnTo>
                      <a:pt x="22883" y="8206"/>
                    </a:lnTo>
                    <a:lnTo>
                      <a:pt x="21582" y="12276"/>
                    </a:lnTo>
                    <a:lnTo>
                      <a:pt x="20882" y="14544"/>
                    </a:lnTo>
                    <a:cubicBezTo>
                      <a:pt x="20748" y="14911"/>
                      <a:pt x="20648" y="15311"/>
                      <a:pt x="20515" y="15712"/>
                    </a:cubicBezTo>
                    <a:cubicBezTo>
                      <a:pt x="20381" y="16112"/>
                      <a:pt x="20214" y="16479"/>
                      <a:pt x="20048" y="16912"/>
                    </a:cubicBezTo>
                    <a:lnTo>
                      <a:pt x="18046" y="21916"/>
                    </a:lnTo>
                    <a:lnTo>
                      <a:pt x="17546" y="23217"/>
                    </a:lnTo>
                    <a:cubicBezTo>
                      <a:pt x="17379" y="23684"/>
                      <a:pt x="17112" y="24118"/>
                      <a:pt x="16912" y="24518"/>
                    </a:cubicBezTo>
                    <a:cubicBezTo>
                      <a:pt x="16512" y="25385"/>
                      <a:pt x="16045" y="26286"/>
                      <a:pt x="15645" y="27186"/>
                    </a:cubicBezTo>
                    <a:lnTo>
                      <a:pt x="14344" y="29822"/>
                    </a:lnTo>
                    <a:cubicBezTo>
                      <a:pt x="14110" y="30289"/>
                      <a:pt x="13943" y="30689"/>
                      <a:pt x="13710" y="31123"/>
                    </a:cubicBezTo>
                    <a:lnTo>
                      <a:pt x="13009" y="32323"/>
                    </a:lnTo>
                    <a:lnTo>
                      <a:pt x="10241" y="36993"/>
                    </a:lnTo>
                    <a:cubicBezTo>
                      <a:pt x="10041" y="37394"/>
                      <a:pt x="9840" y="37761"/>
                      <a:pt x="9607" y="38094"/>
                    </a:cubicBezTo>
                    <a:cubicBezTo>
                      <a:pt x="9373" y="38461"/>
                      <a:pt x="9140" y="38795"/>
                      <a:pt x="8906" y="39128"/>
                    </a:cubicBezTo>
                    <a:lnTo>
                      <a:pt x="7572" y="41096"/>
                    </a:lnTo>
                    <a:lnTo>
                      <a:pt x="5170" y="44599"/>
                    </a:lnTo>
                    <a:cubicBezTo>
                      <a:pt x="3569" y="46634"/>
                      <a:pt x="2268" y="48268"/>
                      <a:pt x="1334" y="49469"/>
                    </a:cubicBezTo>
                    <a:cubicBezTo>
                      <a:pt x="834" y="50036"/>
                      <a:pt x="400" y="50637"/>
                      <a:pt x="0" y="51304"/>
                    </a:cubicBezTo>
                    <a:cubicBezTo>
                      <a:pt x="567" y="50803"/>
                      <a:pt x="1067" y="50236"/>
                      <a:pt x="1534" y="49636"/>
                    </a:cubicBezTo>
                    <a:cubicBezTo>
                      <a:pt x="2502" y="48535"/>
                      <a:pt x="3903" y="46934"/>
                      <a:pt x="5571" y="44933"/>
                    </a:cubicBezTo>
                    <a:lnTo>
                      <a:pt x="8072" y="41430"/>
                    </a:lnTo>
                    <a:lnTo>
                      <a:pt x="9440" y="39495"/>
                    </a:lnTo>
                    <a:lnTo>
                      <a:pt x="10174" y="38461"/>
                    </a:lnTo>
                    <a:cubicBezTo>
                      <a:pt x="10441" y="38128"/>
                      <a:pt x="10608" y="37727"/>
                      <a:pt x="10841" y="37360"/>
                    </a:cubicBezTo>
                    <a:lnTo>
                      <a:pt x="13610" y="32690"/>
                    </a:lnTo>
                    <a:cubicBezTo>
                      <a:pt x="13843" y="32290"/>
                      <a:pt x="14110" y="31856"/>
                      <a:pt x="14344" y="31456"/>
                    </a:cubicBezTo>
                    <a:cubicBezTo>
                      <a:pt x="14577" y="31056"/>
                      <a:pt x="14777" y="30589"/>
                      <a:pt x="15011" y="30155"/>
                    </a:cubicBezTo>
                    <a:lnTo>
                      <a:pt x="16278" y="27487"/>
                    </a:lnTo>
                    <a:lnTo>
                      <a:pt x="17579" y="24818"/>
                    </a:lnTo>
                    <a:cubicBezTo>
                      <a:pt x="17779" y="24384"/>
                      <a:pt x="18013" y="23951"/>
                      <a:pt x="18213" y="23517"/>
                    </a:cubicBezTo>
                    <a:cubicBezTo>
                      <a:pt x="18380" y="23084"/>
                      <a:pt x="18547" y="22617"/>
                      <a:pt x="18713" y="22183"/>
                    </a:cubicBezTo>
                    <a:lnTo>
                      <a:pt x="20681" y="17113"/>
                    </a:lnTo>
                    <a:cubicBezTo>
                      <a:pt x="20848" y="16712"/>
                      <a:pt x="21015" y="16345"/>
                      <a:pt x="21148" y="15912"/>
                    </a:cubicBezTo>
                    <a:lnTo>
                      <a:pt x="21482" y="14711"/>
                    </a:lnTo>
                    <a:cubicBezTo>
                      <a:pt x="21716" y="13944"/>
                      <a:pt x="21949" y="13176"/>
                      <a:pt x="22183" y="12443"/>
                    </a:cubicBezTo>
                    <a:lnTo>
                      <a:pt x="23383" y="8306"/>
                    </a:lnTo>
                    <a:cubicBezTo>
                      <a:pt x="23950" y="5738"/>
                      <a:pt x="24351" y="3670"/>
                      <a:pt x="24618" y="2235"/>
                    </a:cubicBezTo>
                    <a:cubicBezTo>
                      <a:pt x="24884" y="801"/>
                      <a:pt x="24985" y="0"/>
                      <a:pt x="24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3470150" y="3525500"/>
                <a:ext cx="491200" cy="445025"/>
              </a:xfrm>
              <a:custGeom>
                <a:avLst/>
                <a:gdLst/>
                <a:ahLst/>
                <a:cxnLst/>
                <a:rect l="l" t="t" r="r" b="b"/>
                <a:pathLst>
                  <a:path w="19648" h="17801" extrusionOk="0">
                    <a:moveTo>
                      <a:pt x="15103" y="0"/>
                    </a:moveTo>
                    <a:cubicBezTo>
                      <a:pt x="14904" y="0"/>
                      <a:pt x="14697" y="11"/>
                      <a:pt x="14477" y="32"/>
                    </a:cubicBezTo>
                    <a:cubicBezTo>
                      <a:pt x="14144" y="32"/>
                      <a:pt x="15011" y="3568"/>
                      <a:pt x="6605" y="8405"/>
                    </a:cubicBezTo>
                    <a:cubicBezTo>
                      <a:pt x="1602" y="11274"/>
                      <a:pt x="0" y="11941"/>
                      <a:pt x="0" y="11941"/>
                    </a:cubicBezTo>
                    <a:cubicBezTo>
                      <a:pt x="801" y="13375"/>
                      <a:pt x="1602" y="14876"/>
                      <a:pt x="2769" y="16011"/>
                    </a:cubicBezTo>
                    <a:cubicBezTo>
                      <a:pt x="3833" y="17044"/>
                      <a:pt x="5257" y="17801"/>
                      <a:pt x="6763" y="17801"/>
                    </a:cubicBezTo>
                    <a:cubicBezTo>
                      <a:pt x="6910" y="17801"/>
                      <a:pt x="7058" y="17793"/>
                      <a:pt x="7206" y="17779"/>
                    </a:cubicBezTo>
                    <a:cubicBezTo>
                      <a:pt x="8873" y="17612"/>
                      <a:pt x="10408" y="16244"/>
                      <a:pt x="10408" y="14610"/>
                    </a:cubicBezTo>
                    <a:cubicBezTo>
                      <a:pt x="10695" y="14825"/>
                      <a:pt x="11033" y="14920"/>
                      <a:pt x="11377" y="14920"/>
                    </a:cubicBezTo>
                    <a:cubicBezTo>
                      <a:pt x="11996" y="14920"/>
                      <a:pt x="12636" y="14614"/>
                      <a:pt x="13043" y="14143"/>
                    </a:cubicBezTo>
                    <a:cubicBezTo>
                      <a:pt x="13710" y="13409"/>
                      <a:pt x="13910" y="12375"/>
                      <a:pt x="13977" y="11407"/>
                    </a:cubicBezTo>
                    <a:cubicBezTo>
                      <a:pt x="14303" y="11601"/>
                      <a:pt x="14670" y="11689"/>
                      <a:pt x="15042" y="11689"/>
                    </a:cubicBezTo>
                    <a:cubicBezTo>
                      <a:pt x="15887" y="11689"/>
                      <a:pt x="16760" y="11235"/>
                      <a:pt x="17246" y="10540"/>
                    </a:cubicBezTo>
                    <a:cubicBezTo>
                      <a:pt x="17913" y="9439"/>
                      <a:pt x="18080" y="8138"/>
                      <a:pt x="17680" y="6971"/>
                    </a:cubicBezTo>
                    <a:cubicBezTo>
                      <a:pt x="17279" y="5770"/>
                      <a:pt x="16679" y="4669"/>
                      <a:pt x="15945" y="3668"/>
                    </a:cubicBezTo>
                    <a:lnTo>
                      <a:pt x="15945" y="3668"/>
                    </a:lnTo>
                    <a:cubicBezTo>
                      <a:pt x="16272" y="3695"/>
                      <a:pt x="16605" y="3721"/>
                      <a:pt x="16932" y="3721"/>
                    </a:cubicBezTo>
                    <a:cubicBezTo>
                      <a:pt x="17439" y="3721"/>
                      <a:pt x="17934" y="3658"/>
                      <a:pt x="18380" y="3435"/>
                    </a:cubicBezTo>
                    <a:cubicBezTo>
                      <a:pt x="19114" y="3068"/>
                      <a:pt x="19648" y="2067"/>
                      <a:pt x="19181" y="1367"/>
                    </a:cubicBezTo>
                    <a:cubicBezTo>
                      <a:pt x="18881" y="1000"/>
                      <a:pt x="18480" y="733"/>
                      <a:pt x="17980" y="600"/>
                    </a:cubicBezTo>
                    <a:cubicBezTo>
                      <a:pt x="16921" y="265"/>
                      <a:pt x="16117" y="0"/>
                      <a:pt x="15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3729500" y="3946575"/>
                <a:ext cx="213500" cy="106825"/>
              </a:xfrm>
              <a:custGeom>
                <a:avLst/>
                <a:gdLst/>
                <a:ahLst/>
                <a:cxnLst/>
                <a:rect l="l" t="t" r="r" b="b"/>
                <a:pathLst>
                  <a:path w="8540" h="4273" extrusionOk="0">
                    <a:moveTo>
                      <a:pt x="6965" y="1"/>
                    </a:moveTo>
                    <a:cubicBezTo>
                      <a:pt x="4569" y="1"/>
                      <a:pt x="2280" y="1097"/>
                      <a:pt x="768" y="3004"/>
                    </a:cubicBezTo>
                    <a:cubicBezTo>
                      <a:pt x="568" y="3304"/>
                      <a:pt x="367" y="3604"/>
                      <a:pt x="167" y="3904"/>
                    </a:cubicBezTo>
                    <a:cubicBezTo>
                      <a:pt x="101" y="4038"/>
                      <a:pt x="34" y="4138"/>
                      <a:pt x="1" y="4271"/>
                    </a:cubicBezTo>
                    <a:cubicBezTo>
                      <a:pt x="3" y="4272"/>
                      <a:pt x="5" y="4273"/>
                      <a:pt x="7" y="4273"/>
                    </a:cubicBezTo>
                    <a:cubicBezTo>
                      <a:pt x="82" y="4273"/>
                      <a:pt x="320" y="3782"/>
                      <a:pt x="901" y="3104"/>
                    </a:cubicBezTo>
                    <a:cubicBezTo>
                      <a:pt x="2436" y="1269"/>
                      <a:pt x="4704" y="202"/>
                      <a:pt x="7072" y="135"/>
                    </a:cubicBezTo>
                    <a:cubicBezTo>
                      <a:pt x="7178" y="131"/>
                      <a:pt x="7278" y="130"/>
                      <a:pt x="7373" y="130"/>
                    </a:cubicBezTo>
                    <a:cubicBezTo>
                      <a:pt x="8025" y="130"/>
                      <a:pt x="8428" y="207"/>
                      <a:pt x="8520" y="207"/>
                    </a:cubicBezTo>
                    <a:cubicBezTo>
                      <a:pt x="8533" y="207"/>
                      <a:pt x="8540" y="205"/>
                      <a:pt x="8540" y="202"/>
                    </a:cubicBezTo>
                    <a:cubicBezTo>
                      <a:pt x="8440" y="135"/>
                      <a:pt x="8306" y="102"/>
                      <a:pt x="8173" y="102"/>
                    </a:cubicBezTo>
                    <a:cubicBezTo>
                      <a:pt x="7806" y="35"/>
                      <a:pt x="7439" y="2"/>
                      <a:pt x="7072" y="2"/>
                    </a:cubicBezTo>
                    <a:cubicBezTo>
                      <a:pt x="7036" y="1"/>
                      <a:pt x="7001" y="1"/>
                      <a:pt x="696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3483500" y="3582175"/>
                <a:ext cx="405300" cy="334825"/>
              </a:xfrm>
              <a:custGeom>
                <a:avLst/>
                <a:gdLst/>
                <a:ahLst/>
                <a:cxnLst/>
                <a:rect l="l" t="t" r="r" b="b"/>
                <a:pathLst>
                  <a:path w="16212" h="13393" extrusionOk="0">
                    <a:moveTo>
                      <a:pt x="9740" y="0"/>
                    </a:moveTo>
                    <a:cubicBezTo>
                      <a:pt x="9007" y="0"/>
                      <a:pt x="8073" y="134"/>
                      <a:pt x="7639" y="768"/>
                    </a:cubicBezTo>
                    <a:cubicBezTo>
                      <a:pt x="7172" y="1401"/>
                      <a:pt x="6972" y="2202"/>
                      <a:pt x="7072" y="2969"/>
                    </a:cubicBezTo>
                    <a:cubicBezTo>
                      <a:pt x="7072" y="2969"/>
                      <a:pt x="6276" y="2564"/>
                      <a:pt x="5312" y="2564"/>
                    </a:cubicBezTo>
                    <a:cubicBezTo>
                      <a:pt x="4814" y="2564"/>
                      <a:pt x="4270" y="2673"/>
                      <a:pt x="3770" y="3003"/>
                    </a:cubicBezTo>
                    <a:cubicBezTo>
                      <a:pt x="2869" y="3636"/>
                      <a:pt x="2202" y="4570"/>
                      <a:pt x="1935" y="5671"/>
                    </a:cubicBezTo>
                    <a:lnTo>
                      <a:pt x="0" y="7406"/>
                    </a:lnTo>
                    <a:cubicBezTo>
                      <a:pt x="1368" y="8707"/>
                      <a:pt x="2268" y="10174"/>
                      <a:pt x="3703" y="11475"/>
                    </a:cubicBezTo>
                    <a:cubicBezTo>
                      <a:pt x="4337" y="12076"/>
                      <a:pt x="5371" y="13177"/>
                      <a:pt x="6205" y="13343"/>
                    </a:cubicBezTo>
                    <a:cubicBezTo>
                      <a:pt x="6398" y="13374"/>
                      <a:pt x="6579" y="13393"/>
                      <a:pt x="6747" y="13393"/>
                    </a:cubicBezTo>
                    <a:cubicBezTo>
                      <a:pt x="7303" y="13393"/>
                      <a:pt x="7716" y="13191"/>
                      <a:pt x="7973" y="12576"/>
                    </a:cubicBezTo>
                    <a:cubicBezTo>
                      <a:pt x="8239" y="11909"/>
                      <a:pt x="7739" y="11008"/>
                      <a:pt x="7405" y="10475"/>
                    </a:cubicBezTo>
                    <a:cubicBezTo>
                      <a:pt x="6505" y="9074"/>
                      <a:pt x="5638" y="7939"/>
                      <a:pt x="4970" y="6839"/>
                    </a:cubicBezTo>
                    <a:cubicBezTo>
                      <a:pt x="4750" y="6507"/>
                      <a:pt x="4850" y="6337"/>
                      <a:pt x="4992" y="6337"/>
                    </a:cubicBezTo>
                    <a:cubicBezTo>
                      <a:pt x="5064" y="6337"/>
                      <a:pt x="5148" y="6381"/>
                      <a:pt x="5204" y="6472"/>
                    </a:cubicBezTo>
                    <a:cubicBezTo>
                      <a:pt x="5838" y="7139"/>
                      <a:pt x="6838" y="7706"/>
                      <a:pt x="7405" y="8473"/>
                    </a:cubicBezTo>
                    <a:cubicBezTo>
                      <a:pt x="8099" y="9341"/>
                      <a:pt x="8292" y="10459"/>
                      <a:pt x="9700" y="10459"/>
                    </a:cubicBezTo>
                    <a:cubicBezTo>
                      <a:pt x="9916" y="10459"/>
                      <a:pt x="10161" y="10432"/>
                      <a:pt x="10441" y="10375"/>
                    </a:cubicBezTo>
                    <a:cubicBezTo>
                      <a:pt x="10708" y="10341"/>
                      <a:pt x="10975" y="10208"/>
                      <a:pt x="11208" y="10041"/>
                    </a:cubicBezTo>
                    <a:cubicBezTo>
                      <a:pt x="12009" y="9441"/>
                      <a:pt x="12042" y="8373"/>
                      <a:pt x="11709" y="7539"/>
                    </a:cubicBezTo>
                    <a:cubicBezTo>
                      <a:pt x="11439" y="6970"/>
                      <a:pt x="11089" y="6428"/>
                      <a:pt x="10682" y="5961"/>
                    </a:cubicBezTo>
                    <a:lnTo>
                      <a:pt x="10682" y="5961"/>
                    </a:lnTo>
                    <a:cubicBezTo>
                      <a:pt x="11543" y="6914"/>
                      <a:pt x="12482" y="7878"/>
                      <a:pt x="13810" y="7973"/>
                    </a:cubicBezTo>
                    <a:cubicBezTo>
                      <a:pt x="13890" y="7982"/>
                      <a:pt x="13969" y="7987"/>
                      <a:pt x="14048" y="7987"/>
                    </a:cubicBezTo>
                    <a:cubicBezTo>
                      <a:pt x="14793" y="7987"/>
                      <a:pt x="15480" y="7569"/>
                      <a:pt x="15811" y="6905"/>
                    </a:cubicBezTo>
                    <a:cubicBezTo>
                      <a:pt x="16212" y="5938"/>
                      <a:pt x="15611" y="5037"/>
                      <a:pt x="15011" y="4304"/>
                    </a:cubicBezTo>
                    <a:cubicBezTo>
                      <a:pt x="13943" y="2969"/>
                      <a:pt x="12743" y="1735"/>
                      <a:pt x="11475" y="634"/>
                    </a:cubicBezTo>
                    <a:cubicBezTo>
                      <a:pt x="10975" y="234"/>
                      <a:pt x="10374" y="34"/>
                      <a:pt x="974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3710325" y="3472600"/>
                <a:ext cx="273275" cy="143800"/>
              </a:xfrm>
              <a:custGeom>
                <a:avLst/>
                <a:gdLst/>
                <a:ahLst/>
                <a:cxnLst/>
                <a:rect l="l" t="t" r="r" b="b"/>
                <a:pathLst>
                  <a:path w="10931" h="5752" extrusionOk="0">
                    <a:moveTo>
                      <a:pt x="2862" y="1"/>
                    </a:moveTo>
                    <a:cubicBezTo>
                      <a:pt x="2309" y="1"/>
                      <a:pt x="1857" y="47"/>
                      <a:pt x="1568" y="147"/>
                    </a:cubicBezTo>
                    <a:cubicBezTo>
                      <a:pt x="1168" y="280"/>
                      <a:pt x="768" y="881"/>
                      <a:pt x="434" y="1481"/>
                    </a:cubicBezTo>
                    <a:cubicBezTo>
                      <a:pt x="0" y="2315"/>
                      <a:pt x="100" y="3283"/>
                      <a:pt x="701" y="3983"/>
                    </a:cubicBezTo>
                    <a:lnTo>
                      <a:pt x="3236" y="5751"/>
                    </a:lnTo>
                    <a:lnTo>
                      <a:pt x="4237" y="4250"/>
                    </a:lnTo>
                    <a:cubicBezTo>
                      <a:pt x="4237" y="4250"/>
                      <a:pt x="5371" y="4383"/>
                      <a:pt x="6105" y="4483"/>
                    </a:cubicBezTo>
                    <a:cubicBezTo>
                      <a:pt x="7028" y="4617"/>
                      <a:pt x="7773" y="4682"/>
                      <a:pt x="8375" y="4682"/>
                    </a:cubicBezTo>
                    <a:cubicBezTo>
                      <a:pt x="10469" y="4682"/>
                      <a:pt x="10823" y="3904"/>
                      <a:pt x="10875" y="2582"/>
                    </a:cubicBezTo>
                    <a:cubicBezTo>
                      <a:pt x="10930" y="1164"/>
                      <a:pt x="5631" y="1"/>
                      <a:pt x="286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3656950" y="3654725"/>
                <a:ext cx="105100" cy="95100"/>
              </a:xfrm>
              <a:custGeom>
                <a:avLst/>
                <a:gdLst/>
                <a:ahLst/>
                <a:cxnLst/>
                <a:rect l="l" t="t" r="r" b="b"/>
                <a:pathLst>
                  <a:path w="4204" h="3804" extrusionOk="0">
                    <a:moveTo>
                      <a:pt x="0" y="1"/>
                    </a:moveTo>
                    <a:lnTo>
                      <a:pt x="0" y="1"/>
                    </a:lnTo>
                    <a:cubicBezTo>
                      <a:pt x="1735" y="834"/>
                      <a:pt x="3203" y="2169"/>
                      <a:pt x="4203" y="3803"/>
                    </a:cubicBezTo>
                    <a:cubicBezTo>
                      <a:pt x="4137" y="3536"/>
                      <a:pt x="4003" y="3270"/>
                      <a:pt x="3837" y="3036"/>
                    </a:cubicBezTo>
                    <a:cubicBezTo>
                      <a:pt x="3103" y="1835"/>
                      <a:pt x="2069" y="868"/>
                      <a:pt x="801" y="267"/>
                    </a:cubicBezTo>
                    <a:cubicBezTo>
                      <a:pt x="568" y="134"/>
                      <a:pt x="301" y="34"/>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3731175" y="3582450"/>
                <a:ext cx="64225" cy="37325"/>
              </a:xfrm>
              <a:custGeom>
                <a:avLst/>
                <a:gdLst/>
                <a:ahLst/>
                <a:cxnLst/>
                <a:rect l="l" t="t" r="r" b="b"/>
                <a:pathLst>
                  <a:path w="2569" h="1493" extrusionOk="0">
                    <a:moveTo>
                      <a:pt x="94" y="1"/>
                    </a:moveTo>
                    <a:cubicBezTo>
                      <a:pt x="35" y="1"/>
                      <a:pt x="0" y="9"/>
                      <a:pt x="0" y="23"/>
                    </a:cubicBezTo>
                    <a:cubicBezTo>
                      <a:pt x="0" y="56"/>
                      <a:pt x="167" y="89"/>
                      <a:pt x="401" y="190"/>
                    </a:cubicBezTo>
                    <a:cubicBezTo>
                      <a:pt x="701" y="356"/>
                      <a:pt x="1001" y="523"/>
                      <a:pt x="1301" y="690"/>
                    </a:cubicBezTo>
                    <a:cubicBezTo>
                      <a:pt x="1942" y="1107"/>
                      <a:pt x="2460" y="1492"/>
                      <a:pt x="2529" y="1492"/>
                    </a:cubicBezTo>
                    <a:cubicBezTo>
                      <a:pt x="2532" y="1492"/>
                      <a:pt x="2534" y="1492"/>
                      <a:pt x="2535" y="1490"/>
                    </a:cubicBezTo>
                    <a:cubicBezTo>
                      <a:pt x="2569" y="1457"/>
                      <a:pt x="2102" y="957"/>
                      <a:pt x="1401" y="523"/>
                    </a:cubicBezTo>
                    <a:cubicBezTo>
                      <a:pt x="1101" y="323"/>
                      <a:pt x="801" y="156"/>
                      <a:pt x="467" y="56"/>
                    </a:cubicBezTo>
                    <a:cubicBezTo>
                      <a:pt x="311" y="17"/>
                      <a:pt x="178" y="1"/>
                      <a:pt x="9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758700" y="3554650"/>
                <a:ext cx="67550" cy="26175"/>
              </a:xfrm>
              <a:custGeom>
                <a:avLst/>
                <a:gdLst/>
                <a:ahLst/>
                <a:cxnLst/>
                <a:rect l="l" t="t" r="r" b="b"/>
                <a:pathLst>
                  <a:path w="2702" h="1047" extrusionOk="0">
                    <a:moveTo>
                      <a:pt x="33" y="1"/>
                    </a:moveTo>
                    <a:cubicBezTo>
                      <a:pt x="0" y="34"/>
                      <a:pt x="100" y="167"/>
                      <a:pt x="300" y="368"/>
                    </a:cubicBezTo>
                    <a:cubicBezTo>
                      <a:pt x="567" y="568"/>
                      <a:pt x="901" y="768"/>
                      <a:pt x="1234" y="868"/>
                    </a:cubicBezTo>
                    <a:cubicBezTo>
                      <a:pt x="1596" y="997"/>
                      <a:pt x="1978" y="1046"/>
                      <a:pt x="2365" y="1046"/>
                    </a:cubicBezTo>
                    <a:cubicBezTo>
                      <a:pt x="2477" y="1046"/>
                      <a:pt x="2590" y="1042"/>
                      <a:pt x="2702" y="1035"/>
                    </a:cubicBezTo>
                    <a:cubicBezTo>
                      <a:pt x="2235" y="868"/>
                      <a:pt x="1768" y="734"/>
                      <a:pt x="1301" y="634"/>
                    </a:cubicBezTo>
                    <a:cubicBezTo>
                      <a:pt x="834" y="468"/>
                      <a:pt x="434" y="267"/>
                      <a:pt x="3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3489325" y="3707175"/>
                <a:ext cx="151800" cy="95175"/>
              </a:xfrm>
              <a:custGeom>
                <a:avLst/>
                <a:gdLst/>
                <a:ahLst/>
                <a:cxnLst/>
                <a:rect l="l" t="t" r="r" b="b"/>
                <a:pathLst>
                  <a:path w="6072" h="3807" extrusionOk="0">
                    <a:moveTo>
                      <a:pt x="1550" y="1"/>
                    </a:moveTo>
                    <a:cubicBezTo>
                      <a:pt x="1378" y="1"/>
                      <a:pt x="1206" y="13"/>
                      <a:pt x="1035" y="37"/>
                    </a:cubicBezTo>
                    <a:cubicBezTo>
                      <a:pt x="735" y="104"/>
                      <a:pt x="468" y="204"/>
                      <a:pt x="234" y="371"/>
                    </a:cubicBezTo>
                    <a:cubicBezTo>
                      <a:pt x="67" y="471"/>
                      <a:pt x="1" y="538"/>
                      <a:pt x="1" y="538"/>
                    </a:cubicBezTo>
                    <a:cubicBezTo>
                      <a:pt x="334" y="404"/>
                      <a:pt x="701" y="271"/>
                      <a:pt x="1068" y="204"/>
                    </a:cubicBezTo>
                    <a:cubicBezTo>
                      <a:pt x="1199" y="189"/>
                      <a:pt x="1332" y="182"/>
                      <a:pt x="1465" y="182"/>
                    </a:cubicBezTo>
                    <a:cubicBezTo>
                      <a:pt x="2212" y="182"/>
                      <a:pt x="2975" y="418"/>
                      <a:pt x="3570" y="871"/>
                    </a:cubicBezTo>
                    <a:cubicBezTo>
                      <a:pt x="4270" y="1438"/>
                      <a:pt x="4871" y="2139"/>
                      <a:pt x="5371" y="2906"/>
                    </a:cubicBezTo>
                    <a:cubicBezTo>
                      <a:pt x="5571" y="3240"/>
                      <a:pt x="5805" y="3540"/>
                      <a:pt x="6072" y="3807"/>
                    </a:cubicBezTo>
                    <a:cubicBezTo>
                      <a:pt x="5905" y="3473"/>
                      <a:pt x="5705" y="3140"/>
                      <a:pt x="5505" y="2806"/>
                    </a:cubicBezTo>
                    <a:cubicBezTo>
                      <a:pt x="5038" y="2005"/>
                      <a:pt x="4437" y="1272"/>
                      <a:pt x="3703" y="705"/>
                    </a:cubicBezTo>
                    <a:cubicBezTo>
                      <a:pt x="3077" y="241"/>
                      <a:pt x="2317" y="1"/>
                      <a:pt x="155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3630275" y="4224300"/>
                <a:ext cx="156800" cy="17525"/>
              </a:xfrm>
              <a:custGeom>
                <a:avLst/>
                <a:gdLst/>
                <a:ahLst/>
                <a:cxnLst/>
                <a:rect l="l" t="t" r="r" b="b"/>
                <a:pathLst>
                  <a:path w="6272" h="701" extrusionOk="0">
                    <a:moveTo>
                      <a:pt x="6271" y="0"/>
                    </a:moveTo>
                    <a:cubicBezTo>
                      <a:pt x="5204" y="0"/>
                      <a:pt x="4170" y="101"/>
                      <a:pt x="3136" y="234"/>
                    </a:cubicBezTo>
                    <a:cubicBezTo>
                      <a:pt x="2068" y="334"/>
                      <a:pt x="1034" y="467"/>
                      <a:pt x="0" y="701"/>
                    </a:cubicBezTo>
                    <a:cubicBezTo>
                      <a:pt x="1034" y="668"/>
                      <a:pt x="2102" y="601"/>
                      <a:pt x="3136" y="467"/>
                    </a:cubicBezTo>
                    <a:cubicBezTo>
                      <a:pt x="4203" y="367"/>
                      <a:pt x="5237" y="234"/>
                      <a:pt x="627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49"/>
            <p:cNvSpPr/>
            <p:nvPr/>
          </p:nvSpPr>
          <p:spPr>
            <a:xfrm>
              <a:off x="7952875" y="2325750"/>
              <a:ext cx="94200" cy="9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4899250" y="775750"/>
              <a:ext cx="155700" cy="1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5477900" y="3066200"/>
              <a:ext cx="52200" cy="52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054950" y="2053575"/>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7840675" y="827500"/>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7922125" y="884725"/>
              <a:ext cx="155700" cy="155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192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Kategori </a:t>
            </a:r>
            <a:r>
              <a:rPr lang="id-ID" b="1" i="1" dirty="0"/>
              <a:t>Business Intelligence</a:t>
            </a:r>
            <a:endParaRPr lang="en-US" dirty="0"/>
          </a:p>
        </p:txBody>
      </p:sp>
      <p:pic>
        <p:nvPicPr>
          <p:cNvPr id="5" name="image4.jpeg"/>
          <p:cNvPicPr/>
          <p:nvPr/>
        </p:nvPicPr>
        <p:blipFill>
          <a:blip r:embed="rId2" cstate="print"/>
          <a:stretch>
            <a:fillRect/>
          </a:stretch>
        </p:blipFill>
        <p:spPr>
          <a:xfrm>
            <a:off x="1824088" y="1037590"/>
            <a:ext cx="4998174" cy="4105910"/>
          </a:xfrm>
          <a:prstGeom prst="rect">
            <a:avLst/>
          </a:prstGeom>
        </p:spPr>
      </p:pic>
    </p:spTree>
    <p:extLst>
      <p:ext uri="{BB962C8B-B14F-4D97-AF65-F5344CB8AC3E}">
        <p14:creationId xmlns:p14="http://schemas.microsoft.com/office/powerpoint/2010/main" val="370472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i="1" dirty="0"/>
              <a:t>Knowledge Discovery (KD)</a:t>
            </a:r>
            <a:br>
              <a:rPr lang="en-US" b="1" i="1" dirty="0"/>
            </a:br>
            <a:endParaRPr lang="en-US" dirty="0"/>
          </a:p>
        </p:txBody>
      </p:sp>
      <p:sp>
        <p:nvSpPr>
          <p:cNvPr id="3" name="Rectangle 2"/>
          <p:cNvSpPr/>
          <p:nvPr/>
        </p:nvSpPr>
        <p:spPr>
          <a:xfrm>
            <a:off x="755576" y="1206279"/>
            <a:ext cx="5832648" cy="307777"/>
          </a:xfrm>
          <a:prstGeom prst="rect">
            <a:avLst/>
          </a:prstGeom>
        </p:spPr>
        <p:txBody>
          <a:bodyPr wrap="square">
            <a:spAutoFit/>
          </a:bodyPr>
          <a:lstStyle/>
          <a:p>
            <a:r>
              <a:rPr lang="id-ID" dirty="0"/>
              <a:t>Suatu proses mengambil pengetahuan dari sejumlah data.</a:t>
            </a:r>
            <a:endParaRPr lang="en-US" dirty="0"/>
          </a:p>
        </p:txBody>
      </p:sp>
      <p:sp>
        <p:nvSpPr>
          <p:cNvPr id="4" name="Rectangle 3"/>
          <p:cNvSpPr/>
          <p:nvPr/>
        </p:nvSpPr>
        <p:spPr>
          <a:xfrm>
            <a:off x="755576" y="1520477"/>
            <a:ext cx="4081567" cy="307777"/>
          </a:xfrm>
          <a:prstGeom prst="rect">
            <a:avLst/>
          </a:prstGeom>
        </p:spPr>
        <p:txBody>
          <a:bodyPr wrap="none">
            <a:spAutoFit/>
          </a:bodyPr>
          <a:lstStyle/>
          <a:p>
            <a:r>
              <a:rPr lang="id-ID" b="1" dirty="0"/>
              <a:t>Tahapan dalam Evolusi </a:t>
            </a:r>
            <a:r>
              <a:rPr lang="id-ID" b="1" i="1" dirty="0"/>
              <a:t>Knowledge Discovery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07436440"/>
              </p:ext>
            </p:extLst>
          </p:nvPr>
        </p:nvGraphicFramePr>
        <p:xfrm>
          <a:off x="683568" y="1851670"/>
          <a:ext cx="7461391" cy="3064634"/>
        </p:xfrm>
        <a:graphic>
          <a:graphicData uri="http://schemas.openxmlformats.org/drawingml/2006/table">
            <a:tbl>
              <a:tblPr firstRow="1" firstCol="1" lastRow="1" lastCol="1" bandRow="1" bandCol="1">
                <a:tableStyleId>{EC344681-948A-47C5-9DE1-D51E1D4BAEE6}</a:tableStyleId>
              </a:tblPr>
              <a:tblGrid>
                <a:gridCol w="1707450">
                  <a:extLst>
                    <a:ext uri="{9D8B030D-6E8A-4147-A177-3AD203B41FA5}">
                      <a16:colId xmlns:a16="http://schemas.microsoft.com/office/drawing/2014/main" val="20000"/>
                    </a:ext>
                  </a:extLst>
                </a:gridCol>
                <a:gridCol w="1834823">
                  <a:extLst>
                    <a:ext uri="{9D8B030D-6E8A-4147-A177-3AD203B41FA5}">
                      <a16:colId xmlns:a16="http://schemas.microsoft.com/office/drawing/2014/main" val="20001"/>
                    </a:ext>
                  </a:extLst>
                </a:gridCol>
                <a:gridCol w="2265681">
                  <a:extLst>
                    <a:ext uri="{9D8B030D-6E8A-4147-A177-3AD203B41FA5}">
                      <a16:colId xmlns:a16="http://schemas.microsoft.com/office/drawing/2014/main" val="20002"/>
                    </a:ext>
                  </a:extLst>
                </a:gridCol>
                <a:gridCol w="1653437">
                  <a:extLst>
                    <a:ext uri="{9D8B030D-6E8A-4147-A177-3AD203B41FA5}">
                      <a16:colId xmlns:a16="http://schemas.microsoft.com/office/drawing/2014/main" val="20003"/>
                    </a:ext>
                  </a:extLst>
                </a:gridCol>
              </a:tblGrid>
              <a:tr h="240798">
                <a:tc>
                  <a:txBody>
                    <a:bodyPr/>
                    <a:lstStyle/>
                    <a:p>
                      <a:pPr marL="8255" algn="ctr">
                        <a:lnSpc>
                          <a:spcPts val="1005"/>
                        </a:lnSpc>
                        <a:spcAft>
                          <a:spcPts val="0"/>
                        </a:spcAft>
                      </a:pPr>
                      <a:r>
                        <a:rPr lang="id-ID" sz="900" dirty="0">
                          <a:effectLst/>
                        </a:rPr>
                        <a:t>Evolutionary</a:t>
                      </a:r>
                      <a:r>
                        <a:rPr lang="id-ID" sz="900" spc="-40" dirty="0">
                          <a:effectLst/>
                        </a:rPr>
                        <a:t> </a:t>
                      </a:r>
                      <a:r>
                        <a:rPr lang="id-ID" sz="900" dirty="0">
                          <a:effectLst/>
                        </a:rPr>
                        <a:t>stage</a:t>
                      </a:r>
                      <a:endParaRPr lang="en-US" sz="1100" dirty="0">
                        <a:effectLst/>
                        <a:latin typeface="Arial MT"/>
                        <a:ea typeface="Arial MT"/>
                        <a:cs typeface="Arial MT"/>
                      </a:endParaRPr>
                    </a:p>
                  </a:txBody>
                  <a:tcPr marL="0" marR="0" marT="0" marB="0"/>
                </a:tc>
                <a:tc>
                  <a:txBody>
                    <a:bodyPr/>
                    <a:lstStyle/>
                    <a:p>
                      <a:pPr algn="ctr">
                        <a:spcAft>
                          <a:spcPts val="0"/>
                        </a:spcAft>
                      </a:pPr>
                      <a:r>
                        <a:rPr lang="id-ID" sz="900">
                          <a:effectLst/>
                        </a:rPr>
                        <a:t>Pertanyaan Bisnis</a:t>
                      </a:r>
                      <a:endParaRPr lang="en-US" sz="1100">
                        <a:effectLst/>
                        <a:latin typeface="Arial MT"/>
                        <a:ea typeface="Arial MT"/>
                        <a:cs typeface="Arial MT"/>
                      </a:endParaRPr>
                    </a:p>
                  </a:txBody>
                  <a:tcPr marL="0" marR="0" marT="0" marB="0"/>
                </a:tc>
                <a:tc>
                  <a:txBody>
                    <a:bodyPr/>
                    <a:lstStyle/>
                    <a:p>
                      <a:pPr algn="ctr">
                        <a:spcAft>
                          <a:spcPts val="0"/>
                        </a:spcAft>
                      </a:pPr>
                      <a:r>
                        <a:rPr lang="id-ID" sz="900" dirty="0">
                          <a:effectLst/>
                        </a:rPr>
                        <a:t>Teknologi yang memungkinkan</a:t>
                      </a:r>
                      <a:endParaRPr lang="en-US" sz="1100" dirty="0">
                        <a:effectLst/>
                        <a:latin typeface="Arial MT"/>
                        <a:ea typeface="Arial MT"/>
                        <a:cs typeface="Arial MT"/>
                      </a:endParaRPr>
                    </a:p>
                  </a:txBody>
                  <a:tcPr marL="0" marR="0" marT="0" marB="0"/>
                </a:tc>
                <a:tc>
                  <a:txBody>
                    <a:bodyPr/>
                    <a:lstStyle/>
                    <a:p>
                      <a:pPr algn="ctr">
                        <a:spcAft>
                          <a:spcPts val="0"/>
                        </a:spcAft>
                      </a:pPr>
                      <a:r>
                        <a:rPr lang="id-ID" sz="900">
                          <a:effectLst/>
                        </a:rPr>
                        <a:t>Karakteristik</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10000"/>
                  </a:ext>
                </a:extLst>
              </a:tr>
              <a:tr h="448012">
                <a:tc>
                  <a:txBody>
                    <a:bodyPr/>
                    <a:lstStyle/>
                    <a:p>
                      <a:pPr>
                        <a:spcBef>
                          <a:spcPts val="25"/>
                        </a:spcBef>
                        <a:spcAft>
                          <a:spcPts val="0"/>
                        </a:spcAft>
                      </a:pPr>
                      <a:r>
                        <a:rPr lang="id-ID" sz="900">
                          <a:effectLst/>
                        </a:rPr>
                        <a:t> </a:t>
                      </a:r>
                      <a:endParaRPr lang="en-US" sz="1100">
                        <a:effectLst/>
                      </a:endParaRPr>
                    </a:p>
                    <a:p>
                      <a:pPr marL="8255">
                        <a:spcAft>
                          <a:spcPts val="0"/>
                        </a:spcAft>
                      </a:pPr>
                      <a:r>
                        <a:rPr lang="id-ID" sz="900">
                          <a:effectLst/>
                        </a:rPr>
                        <a:t>Koleksi</a:t>
                      </a:r>
                      <a:r>
                        <a:rPr lang="id-ID" sz="900" spc="-10">
                          <a:effectLst/>
                        </a:rPr>
                        <a:t> </a:t>
                      </a:r>
                      <a:r>
                        <a:rPr lang="id-ID" sz="900">
                          <a:effectLst/>
                        </a:rPr>
                        <a:t>Data (1980s)</a:t>
                      </a:r>
                      <a:endParaRPr lang="en-US" sz="1100">
                        <a:effectLst/>
                        <a:latin typeface="Arial MT"/>
                        <a:ea typeface="Arial MT"/>
                        <a:cs typeface="Arial MT"/>
                      </a:endParaRPr>
                    </a:p>
                  </a:txBody>
                  <a:tcPr marL="0" marR="0" marT="0" marB="0"/>
                </a:tc>
                <a:tc>
                  <a:txBody>
                    <a:bodyPr/>
                    <a:lstStyle/>
                    <a:p>
                      <a:pPr marL="22860" marR="6985" algn="ctr">
                        <a:lnSpc>
                          <a:spcPts val="1030"/>
                        </a:lnSpc>
                        <a:spcAft>
                          <a:spcPts val="0"/>
                        </a:spcAft>
                      </a:pPr>
                      <a:r>
                        <a:rPr lang="id-ID" sz="900">
                          <a:effectLst/>
                        </a:rPr>
                        <a:t>Berapa jumlah penghasilan</a:t>
                      </a:r>
                      <a:r>
                        <a:rPr lang="id-ID" sz="900" spc="-240">
                          <a:effectLst/>
                        </a:rPr>
                        <a:t> </a:t>
                      </a:r>
                      <a:r>
                        <a:rPr lang="id-ID" sz="900">
                          <a:effectLst/>
                        </a:rPr>
                        <a:t>saya selama 5 tahun</a:t>
                      </a:r>
                      <a:r>
                        <a:rPr lang="id-ID" sz="900" spc="5">
                          <a:effectLst/>
                        </a:rPr>
                        <a:t> </a:t>
                      </a:r>
                      <a:r>
                        <a:rPr lang="id-ID" sz="900">
                          <a:effectLst/>
                        </a:rPr>
                        <a:t>terakhir?</a:t>
                      </a:r>
                      <a:endParaRPr lang="en-US" sz="1100">
                        <a:effectLst/>
                        <a:latin typeface="Arial MT"/>
                        <a:ea typeface="Arial MT"/>
                        <a:cs typeface="Arial MT"/>
                      </a:endParaRPr>
                    </a:p>
                  </a:txBody>
                  <a:tcPr marL="0" marR="0" marT="0" marB="0"/>
                </a:tc>
                <a:tc>
                  <a:txBody>
                    <a:bodyPr/>
                    <a:lstStyle/>
                    <a:p>
                      <a:pPr>
                        <a:spcBef>
                          <a:spcPts val="25"/>
                        </a:spcBef>
                        <a:spcAft>
                          <a:spcPts val="0"/>
                        </a:spcAft>
                      </a:pPr>
                      <a:r>
                        <a:rPr lang="id-ID" sz="900">
                          <a:effectLst/>
                        </a:rPr>
                        <a:t> </a:t>
                      </a:r>
                      <a:endParaRPr lang="en-US" sz="1100">
                        <a:effectLst/>
                      </a:endParaRPr>
                    </a:p>
                    <a:p>
                      <a:pPr marL="112395">
                        <a:spcAft>
                          <a:spcPts val="0"/>
                        </a:spcAft>
                      </a:pPr>
                      <a:r>
                        <a:rPr lang="id-ID" sz="900">
                          <a:effectLst/>
                        </a:rPr>
                        <a:t>Komputer,</a:t>
                      </a:r>
                      <a:r>
                        <a:rPr lang="id-ID" sz="900" spc="-10">
                          <a:effectLst/>
                        </a:rPr>
                        <a:t> </a:t>
                      </a:r>
                      <a:r>
                        <a:rPr lang="id-ID" sz="900">
                          <a:effectLst/>
                        </a:rPr>
                        <a:t>Pita</a:t>
                      </a:r>
                      <a:r>
                        <a:rPr lang="id-ID" sz="900" spc="-10">
                          <a:effectLst/>
                        </a:rPr>
                        <a:t> </a:t>
                      </a:r>
                      <a:r>
                        <a:rPr lang="id-ID" sz="900">
                          <a:effectLst/>
                        </a:rPr>
                        <a:t>Magnetik,</a:t>
                      </a:r>
                      <a:r>
                        <a:rPr lang="id-ID" sz="900" spc="-10">
                          <a:effectLst/>
                        </a:rPr>
                        <a:t> </a:t>
                      </a:r>
                      <a:r>
                        <a:rPr lang="id-ID" sz="900">
                          <a:effectLst/>
                        </a:rPr>
                        <a:t>Disk</a:t>
                      </a:r>
                      <a:endParaRPr lang="en-US" sz="1100">
                        <a:effectLst/>
                        <a:latin typeface="Arial MT"/>
                        <a:ea typeface="Arial MT"/>
                        <a:cs typeface="Arial MT"/>
                      </a:endParaRPr>
                    </a:p>
                  </a:txBody>
                  <a:tcPr marL="0" marR="0" marT="0" marB="0"/>
                </a:tc>
                <a:tc>
                  <a:txBody>
                    <a:bodyPr/>
                    <a:lstStyle/>
                    <a:p>
                      <a:pPr marL="40640" marR="29210" algn="ctr">
                        <a:lnSpc>
                          <a:spcPts val="1030"/>
                        </a:lnSpc>
                        <a:spcAft>
                          <a:spcPts val="0"/>
                        </a:spcAft>
                      </a:pPr>
                      <a:r>
                        <a:rPr lang="id-ID" sz="900">
                          <a:effectLst/>
                        </a:rPr>
                        <a:t>Berkaitan dengan masa</a:t>
                      </a:r>
                      <a:r>
                        <a:rPr lang="id-ID" sz="900" spc="-240">
                          <a:effectLst/>
                        </a:rPr>
                        <a:t> </a:t>
                      </a:r>
                      <a:r>
                        <a:rPr lang="id-ID" sz="900">
                          <a:effectLst/>
                        </a:rPr>
                        <a:t>lampau , data yang</a:t>
                      </a:r>
                      <a:r>
                        <a:rPr lang="id-ID" sz="900" spc="5">
                          <a:effectLst/>
                        </a:rPr>
                        <a:t> </a:t>
                      </a:r>
                      <a:r>
                        <a:rPr lang="id-ID" sz="900">
                          <a:effectLst/>
                        </a:rPr>
                        <a:t>diterima</a:t>
                      </a:r>
                      <a:r>
                        <a:rPr lang="id-ID" sz="900" spc="-15">
                          <a:effectLst/>
                        </a:rPr>
                        <a:t> </a:t>
                      </a:r>
                      <a:r>
                        <a:rPr lang="id-ID" sz="900">
                          <a:effectLst/>
                        </a:rPr>
                        <a:t>statis</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10001"/>
                  </a:ext>
                </a:extLst>
              </a:tr>
              <a:tr h="745973">
                <a:tc>
                  <a:txBody>
                    <a:bodyPr/>
                    <a:lstStyle/>
                    <a:p>
                      <a:pPr>
                        <a:spcAft>
                          <a:spcPts val="0"/>
                        </a:spcAft>
                      </a:pPr>
                      <a:r>
                        <a:rPr lang="id-ID" sz="1000">
                          <a:effectLst/>
                        </a:rPr>
                        <a:t> </a:t>
                      </a:r>
                      <a:endParaRPr lang="en-US" sz="1100">
                        <a:effectLst/>
                      </a:endParaRPr>
                    </a:p>
                    <a:p>
                      <a:pPr>
                        <a:spcBef>
                          <a:spcPts val="55"/>
                        </a:spcBef>
                        <a:spcAft>
                          <a:spcPts val="0"/>
                        </a:spcAft>
                      </a:pPr>
                      <a:r>
                        <a:rPr lang="id-ID" sz="750">
                          <a:effectLst/>
                        </a:rPr>
                        <a:t> </a:t>
                      </a:r>
                      <a:endParaRPr lang="en-US" sz="1100">
                        <a:effectLst/>
                      </a:endParaRPr>
                    </a:p>
                    <a:p>
                      <a:pPr marL="8255">
                        <a:spcAft>
                          <a:spcPts val="0"/>
                        </a:spcAft>
                      </a:pPr>
                      <a:r>
                        <a:rPr lang="id-ID" sz="900">
                          <a:effectLst/>
                        </a:rPr>
                        <a:t>Akses Data</a:t>
                      </a:r>
                      <a:r>
                        <a:rPr lang="id-ID" sz="900" spc="-10">
                          <a:effectLst/>
                        </a:rPr>
                        <a:t> </a:t>
                      </a:r>
                      <a:r>
                        <a:rPr lang="id-ID" sz="900">
                          <a:effectLst/>
                        </a:rPr>
                        <a:t>(1980s)</a:t>
                      </a:r>
                      <a:endParaRPr lang="en-US" sz="1100">
                        <a:effectLst/>
                        <a:latin typeface="Arial MT"/>
                        <a:ea typeface="Arial MT"/>
                        <a:cs typeface="Arial MT"/>
                      </a:endParaRPr>
                    </a:p>
                  </a:txBody>
                  <a:tcPr marL="0" marR="0" marT="0" marB="0"/>
                </a:tc>
                <a:tc>
                  <a:txBody>
                    <a:bodyPr/>
                    <a:lstStyle/>
                    <a:p>
                      <a:pPr>
                        <a:spcBef>
                          <a:spcPts val="45"/>
                        </a:spcBef>
                        <a:spcAft>
                          <a:spcPts val="0"/>
                        </a:spcAft>
                      </a:pPr>
                      <a:r>
                        <a:rPr lang="id-ID" sz="1300">
                          <a:effectLst/>
                        </a:rPr>
                        <a:t> </a:t>
                      </a:r>
                      <a:endParaRPr lang="en-US" sz="1100">
                        <a:effectLst/>
                      </a:endParaRPr>
                    </a:p>
                    <a:p>
                      <a:pPr marL="150495" indent="-134620">
                        <a:spcAft>
                          <a:spcPts val="0"/>
                        </a:spcAft>
                      </a:pPr>
                      <a:r>
                        <a:rPr lang="id-ID" sz="900">
                          <a:effectLst/>
                        </a:rPr>
                        <a:t>Berapa unit penjualan pada</a:t>
                      </a:r>
                      <a:r>
                        <a:rPr lang="id-ID" sz="900" spc="-235">
                          <a:effectLst/>
                        </a:rPr>
                        <a:t> </a:t>
                      </a:r>
                      <a:r>
                        <a:rPr lang="id-ID" sz="900">
                          <a:effectLst/>
                        </a:rPr>
                        <a:t>akhir</a:t>
                      </a:r>
                      <a:r>
                        <a:rPr lang="id-ID" sz="900" spc="-20">
                          <a:effectLst/>
                        </a:rPr>
                        <a:t> </a:t>
                      </a:r>
                      <a:r>
                        <a:rPr lang="id-ID" sz="900">
                          <a:effectLst/>
                        </a:rPr>
                        <a:t>maret</a:t>
                      </a:r>
                      <a:r>
                        <a:rPr lang="id-ID" sz="900" spc="-5">
                          <a:effectLst/>
                        </a:rPr>
                        <a:t> </a:t>
                      </a:r>
                      <a:r>
                        <a:rPr lang="id-ID" sz="900">
                          <a:effectLst/>
                        </a:rPr>
                        <a:t>di Inggris?</a:t>
                      </a:r>
                      <a:endParaRPr lang="en-US" sz="1100">
                        <a:effectLst/>
                        <a:latin typeface="Arial MT"/>
                        <a:ea typeface="Arial MT"/>
                        <a:cs typeface="Arial MT"/>
                      </a:endParaRPr>
                    </a:p>
                  </a:txBody>
                  <a:tcPr marL="0" marR="0" marT="0" marB="0"/>
                </a:tc>
                <a:tc>
                  <a:txBody>
                    <a:bodyPr/>
                    <a:lstStyle/>
                    <a:p>
                      <a:pPr>
                        <a:spcBef>
                          <a:spcPts val="45"/>
                        </a:spcBef>
                        <a:spcAft>
                          <a:spcPts val="0"/>
                        </a:spcAft>
                      </a:pPr>
                      <a:r>
                        <a:rPr lang="id-ID" sz="850" dirty="0">
                          <a:effectLst/>
                        </a:rPr>
                        <a:t> </a:t>
                      </a:r>
                      <a:endParaRPr lang="en-US" sz="1100" dirty="0">
                        <a:effectLst/>
                      </a:endParaRPr>
                    </a:p>
                    <a:p>
                      <a:pPr marL="22860" marR="5080" algn="ctr">
                        <a:spcAft>
                          <a:spcPts val="0"/>
                        </a:spcAft>
                      </a:pPr>
                      <a:r>
                        <a:rPr lang="id-ID" sz="900" dirty="0">
                          <a:effectLst/>
                        </a:rPr>
                        <a:t>Relational Databases Manajemen</a:t>
                      </a:r>
                      <a:r>
                        <a:rPr lang="id-ID" sz="900" spc="-235" dirty="0">
                          <a:effectLst/>
                        </a:rPr>
                        <a:t> </a:t>
                      </a:r>
                      <a:r>
                        <a:rPr lang="id-ID" sz="900" dirty="0">
                          <a:effectLst/>
                        </a:rPr>
                        <a:t>Sistem</a:t>
                      </a:r>
                      <a:r>
                        <a:rPr lang="id-ID" sz="900" spc="5" dirty="0">
                          <a:effectLst/>
                        </a:rPr>
                        <a:t> </a:t>
                      </a:r>
                      <a:r>
                        <a:rPr lang="id-ID" sz="900" dirty="0">
                          <a:effectLst/>
                        </a:rPr>
                        <a:t>(RDBMS),</a:t>
                      </a:r>
                      <a:r>
                        <a:rPr lang="id-ID" sz="900" spc="-5" dirty="0">
                          <a:effectLst/>
                        </a:rPr>
                        <a:t> </a:t>
                      </a:r>
                      <a:r>
                        <a:rPr lang="id-ID" sz="900" dirty="0">
                          <a:effectLst/>
                        </a:rPr>
                        <a:t>Structured</a:t>
                      </a:r>
                      <a:r>
                        <a:rPr lang="id-ID" sz="900" spc="5" dirty="0">
                          <a:effectLst/>
                        </a:rPr>
                        <a:t> </a:t>
                      </a:r>
                      <a:r>
                        <a:rPr lang="id-ID" sz="900" dirty="0">
                          <a:effectLst/>
                        </a:rPr>
                        <a:t>Query</a:t>
                      </a:r>
                      <a:r>
                        <a:rPr lang="id-ID" sz="900" spc="-15" dirty="0">
                          <a:effectLst/>
                        </a:rPr>
                        <a:t> </a:t>
                      </a:r>
                      <a:r>
                        <a:rPr lang="id-ID" sz="900" dirty="0">
                          <a:effectLst/>
                        </a:rPr>
                        <a:t>Language (SQL)</a:t>
                      </a:r>
                      <a:endParaRPr lang="en-US" sz="1100" dirty="0">
                        <a:effectLst/>
                        <a:latin typeface="Arial MT"/>
                        <a:ea typeface="Arial MT"/>
                        <a:cs typeface="Arial MT"/>
                      </a:endParaRPr>
                    </a:p>
                  </a:txBody>
                  <a:tcPr marL="0" marR="0" marT="0" marB="0"/>
                </a:tc>
                <a:tc>
                  <a:txBody>
                    <a:bodyPr/>
                    <a:lstStyle/>
                    <a:p>
                      <a:pPr marL="40640" marR="29210" algn="ctr">
                        <a:spcAft>
                          <a:spcPts val="0"/>
                        </a:spcAft>
                      </a:pPr>
                      <a:r>
                        <a:rPr lang="id-ID" sz="900">
                          <a:effectLst/>
                        </a:rPr>
                        <a:t>Berkaitan dengan masa</a:t>
                      </a:r>
                      <a:r>
                        <a:rPr lang="id-ID" sz="900" spc="-240">
                          <a:effectLst/>
                        </a:rPr>
                        <a:t> </a:t>
                      </a:r>
                      <a:r>
                        <a:rPr lang="id-ID" sz="900">
                          <a:effectLst/>
                        </a:rPr>
                        <a:t>lampau , Data yang</a:t>
                      </a:r>
                      <a:r>
                        <a:rPr lang="id-ID" sz="900" spc="5">
                          <a:effectLst/>
                        </a:rPr>
                        <a:t> </a:t>
                      </a:r>
                      <a:r>
                        <a:rPr lang="id-ID" sz="900">
                          <a:effectLst/>
                        </a:rPr>
                        <a:t>diterima dinamis</a:t>
                      </a:r>
                      <a:r>
                        <a:rPr lang="id-ID" sz="900" spc="5">
                          <a:effectLst/>
                        </a:rPr>
                        <a:t> </a:t>
                      </a:r>
                      <a:r>
                        <a:rPr lang="id-ID" sz="900">
                          <a:effectLst/>
                        </a:rPr>
                        <a:t>berdasarkan</a:t>
                      </a:r>
                      <a:r>
                        <a:rPr lang="id-ID" sz="900" spc="-5">
                          <a:effectLst/>
                        </a:rPr>
                        <a:t> </a:t>
                      </a:r>
                      <a:r>
                        <a:rPr lang="id-ID" sz="900">
                          <a:effectLst/>
                        </a:rPr>
                        <a:t>tingkat</a:t>
                      </a:r>
                      <a:endParaRPr lang="en-US" sz="1100">
                        <a:effectLst/>
                      </a:endParaRPr>
                    </a:p>
                    <a:p>
                      <a:pPr marL="40640" marR="27305" algn="ctr">
                        <a:lnSpc>
                          <a:spcPts val="935"/>
                        </a:lnSpc>
                        <a:spcAft>
                          <a:spcPts val="0"/>
                        </a:spcAft>
                      </a:pPr>
                      <a:r>
                        <a:rPr lang="id-ID" sz="900">
                          <a:effectLst/>
                        </a:rPr>
                        <a:t>record</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10002"/>
                  </a:ext>
                </a:extLst>
              </a:tr>
              <a:tr h="592348">
                <a:tc>
                  <a:txBody>
                    <a:bodyPr/>
                    <a:lstStyle/>
                    <a:p>
                      <a:pPr marL="8255" marR="111760">
                        <a:spcBef>
                          <a:spcPts val="520"/>
                        </a:spcBef>
                        <a:spcAft>
                          <a:spcPts val="0"/>
                        </a:spcAft>
                      </a:pPr>
                      <a:r>
                        <a:rPr lang="id-ID" sz="900">
                          <a:effectLst/>
                        </a:rPr>
                        <a:t>Data warehousing dan</a:t>
                      </a:r>
                      <a:r>
                        <a:rPr lang="id-ID" sz="900" spc="5">
                          <a:effectLst/>
                        </a:rPr>
                        <a:t> </a:t>
                      </a:r>
                      <a:r>
                        <a:rPr lang="id-ID" sz="900">
                          <a:effectLst/>
                        </a:rPr>
                        <a:t>Decision Support (Awal</a:t>
                      </a:r>
                      <a:r>
                        <a:rPr lang="id-ID" sz="900" spc="-235">
                          <a:effectLst/>
                        </a:rPr>
                        <a:t> </a:t>
                      </a:r>
                      <a:r>
                        <a:rPr lang="id-ID" sz="900">
                          <a:effectLst/>
                        </a:rPr>
                        <a:t>tahun</a:t>
                      </a:r>
                      <a:r>
                        <a:rPr lang="id-ID" sz="900" spc="-15">
                          <a:effectLst/>
                        </a:rPr>
                        <a:t> </a:t>
                      </a:r>
                      <a:r>
                        <a:rPr lang="id-ID" sz="900">
                          <a:effectLst/>
                        </a:rPr>
                        <a:t>1990-an)</a:t>
                      </a:r>
                      <a:endParaRPr lang="en-US" sz="1100">
                        <a:effectLst/>
                        <a:latin typeface="Arial MT"/>
                        <a:ea typeface="Arial MT"/>
                        <a:cs typeface="Arial MT"/>
                      </a:endParaRPr>
                    </a:p>
                  </a:txBody>
                  <a:tcPr marL="0" marR="0" marT="0" marB="0"/>
                </a:tc>
                <a:tc>
                  <a:txBody>
                    <a:bodyPr/>
                    <a:lstStyle/>
                    <a:p>
                      <a:pPr marL="10795" algn="ctr">
                        <a:lnSpc>
                          <a:spcPts val="1030"/>
                        </a:lnSpc>
                        <a:spcAft>
                          <a:spcPts val="0"/>
                        </a:spcAft>
                      </a:pPr>
                      <a:r>
                        <a:rPr lang="id-ID" sz="900" dirty="0">
                          <a:effectLst/>
                        </a:rPr>
                        <a:t>Barang apa saja yang dijual</a:t>
                      </a:r>
                      <a:r>
                        <a:rPr lang="id-ID" sz="900" spc="-235" dirty="0">
                          <a:effectLst/>
                        </a:rPr>
                        <a:t> </a:t>
                      </a:r>
                      <a:r>
                        <a:rPr lang="id-ID" sz="900" dirty="0">
                          <a:effectLst/>
                        </a:rPr>
                        <a:t>dalam suatu wilayah</a:t>
                      </a:r>
                      <a:r>
                        <a:rPr lang="id-ID" sz="900" spc="5" dirty="0">
                          <a:effectLst/>
                        </a:rPr>
                        <a:t> </a:t>
                      </a:r>
                      <a:r>
                        <a:rPr lang="id-ID" sz="900" dirty="0">
                          <a:effectLst/>
                        </a:rPr>
                        <a:t>berdasarkan produk,</a:t>
                      </a:r>
                      <a:r>
                        <a:rPr lang="id-ID" sz="900" spc="5" dirty="0">
                          <a:effectLst/>
                        </a:rPr>
                        <a:t> </a:t>
                      </a:r>
                      <a:r>
                        <a:rPr lang="id-ID" sz="900" dirty="0">
                          <a:effectLst/>
                        </a:rPr>
                        <a:t>berdasarkan</a:t>
                      </a:r>
                      <a:r>
                        <a:rPr lang="id-ID" sz="900" spc="-10" dirty="0">
                          <a:effectLst/>
                        </a:rPr>
                        <a:t> </a:t>
                      </a:r>
                      <a:r>
                        <a:rPr lang="id-ID" sz="900" dirty="0">
                          <a:effectLst/>
                        </a:rPr>
                        <a:t>penjualnya?</a:t>
                      </a:r>
                      <a:endParaRPr lang="en-US" sz="1100" dirty="0">
                        <a:effectLst/>
                        <a:latin typeface="Arial MT"/>
                        <a:ea typeface="Arial MT"/>
                        <a:cs typeface="Arial MT"/>
                      </a:endParaRPr>
                    </a:p>
                  </a:txBody>
                  <a:tcPr marL="0" marR="0" marT="0" marB="0"/>
                </a:tc>
                <a:tc>
                  <a:txBody>
                    <a:bodyPr/>
                    <a:lstStyle/>
                    <a:p>
                      <a:pPr>
                        <a:spcAft>
                          <a:spcPts val="0"/>
                        </a:spcAft>
                      </a:pPr>
                      <a:r>
                        <a:rPr lang="id-ID" sz="900">
                          <a:effectLst/>
                        </a:rPr>
                        <a:t> </a:t>
                      </a:r>
                      <a:endParaRPr lang="en-US" sz="1100">
                        <a:effectLst/>
                      </a:endParaRPr>
                    </a:p>
                    <a:p>
                      <a:pPr marL="150495" marR="127000" indent="120015">
                        <a:spcAft>
                          <a:spcPts val="0"/>
                        </a:spcAft>
                      </a:pPr>
                      <a:r>
                        <a:rPr lang="id-ID" sz="900">
                          <a:effectLst/>
                        </a:rPr>
                        <a:t>OLAP, multidimensional</a:t>
                      </a:r>
                      <a:r>
                        <a:rPr lang="id-ID" sz="900" spc="5">
                          <a:effectLst/>
                        </a:rPr>
                        <a:t> </a:t>
                      </a:r>
                      <a:r>
                        <a:rPr lang="id-ID" sz="900">
                          <a:effectLst/>
                        </a:rPr>
                        <a:t>databases,</a:t>
                      </a:r>
                      <a:r>
                        <a:rPr lang="id-ID" sz="900" spc="-25">
                          <a:effectLst/>
                        </a:rPr>
                        <a:t> </a:t>
                      </a:r>
                      <a:r>
                        <a:rPr lang="id-ID" sz="900">
                          <a:effectLst/>
                        </a:rPr>
                        <a:t>data</a:t>
                      </a:r>
                      <a:r>
                        <a:rPr lang="id-ID" sz="900" spc="-25">
                          <a:effectLst/>
                        </a:rPr>
                        <a:t> </a:t>
                      </a:r>
                      <a:r>
                        <a:rPr lang="id-ID" sz="900">
                          <a:effectLst/>
                        </a:rPr>
                        <a:t>warehouses</a:t>
                      </a:r>
                      <a:endParaRPr lang="en-US" sz="1100">
                        <a:effectLst/>
                        <a:latin typeface="Arial MT"/>
                        <a:ea typeface="Arial MT"/>
                        <a:cs typeface="Arial MT"/>
                      </a:endParaRPr>
                    </a:p>
                  </a:txBody>
                  <a:tcPr marL="0" marR="0" marT="0" marB="0"/>
                </a:tc>
                <a:tc>
                  <a:txBody>
                    <a:bodyPr/>
                    <a:lstStyle/>
                    <a:p>
                      <a:pPr marL="40640" marR="29210" algn="ctr">
                        <a:lnSpc>
                          <a:spcPts val="1030"/>
                        </a:lnSpc>
                        <a:spcAft>
                          <a:spcPts val="0"/>
                        </a:spcAft>
                      </a:pPr>
                      <a:r>
                        <a:rPr lang="id-ID" sz="900">
                          <a:effectLst/>
                        </a:rPr>
                        <a:t>Berkaitan dengan masa</a:t>
                      </a:r>
                      <a:r>
                        <a:rPr lang="id-ID" sz="900" spc="-240">
                          <a:effectLst/>
                        </a:rPr>
                        <a:t> </a:t>
                      </a:r>
                      <a:r>
                        <a:rPr lang="id-ID" sz="900">
                          <a:effectLst/>
                        </a:rPr>
                        <a:t>lampau , data diterima</a:t>
                      </a:r>
                      <a:r>
                        <a:rPr lang="id-ID" sz="900" spc="5">
                          <a:effectLst/>
                        </a:rPr>
                        <a:t> </a:t>
                      </a:r>
                      <a:r>
                        <a:rPr lang="id-ID" sz="900">
                          <a:effectLst/>
                        </a:rPr>
                        <a:t>secara proaktif pada</a:t>
                      </a:r>
                      <a:r>
                        <a:rPr lang="id-ID" sz="900" spc="5">
                          <a:effectLst/>
                        </a:rPr>
                        <a:t> </a:t>
                      </a:r>
                      <a:r>
                        <a:rPr lang="id-ID" sz="900">
                          <a:effectLst/>
                        </a:rPr>
                        <a:t>multi</a:t>
                      </a:r>
                      <a:r>
                        <a:rPr lang="id-ID" sz="900" spc="-5">
                          <a:effectLst/>
                        </a:rPr>
                        <a:t> </a:t>
                      </a:r>
                      <a:r>
                        <a:rPr lang="id-ID" sz="900">
                          <a:effectLst/>
                        </a:rPr>
                        <a:t>level</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10003"/>
                  </a:ext>
                </a:extLst>
              </a:tr>
              <a:tr h="443011">
                <a:tc>
                  <a:txBody>
                    <a:bodyPr/>
                    <a:lstStyle/>
                    <a:p>
                      <a:pPr marL="8255" marR="187960">
                        <a:spcBef>
                          <a:spcPts val="510"/>
                        </a:spcBef>
                        <a:spcAft>
                          <a:spcPts val="0"/>
                        </a:spcAft>
                      </a:pPr>
                      <a:r>
                        <a:rPr lang="id-ID" sz="900">
                          <a:effectLst/>
                        </a:rPr>
                        <a:t>Intelligent data mining</a:t>
                      </a:r>
                      <a:r>
                        <a:rPr lang="id-ID" sz="900" spc="-235">
                          <a:effectLst/>
                        </a:rPr>
                        <a:t> </a:t>
                      </a:r>
                      <a:r>
                        <a:rPr lang="id-ID" sz="900">
                          <a:effectLst/>
                        </a:rPr>
                        <a:t>(akhir</a:t>
                      </a:r>
                      <a:r>
                        <a:rPr lang="id-ID" sz="900" spc="-15">
                          <a:effectLst/>
                        </a:rPr>
                        <a:t> </a:t>
                      </a:r>
                      <a:r>
                        <a:rPr lang="id-ID" sz="900">
                          <a:effectLst/>
                        </a:rPr>
                        <a:t>1990s)</a:t>
                      </a:r>
                      <a:endParaRPr lang="en-US" sz="1100">
                        <a:effectLst/>
                        <a:latin typeface="Arial MT"/>
                        <a:ea typeface="Arial MT"/>
                        <a:cs typeface="Arial MT"/>
                      </a:endParaRPr>
                    </a:p>
                  </a:txBody>
                  <a:tcPr marL="0" marR="0" marT="0" marB="0"/>
                </a:tc>
                <a:tc>
                  <a:txBody>
                    <a:bodyPr/>
                    <a:lstStyle/>
                    <a:p>
                      <a:pPr marL="71755" marR="41910">
                        <a:spcAft>
                          <a:spcPts val="0"/>
                        </a:spcAft>
                      </a:pPr>
                      <a:r>
                        <a:rPr lang="id-ID" sz="900">
                          <a:effectLst/>
                        </a:rPr>
                        <a:t>Apa yang mungkin terjadi</a:t>
                      </a:r>
                      <a:r>
                        <a:rPr lang="id-ID" sz="900" spc="-235">
                          <a:effectLst/>
                        </a:rPr>
                        <a:t> </a:t>
                      </a:r>
                      <a:r>
                        <a:rPr lang="id-ID" sz="900">
                          <a:effectLst/>
                        </a:rPr>
                        <a:t>pada</a:t>
                      </a:r>
                      <a:r>
                        <a:rPr lang="id-ID" sz="900" spc="-25">
                          <a:effectLst/>
                        </a:rPr>
                        <a:t> </a:t>
                      </a:r>
                      <a:r>
                        <a:rPr lang="id-ID" sz="900">
                          <a:effectLst/>
                        </a:rPr>
                        <a:t>penjualan</a:t>
                      </a:r>
                      <a:r>
                        <a:rPr lang="id-ID" sz="900" spc="-10">
                          <a:effectLst/>
                        </a:rPr>
                        <a:t> </a:t>
                      </a:r>
                      <a:r>
                        <a:rPr lang="id-ID" sz="900">
                          <a:effectLst/>
                        </a:rPr>
                        <a:t>di</a:t>
                      </a:r>
                      <a:r>
                        <a:rPr lang="id-ID" sz="900" spc="-15">
                          <a:effectLst/>
                        </a:rPr>
                        <a:t> </a:t>
                      </a:r>
                      <a:r>
                        <a:rPr lang="id-ID" sz="900">
                          <a:effectLst/>
                        </a:rPr>
                        <a:t>Boston</a:t>
                      </a:r>
                      <a:endParaRPr lang="en-US" sz="1100">
                        <a:effectLst/>
                      </a:endParaRPr>
                    </a:p>
                    <a:p>
                      <a:pPr marL="83820">
                        <a:lnSpc>
                          <a:spcPts val="935"/>
                        </a:lnSpc>
                        <a:spcAft>
                          <a:spcPts val="0"/>
                        </a:spcAft>
                      </a:pPr>
                      <a:r>
                        <a:rPr lang="id-ID" sz="900">
                          <a:effectLst/>
                        </a:rPr>
                        <a:t>bulan</a:t>
                      </a:r>
                      <a:r>
                        <a:rPr lang="id-ID" sz="900" spc="-20">
                          <a:effectLst/>
                        </a:rPr>
                        <a:t> </a:t>
                      </a:r>
                      <a:r>
                        <a:rPr lang="id-ID" sz="900">
                          <a:effectLst/>
                        </a:rPr>
                        <a:t>depan?</a:t>
                      </a:r>
                      <a:r>
                        <a:rPr lang="id-ID" sz="900" spc="-20">
                          <a:effectLst/>
                        </a:rPr>
                        <a:t> </a:t>
                      </a:r>
                      <a:r>
                        <a:rPr lang="id-ID" sz="900">
                          <a:effectLst/>
                        </a:rPr>
                        <a:t>Mengapa?</a:t>
                      </a:r>
                      <a:endParaRPr lang="en-US" sz="1100">
                        <a:effectLst/>
                        <a:latin typeface="Arial MT"/>
                        <a:ea typeface="Arial MT"/>
                        <a:cs typeface="Arial MT"/>
                      </a:endParaRPr>
                    </a:p>
                  </a:txBody>
                  <a:tcPr marL="0" marR="0" marT="0" marB="0"/>
                </a:tc>
                <a:tc>
                  <a:txBody>
                    <a:bodyPr/>
                    <a:lstStyle/>
                    <a:p>
                      <a:pPr marL="211455" indent="120015">
                        <a:spcAft>
                          <a:spcPts val="0"/>
                        </a:spcAft>
                      </a:pPr>
                      <a:r>
                        <a:rPr lang="id-ID" sz="900">
                          <a:effectLst/>
                        </a:rPr>
                        <a:t>Advanced algorithms,</a:t>
                      </a:r>
                      <a:r>
                        <a:rPr lang="id-ID" sz="900" spc="5">
                          <a:effectLst/>
                        </a:rPr>
                        <a:t> </a:t>
                      </a:r>
                      <a:r>
                        <a:rPr lang="id-ID" sz="900" spc="-5">
                          <a:effectLst/>
                        </a:rPr>
                        <a:t>multiprocessor</a:t>
                      </a:r>
                      <a:r>
                        <a:rPr lang="id-ID" sz="900" spc="-10">
                          <a:effectLst/>
                        </a:rPr>
                        <a:t> </a:t>
                      </a:r>
                      <a:r>
                        <a:rPr lang="id-ID" sz="900">
                          <a:effectLst/>
                        </a:rPr>
                        <a:t>computers,</a:t>
                      </a:r>
                      <a:endParaRPr lang="en-US" sz="1100">
                        <a:effectLst/>
                      </a:endParaRPr>
                    </a:p>
                    <a:p>
                      <a:pPr marL="271145">
                        <a:lnSpc>
                          <a:spcPts val="935"/>
                        </a:lnSpc>
                        <a:spcAft>
                          <a:spcPts val="0"/>
                        </a:spcAft>
                      </a:pPr>
                      <a:r>
                        <a:rPr lang="id-ID" sz="900">
                          <a:effectLst/>
                        </a:rPr>
                        <a:t>databases</a:t>
                      </a:r>
                      <a:r>
                        <a:rPr lang="id-ID" sz="900" spc="-15">
                          <a:effectLst/>
                        </a:rPr>
                        <a:t> </a:t>
                      </a:r>
                      <a:r>
                        <a:rPr lang="id-ID" sz="900">
                          <a:effectLst/>
                        </a:rPr>
                        <a:t>sangat</a:t>
                      </a:r>
                      <a:r>
                        <a:rPr lang="id-ID" sz="900" spc="-15">
                          <a:effectLst/>
                        </a:rPr>
                        <a:t> </a:t>
                      </a:r>
                      <a:r>
                        <a:rPr lang="id-ID" sz="900">
                          <a:effectLst/>
                        </a:rPr>
                        <a:t>besar</a:t>
                      </a:r>
                      <a:endParaRPr lang="en-US" sz="1100">
                        <a:effectLst/>
                        <a:latin typeface="Arial MT"/>
                        <a:ea typeface="Arial MT"/>
                        <a:cs typeface="Arial MT"/>
                      </a:endParaRPr>
                    </a:p>
                  </a:txBody>
                  <a:tcPr marL="0" marR="0" marT="0" marB="0"/>
                </a:tc>
                <a:tc>
                  <a:txBody>
                    <a:bodyPr/>
                    <a:lstStyle/>
                    <a:p>
                      <a:pPr marL="99060" marR="39370" indent="-35560">
                        <a:spcBef>
                          <a:spcPts val="510"/>
                        </a:spcBef>
                        <a:spcAft>
                          <a:spcPts val="0"/>
                        </a:spcAft>
                      </a:pPr>
                      <a:r>
                        <a:rPr lang="id-ID" sz="900">
                          <a:effectLst/>
                        </a:rPr>
                        <a:t>Prospective , Informasi</a:t>
                      </a:r>
                      <a:r>
                        <a:rPr lang="id-ID" sz="900" spc="-235">
                          <a:effectLst/>
                        </a:rPr>
                        <a:t> </a:t>
                      </a:r>
                      <a:r>
                        <a:rPr lang="id-ID" sz="900">
                          <a:effectLst/>
                        </a:rPr>
                        <a:t>yang</a:t>
                      </a:r>
                      <a:r>
                        <a:rPr lang="id-ID" sz="900" spc="-20">
                          <a:effectLst/>
                        </a:rPr>
                        <a:t> </a:t>
                      </a:r>
                      <a:r>
                        <a:rPr lang="id-ID" sz="900">
                          <a:effectLst/>
                        </a:rPr>
                        <a:t>diterima</a:t>
                      </a:r>
                      <a:r>
                        <a:rPr lang="id-ID" sz="900" spc="-5">
                          <a:effectLst/>
                        </a:rPr>
                        <a:t> </a:t>
                      </a:r>
                      <a:r>
                        <a:rPr lang="id-ID" sz="900">
                          <a:effectLst/>
                        </a:rPr>
                        <a:t>proaktif</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10004"/>
                  </a:ext>
                </a:extLst>
              </a:tr>
              <a:tr h="594492">
                <a:tc>
                  <a:txBody>
                    <a:bodyPr/>
                    <a:lstStyle/>
                    <a:p>
                      <a:pPr marL="8255" marR="146685">
                        <a:spcBef>
                          <a:spcPts val="520"/>
                        </a:spcBef>
                        <a:spcAft>
                          <a:spcPts val="0"/>
                        </a:spcAft>
                      </a:pPr>
                      <a:r>
                        <a:rPr lang="id-ID" sz="900">
                          <a:effectLst/>
                        </a:rPr>
                        <a:t>Advanced Intelligent</a:t>
                      </a:r>
                      <a:r>
                        <a:rPr lang="id-ID" sz="900" spc="5">
                          <a:effectLst/>
                        </a:rPr>
                        <a:t> </a:t>
                      </a:r>
                      <a:r>
                        <a:rPr lang="id-ID" sz="900">
                          <a:effectLst/>
                        </a:rPr>
                        <a:t>Systems; Complete</a:t>
                      </a:r>
                      <a:r>
                        <a:rPr lang="id-ID" sz="900" spc="5">
                          <a:effectLst/>
                        </a:rPr>
                        <a:t> </a:t>
                      </a:r>
                      <a:r>
                        <a:rPr lang="id-ID" sz="900">
                          <a:effectLst/>
                        </a:rPr>
                        <a:t>Integration(2000-2004)</a:t>
                      </a:r>
                      <a:endParaRPr lang="en-US" sz="1100">
                        <a:effectLst/>
                        <a:latin typeface="Arial MT"/>
                        <a:ea typeface="Arial MT"/>
                        <a:cs typeface="Arial MT"/>
                      </a:endParaRPr>
                    </a:p>
                  </a:txBody>
                  <a:tcPr marL="0" marR="0" marT="0" marB="0"/>
                </a:tc>
                <a:tc>
                  <a:txBody>
                    <a:bodyPr/>
                    <a:lstStyle/>
                    <a:p>
                      <a:pPr marL="22860" marR="5715" algn="ctr">
                        <a:spcAft>
                          <a:spcPts val="0"/>
                        </a:spcAft>
                      </a:pPr>
                      <a:r>
                        <a:rPr lang="id-ID" sz="900">
                          <a:effectLst/>
                        </a:rPr>
                        <a:t>Rencana apa yang terbaik</a:t>
                      </a:r>
                      <a:r>
                        <a:rPr lang="id-ID" sz="900" spc="-240">
                          <a:effectLst/>
                        </a:rPr>
                        <a:t> </a:t>
                      </a:r>
                      <a:r>
                        <a:rPr lang="id-ID" sz="900">
                          <a:effectLst/>
                        </a:rPr>
                        <a:t>untuk dijalankan?</a:t>
                      </a:r>
                      <a:endParaRPr lang="en-US" sz="1100">
                        <a:effectLst/>
                      </a:endParaRPr>
                    </a:p>
                    <a:p>
                      <a:pPr marL="243840" marR="223520" indent="-3810" algn="ctr">
                        <a:lnSpc>
                          <a:spcPts val="1030"/>
                        </a:lnSpc>
                        <a:spcAft>
                          <a:spcPts val="0"/>
                        </a:spcAft>
                      </a:pPr>
                      <a:r>
                        <a:rPr lang="id-ID" sz="900">
                          <a:effectLst/>
                        </a:rPr>
                        <a:t>Bagaimana</a:t>
                      </a:r>
                      <a:r>
                        <a:rPr lang="id-ID" sz="900" spc="5">
                          <a:effectLst/>
                        </a:rPr>
                        <a:t> </a:t>
                      </a:r>
                      <a:r>
                        <a:rPr lang="id-ID" sz="900">
                          <a:effectLst/>
                        </a:rPr>
                        <a:t>perbandingannya?</a:t>
                      </a:r>
                      <a:endParaRPr lang="en-US" sz="1100">
                        <a:effectLst/>
                        <a:latin typeface="Arial MT"/>
                        <a:ea typeface="Arial MT"/>
                        <a:cs typeface="Arial MT"/>
                      </a:endParaRPr>
                    </a:p>
                  </a:txBody>
                  <a:tcPr marL="0" marR="0" marT="0" marB="0"/>
                </a:tc>
                <a:tc>
                  <a:txBody>
                    <a:bodyPr/>
                    <a:lstStyle/>
                    <a:p>
                      <a:pPr marL="100330" marR="81280" algn="ctr">
                        <a:spcBef>
                          <a:spcPts val="520"/>
                        </a:spcBef>
                        <a:spcAft>
                          <a:spcPts val="0"/>
                        </a:spcAft>
                      </a:pPr>
                      <a:r>
                        <a:rPr lang="id-ID" sz="900">
                          <a:effectLst/>
                        </a:rPr>
                        <a:t>Neural</a:t>
                      </a:r>
                      <a:r>
                        <a:rPr lang="id-ID" sz="900" spc="-30">
                          <a:effectLst/>
                        </a:rPr>
                        <a:t> </a:t>
                      </a:r>
                      <a:r>
                        <a:rPr lang="id-ID" sz="900">
                          <a:effectLst/>
                        </a:rPr>
                        <a:t>computing</a:t>
                      </a:r>
                      <a:r>
                        <a:rPr lang="id-ID" sz="900" spc="-30">
                          <a:effectLst/>
                        </a:rPr>
                        <a:t> </a:t>
                      </a:r>
                      <a:r>
                        <a:rPr lang="id-ID" sz="900">
                          <a:effectLst/>
                        </a:rPr>
                        <a:t>advanced</a:t>
                      </a:r>
                      <a:r>
                        <a:rPr lang="id-ID" sz="900" spc="-5">
                          <a:effectLst/>
                        </a:rPr>
                        <a:t> </a:t>
                      </a:r>
                      <a:r>
                        <a:rPr lang="id-ID" sz="900">
                          <a:effectLst/>
                        </a:rPr>
                        <a:t>AI</a:t>
                      </a:r>
                      <a:r>
                        <a:rPr lang="id-ID" sz="900" spc="-235">
                          <a:effectLst/>
                        </a:rPr>
                        <a:t> </a:t>
                      </a:r>
                      <a:r>
                        <a:rPr lang="id-ID" sz="900">
                          <a:effectLst/>
                        </a:rPr>
                        <a:t>models, complex optimization,</a:t>
                      </a:r>
                      <a:r>
                        <a:rPr lang="id-ID" sz="900" spc="5">
                          <a:effectLst/>
                        </a:rPr>
                        <a:t> </a:t>
                      </a:r>
                      <a:r>
                        <a:rPr lang="id-ID" sz="900">
                          <a:effectLst/>
                        </a:rPr>
                        <a:t>web</a:t>
                      </a:r>
                      <a:r>
                        <a:rPr lang="id-ID" sz="900" spc="-5">
                          <a:effectLst/>
                        </a:rPr>
                        <a:t> </a:t>
                      </a:r>
                      <a:r>
                        <a:rPr lang="id-ID" sz="900">
                          <a:effectLst/>
                        </a:rPr>
                        <a:t>services</a:t>
                      </a:r>
                      <a:endParaRPr lang="en-US" sz="1100">
                        <a:effectLst/>
                        <a:latin typeface="Arial MT"/>
                        <a:ea typeface="Arial MT"/>
                        <a:cs typeface="Arial MT"/>
                      </a:endParaRPr>
                    </a:p>
                  </a:txBody>
                  <a:tcPr marL="0" marR="0" marT="0" marB="0"/>
                </a:tc>
                <a:tc>
                  <a:txBody>
                    <a:bodyPr/>
                    <a:lstStyle/>
                    <a:p>
                      <a:pPr marL="40640" marR="27305" algn="ctr">
                        <a:spcBef>
                          <a:spcPts val="520"/>
                        </a:spcBef>
                        <a:spcAft>
                          <a:spcPts val="0"/>
                        </a:spcAft>
                      </a:pPr>
                      <a:r>
                        <a:rPr lang="id-ID" sz="900" dirty="0">
                          <a:effectLst/>
                        </a:rPr>
                        <a:t>Proactive , integrative ;</a:t>
                      </a:r>
                      <a:r>
                        <a:rPr lang="id-ID" sz="900" spc="-235" dirty="0">
                          <a:effectLst/>
                        </a:rPr>
                        <a:t> </a:t>
                      </a:r>
                      <a:r>
                        <a:rPr lang="id-ID" sz="900" dirty="0">
                          <a:effectLst/>
                        </a:rPr>
                        <a:t>multiple business</a:t>
                      </a:r>
                      <a:r>
                        <a:rPr lang="id-ID" sz="900" spc="5" dirty="0">
                          <a:effectLst/>
                        </a:rPr>
                        <a:t> </a:t>
                      </a:r>
                      <a:r>
                        <a:rPr lang="id-ID" sz="900" dirty="0">
                          <a:effectLst/>
                        </a:rPr>
                        <a:t>partners</a:t>
                      </a:r>
                      <a:endParaRPr lang="en-US" sz="1100" dirty="0">
                        <a:effectLst/>
                        <a:latin typeface="Arial MT"/>
                        <a:ea typeface="Arial MT"/>
                        <a:cs typeface="Arial MT"/>
                      </a:endParaRPr>
                    </a:p>
                  </a:txBody>
                  <a:tcPr marL="0" marR="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502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Konsep </a:t>
            </a:r>
            <a:r>
              <a:rPr lang="id-ID" i="1" dirty="0"/>
              <a:t>Data Mining</a:t>
            </a:r>
            <a:br>
              <a:rPr lang="en-US" dirty="0"/>
            </a:br>
            <a:endParaRPr lang="en-US" dirty="0"/>
          </a:p>
        </p:txBody>
      </p:sp>
      <p:sp>
        <p:nvSpPr>
          <p:cNvPr id="3" name="Rectangle 2"/>
          <p:cNvSpPr/>
          <p:nvPr/>
        </p:nvSpPr>
        <p:spPr>
          <a:xfrm>
            <a:off x="899592" y="1491630"/>
            <a:ext cx="7992888" cy="2677656"/>
          </a:xfrm>
          <a:prstGeom prst="rect">
            <a:avLst/>
          </a:prstGeom>
        </p:spPr>
        <p:txBody>
          <a:bodyPr wrap="square">
            <a:spAutoFit/>
          </a:bodyPr>
          <a:lstStyle/>
          <a:p>
            <a:pPr marL="342900" lvl="0" indent="-342900">
              <a:buFont typeface="Arial" pitchFamily="34" charset="0"/>
              <a:buChar char="•"/>
            </a:pPr>
            <a:r>
              <a:rPr lang="id-ID" sz="2400" i="1" dirty="0"/>
              <a:t>Data mining</a:t>
            </a:r>
            <a:r>
              <a:rPr lang="id-ID" sz="2400" dirty="0"/>
              <a:t>: Proses pencarian Informasi bisnis yang berkualitas dalam suatu database yang besar, data warehouse, atau data mart.</a:t>
            </a:r>
          </a:p>
          <a:p>
            <a:pPr marL="342900" lvl="0" indent="-342900">
              <a:buFont typeface="Arial" pitchFamily="34" charset="0"/>
              <a:buChar char="•"/>
            </a:pPr>
            <a:r>
              <a:rPr lang="id-ID" sz="2400" dirty="0"/>
              <a:t>Kemampuan Data mining diantaranya:</a:t>
            </a:r>
            <a:endParaRPr lang="en-US" sz="2400" dirty="0"/>
          </a:p>
          <a:p>
            <a:pPr marL="457200" lvl="0" indent="-457200">
              <a:buFont typeface="+mj-lt"/>
              <a:buAutoNum type="arabicPeriod"/>
            </a:pPr>
            <a:r>
              <a:rPr lang="id-ID" sz="2400" dirty="0"/>
              <a:t>Prediksi otomatis terhadap tren dan perilaku</a:t>
            </a:r>
          </a:p>
          <a:p>
            <a:pPr marL="457200" lvl="0" indent="-457200">
              <a:buFont typeface="+mj-lt"/>
              <a:buAutoNum type="arabicPeriod"/>
            </a:pPr>
            <a:r>
              <a:rPr lang="id-ID" sz="2400" dirty="0"/>
              <a:t>Penemuan otomatis dari pola yang sebelumnya tidak diketahui.</a:t>
            </a:r>
            <a:endParaRPr lang="en-US" sz="2400" dirty="0"/>
          </a:p>
        </p:txBody>
      </p:sp>
    </p:spTree>
    <p:extLst>
      <p:ext uri="{BB962C8B-B14F-4D97-AF65-F5344CB8AC3E}">
        <p14:creationId xmlns:p14="http://schemas.microsoft.com/office/powerpoint/2010/main" val="346895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Aplikasi </a:t>
            </a:r>
            <a:r>
              <a:rPr lang="id-ID" i="1" dirty="0"/>
              <a:t>Data Mining</a:t>
            </a:r>
            <a:br>
              <a:rPr lang="en-US" dirty="0"/>
            </a:br>
            <a:endParaRPr lang="en-US" dirty="0"/>
          </a:p>
        </p:txBody>
      </p:sp>
      <p:sp>
        <p:nvSpPr>
          <p:cNvPr id="3" name="Rectangle 2"/>
          <p:cNvSpPr/>
          <p:nvPr/>
        </p:nvSpPr>
        <p:spPr>
          <a:xfrm>
            <a:off x="1691680" y="1347614"/>
            <a:ext cx="5976664" cy="3108543"/>
          </a:xfrm>
          <a:prstGeom prst="rect">
            <a:avLst/>
          </a:prstGeom>
        </p:spPr>
        <p:txBody>
          <a:bodyPr wrap="square">
            <a:spAutoFit/>
          </a:bodyPr>
          <a:lstStyle/>
          <a:p>
            <a:pPr marL="457200" lvl="0" indent="-457200">
              <a:buFont typeface="Arial" pitchFamily="34" charset="0"/>
              <a:buChar char="•"/>
            </a:pPr>
            <a:r>
              <a:rPr lang="id-ID" sz="2800" dirty="0"/>
              <a:t>Retailing and penjualan</a:t>
            </a:r>
          </a:p>
          <a:p>
            <a:pPr marL="457200" lvl="0" indent="-457200">
              <a:buFont typeface="Arial" pitchFamily="34" charset="0"/>
              <a:buChar char="•"/>
            </a:pPr>
            <a:r>
              <a:rPr lang="id-ID" sz="2800" dirty="0"/>
              <a:t>Banking</a:t>
            </a:r>
          </a:p>
          <a:p>
            <a:pPr marL="457200" lvl="0" indent="-457200">
              <a:buFont typeface="Arial" pitchFamily="34" charset="0"/>
              <a:buChar char="•"/>
            </a:pPr>
            <a:r>
              <a:rPr lang="id-ID" sz="2800" dirty="0"/>
              <a:t>Manufacturing and production</a:t>
            </a:r>
          </a:p>
          <a:p>
            <a:pPr marL="457200" lvl="0" indent="-457200">
              <a:buFont typeface="Arial" pitchFamily="34" charset="0"/>
              <a:buChar char="•"/>
            </a:pPr>
            <a:r>
              <a:rPr lang="id-ID" sz="2800" dirty="0"/>
              <a:t>Insurance</a:t>
            </a:r>
          </a:p>
          <a:p>
            <a:pPr marL="457200" lvl="0" indent="-457200">
              <a:buFont typeface="Arial" pitchFamily="34" charset="0"/>
              <a:buChar char="•"/>
            </a:pPr>
            <a:r>
              <a:rPr lang="id-ID" sz="2800" dirty="0"/>
              <a:t>Police work</a:t>
            </a:r>
          </a:p>
          <a:p>
            <a:pPr marL="457200" lvl="0" indent="-457200">
              <a:buFont typeface="Arial" pitchFamily="34" charset="0"/>
              <a:buChar char="•"/>
            </a:pPr>
            <a:r>
              <a:rPr lang="id-ID" sz="2800" dirty="0"/>
              <a:t>Health care</a:t>
            </a:r>
          </a:p>
          <a:p>
            <a:pPr marL="457200" lvl="0" indent="-457200">
              <a:buFont typeface="Arial" pitchFamily="34" charset="0"/>
              <a:buChar char="•"/>
            </a:pPr>
            <a:r>
              <a:rPr lang="id-ID" sz="2800" dirty="0"/>
              <a:t>Marketing</a:t>
            </a:r>
            <a:endParaRPr lang="en-US" sz="2800" dirty="0"/>
          </a:p>
        </p:txBody>
      </p:sp>
    </p:spTree>
    <p:extLst>
      <p:ext uri="{BB962C8B-B14F-4D97-AF65-F5344CB8AC3E}">
        <p14:creationId xmlns:p14="http://schemas.microsoft.com/office/powerpoint/2010/main" val="294679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4"/>
          <p:cNvSpPr txBox="1">
            <a:spLocks noGrp="1"/>
          </p:cNvSpPr>
          <p:nvPr>
            <p:ph type="title"/>
          </p:nvPr>
        </p:nvSpPr>
        <p:spPr>
          <a:xfrm>
            <a:off x="208620" y="411510"/>
            <a:ext cx="7772400" cy="572700"/>
          </a:xfrm>
          <a:prstGeom prst="rect">
            <a:avLst/>
          </a:prstGeom>
        </p:spPr>
        <p:txBody>
          <a:bodyPr spcFirstLastPara="1" wrap="square" lIns="91425" tIns="91425" rIns="91425" bIns="91425" anchor="t" anchorCtr="0">
            <a:noAutofit/>
          </a:bodyPr>
          <a:lstStyle/>
          <a:p>
            <a:r>
              <a:rPr lang="id-ID" sz="3600" b="1" dirty="0"/>
              <a:t>Pokok Pembahasan</a:t>
            </a:r>
            <a:endParaRPr lang="en-US" sz="3600" dirty="0"/>
          </a:p>
        </p:txBody>
      </p:sp>
      <p:sp>
        <p:nvSpPr>
          <p:cNvPr id="2" name="Rectangle 1"/>
          <p:cNvSpPr/>
          <p:nvPr/>
        </p:nvSpPr>
        <p:spPr>
          <a:xfrm>
            <a:off x="611560" y="1448366"/>
            <a:ext cx="7632848" cy="2862322"/>
          </a:xfrm>
          <a:prstGeom prst="rect">
            <a:avLst/>
          </a:prstGeom>
        </p:spPr>
        <p:txBody>
          <a:bodyPr wrap="square">
            <a:spAutoFit/>
          </a:bodyPr>
          <a:lstStyle/>
          <a:p>
            <a:pPr marL="342900" lvl="0" indent="-342900">
              <a:buFont typeface="+mj-lt"/>
              <a:buAutoNum type="arabicPeriod"/>
            </a:pPr>
            <a:r>
              <a:rPr lang="id-ID" sz="2000" dirty="0"/>
              <a:t>Manajemen Data: Faktor penentu kesuksesan</a:t>
            </a:r>
          </a:p>
          <a:p>
            <a:pPr marL="342900" lvl="0" indent="-342900">
              <a:buFont typeface="+mj-lt"/>
              <a:buAutoNum type="arabicPeriod"/>
            </a:pPr>
            <a:r>
              <a:rPr lang="id-ID" sz="2000" i="1" dirty="0"/>
              <a:t>Data Warehousing</a:t>
            </a:r>
            <a:endParaRPr lang="id-ID" sz="2000" dirty="0"/>
          </a:p>
          <a:p>
            <a:pPr marL="342900" lvl="0" indent="-342900">
              <a:buFont typeface="+mj-lt"/>
              <a:buAutoNum type="arabicPeriod"/>
            </a:pPr>
            <a:r>
              <a:rPr lang="id-ID" sz="2000" i="1" dirty="0"/>
              <a:t>Information and Knowledge Discovery </a:t>
            </a:r>
            <a:r>
              <a:rPr lang="id-ID" sz="2000" dirty="0"/>
              <a:t>dengan </a:t>
            </a:r>
            <a:r>
              <a:rPr lang="id-ID" sz="2000" i="1" dirty="0"/>
              <a:t>Business Intelligence</a:t>
            </a:r>
            <a:endParaRPr lang="id-ID" sz="2000" dirty="0"/>
          </a:p>
          <a:p>
            <a:pPr marL="342900" lvl="0" indent="-342900">
              <a:buFont typeface="+mj-lt"/>
              <a:buAutoNum type="arabicPeriod"/>
            </a:pPr>
            <a:r>
              <a:rPr lang="id-ID" sz="2000" dirty="0"/>
              <a:t>Konsep </a:t>
            </a:r>
            <a:r>
              <a:rPr lang="id-ID" sz="2000" i="1" dirty="0"/>
              <a:t>Data Mining </a:t>
            </a:r>
            <a:r>
              <a:rPr lang="id-ID" sz="2000" dirty="0"/>
              <a:t>dan </a:t>
            </a:r>
            <a:r>
              <a:rPr lang="id-ID" sz="2000" i="1" dirty="0"/>
              <a:t>Applications</a:t>
            </a:r>
            <a:endParaRPr lang="id-ID" sz="2000" dirty="0"/>
          </a:p>
          <a:p>
            <a:pPr marL="342900" lvl="0" indent="-342900">
              <a:buFont typeface="+mj-lt"/>
              <a:buAutoNum type="arabicPeriod"/>
            </a:pPr>
            <a:r>
              <a:rPr lang="id-ID" sz="2000" dirty="0"/>
              <a:t>Teknologi Visualisasi Data</a:t>
            </a:r>
          </a:p>
          <a:p>
            <a:pPr marL="342900" lvl="0" indent="-342900">
              <a:buFont typeface="+mj-lt"/>
              <a:buAutoNum type="arabicPeriod"/>
            </a:pPr>
            <a:r>
              <a:rPr lang="id-ID" sz="2000" i="1" dirty="0"/>
              <a:t>Data Management Systems </a:t>
            </a:r>
            <a:r>
              <a:rPr lang="id-ID" sz="2000" dirty="0"/>
              <a:t>Berbasis Web</a:t>
            </a:r>
          </a:p>
          <a:p>
            <a:pPr marL="342900" lvl="0" indent="-342900">
              <a:buFont typeface="+mj-lt"/>
              <a:buAutoNum type="arabicPeriod"/>
            </a:pPr>
            <a:r>
              <a:rPr lang="id-ID" sz="2000" dirty="0"/>
              <a:t>Pengenalan </a:t>
            </a:r>
            <a:r>
              <a:rPr lang="id-ID" sz="2000" i="1" dirty="0"/>
              <a:t>Knowledge Management</a:t>
            </a:r>
            <a:endParaRPr lang="id-ID" sz="2000" dirty="0"/>
          </a:p>
          <a:p>
            <a:pPr marL="342900" lvl="0" indent="-342900">
              <a:buFont typeface="+mj-lt"/>
              <a:buAutoNum type="arabicPeriod"/>
            </a:pPr>
            <a:r>
              <a:rPr lang="id-ID" sz="2000" i="1" dirty="0"/>
              <a:t>Information Technology </a:t>
            </a:r>
            <a:r>
              <a:rPr lang="id-ID" sz="2000" dirty="0"/>
              <a:t>dalam </a:t>
            </a:r>
            <a:r>
              <a:rPr lang="id-ID" sz="2000" i="1" dirty="0"/>
              <a:t>Knowledge Management</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2" name="Google Shape;116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id-ID" dirty="0"/>
              <a:t>Data Visualization Technology</a:t>
            </a:r>
            <a:endParaRPr lang="en-US" dirty="0"/>
          </a:p>
        </p:txBody>
      </p:sp>
      <p:sp>
        <p:nvSpPr>
          <p:cNvPr id="1175" name="Google Shape;1175;p50"/>
          <p:cNvSpPr/>
          <p:nvPr/>
        </p:nvSpPr>
        <p:spPr>
          <a:xfrm>
            <a:off x="5189825" y="4098999"/>
            <a:ext cx="185861" cy="185490"/>
          </a:xfrm>
          <a:custGeom>
            <a:avLst/>
            <a:gdLst/>
            <a:ahLst/>
            <a:cxnLst/>
            <a:rect l="l" t="t" r="r" b="b"/>
            <a:pathLst>
              <a:path w="13770" h="13740" extrusionOk="0">
                <a:moveTo>
                  <a:pt x="6870" y="0"/>
                </a:moveTo>
                <a:cubicBezTo>
                  <a:pt x="3101" y="0"/>
                  <a:pt x="1" y="3070"/>
                  <a:pt x="1" y="6870"/>
                </a:cubicBezTo>
                <a:cubicBezTo>
                  <a:pt x="1" y="10669"/>
                  <a:pt x="3101" y="13739"/>
                  <a:pt x="6870" y="13739"/>
                </a:cubicBezTo>
                <a:cubicBezTo>
                  <a:pt x="10670" y="13739"/>
                  <a:pt x="13770" y="10669"/>
                  <a:pt x="13770" y="6870"/>
                </a:cubicBezTo>
                <a:cubicBezTo>
                  <a:pt x="13770" y="3070"/>
                  <a:pt x="10670" y="0"/>
                  <a:pt x="6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0"/>
          <p:cNvSpPr/>
          <p:nvPr/>
        </p:nvSpPr>
        <p:spPr>
          <a:xfrm>
            <a:off x="936875" y="1417825"/>
            <a:ext cx="473100" cy="473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0"/>
          <p:cNvSpPr/>
          <p:nvPr/>
        </p:nvSpPr>
        <p:spPr>
          <a:xfrm>
            <a:off x="3979125" y="1511025"/>
            <a:ext cx="213300" cy="213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0"/>
          <p:cNvSpPr/>
          <p:nvPr/>
        </p:nvSpPr>
        <p:spPr>
          <a:xfrm>
            <a:off x="7996175" y="3359550"/>
            <a:ext cx="97800" cy="97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0"/>
          <p:cNvSpPr/>
          <p:nvPr/>
        </p:nvSpPr>
        <p:spPr>
          <a:xfrm>
            <a:off x="8044700" y="2958275"/>
            <a:ext cx="272100" cy="27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1" name="Google Shape;1181;p50"/>
          <p:cNvGrpSpPr/>
          <p:nvPr/>
        </p:nvGrpSpPr>
        <p:grpSpPr>
          <a:xfrm>
            <a:off x="7791818" y="4157371"/>
            <a:ext cx="666389" cy="982655"/>
            <a:chOff x="3312267" y="2949449"/>
            <a:chExt cx="928765" cy="1369555"/>
          </a:xfrm>
        </p:grpSpPr>
        <p:sp>
          <p:nvSpPr>
            <p:cNvPr id="1182" name="Google Shape;1182;p50"/>
            <p:cNvSpPr/>
            <p:nvPr/>
          </p:nvSpPr>
          <p:spPr>
            <a:xfrm>
              <a:off x="3312267" y="2949449"/>
              <a:ext cx="928765" cy="1369555"/>
            </a:xfrm>
            <a:custGeom>
              <a:avLst/>
              <a:gdLst/>
              <a:ahLst/>
              <a:cxnLst/>
              <a:rect l="l" t="t" r="r" b="b"/>
              <a:pathLst>
                <a:path w="46334" h="68324" extrusionOk="0">
                  <a:moveTo>
                    <a:pt x="28037" y="1"/>
                  </a:moveTo>
                  <a:cubicBezTo>
                    <a:pt x="27074" y="1"/>
                    <a:pt x="26101" y="230"/>
                    <a:pt x="25251" y="675"/>
                  </a:cubicBezTo>
                  <a:cubicBezTo>
                    <a:pt x="23117" y="1842"/>
                    <a:pt x="21749" y="4110"/>
                    <a:pt x="21082" y="6479"/>
                  </a:cubicBezTo>
                  <a:cubicBezTo>
                    <a:pt x="20448" y="8880"/>
                    <a:pt x="20415" y="11382"/>
                    <a:pt x="20348" y="13851"/>
                  </a:cubicBezTo>
                  <a:cubicBezTo>
                    <a:pt x="20248" y="16319"/>
                    <a:pt x="20114" y="18821"/>
                    <a:pt x="19247" y="21123"/>
                  </a:cubicBezTo>
                  <a:cubicBezTo>
                    <a:pt x="19014" y="21790"/>
                    <a:pt x="18580" y="22524"/>
                    <a:pt x="17880" y="22624"/>
                  </a:cubicBezTo>
                  <a:cubicBezTo>
                    <a:pt x="17825" y="22631"/>
                    <a:pt x="17771" y="22635"/>
                    <a:pt x="17718" y="22635"/>
                  </a:cubicBezTo>
                  <a:cubicBezTo>
                    <a:pt x="17082" y="22635"/>
                    <a:pt x="16519" y="22107"/>
                    <a:pt x="16212" y="21523"/>
                  </a:cubicBezTo>
                  <a:cubicBezTo>
                    <a:pt x="15878" y="20922"/>
                    <a:pt x="15678" y="20222"/>
                    <a:pt x="15278" y="19622"/>
                  </a:cubicBezTo>
                  <a:cubicBezTo>
                    <a:pt x="14749" y="18917"/>
                    <a:pt x="13877" y="18585"/>
                    <a:pt x="12985" y="18585"/>
                  </a:cubicBezTo>
                  <a:cubicBezTo>
                    <a:pt x="12187" y="18585"/>
                    <a:pt x="11373" y="18851"/>
                    <a:pt x="10774" y="19355"/>
                  </a:cubicBezTo>
                  <a:cubicBezTo>
                    <a:pt x="9507" y="20455"/>
                    <a:pt x="9073" y="22323"/>
                    <a:pt x="9273" y="24025"/>
                  </a:cubicBezTo>
                  <a:cubicBezTo>
                    <a:pt x="9474" y="25693"/>
                    <a:pt x="10207" y="27260"/>
                    <a:pt x="10941" y="28828"/>
                  </a:cubicBezTo>
                  <a:lnTo>
                    <a:pt x="15044" y="37434"/>
                  </a:lnTo>
                  <a:cubicBezTo>
                    <a:pt x="15778" y="38969"/>
                    <a:pt x="16479" y="40870"/>
                    <a:pt x="15478" y="42238"/>
                  </a:cubicBezTo>
                  <a:cubicBezTo>
                    <a:pt x="14813" y="43144"/>
                    <a:pt x="13630" y="43448"/>
                    <a:pt x="12495" y="43448"/>
                  </a:cubicBezTo>
                  <a:cubicBezTo>
                    <a:pt x="12377" y="43448"/>
                    <a:pt x="12259" y="43445"/>
                    <a:pt x="12142" y="43439"/>
                  </a:cubicBezTo>
                  <a:cubicBezTo>
                    <a:pt x="10241" y="43372"/>
                    <a:pt x="8439" y="42738"/>
                    <a:pt x="6872" y="41671"/>
                  </a:cubicBezTo>
                  <a:cubicBezTo>
                    <a:pt x="5704" y="40870"/>
                    <a:pt x="4570" y="39736"/>
                    <a:pt x="3169" y="39736"/>
                  </a:cubicBezTo>
                  <a:cubicBezTo>
                    <a:pt x="1468" y="39736"/>
                    <a:pt x="200" y="41470"/>
                    <a:pt x="100" y="43205"/>
                  </a:cubicBezTo>
                  <a:cubicBezTo>
                    <a:pt x="0" y="44906"/>
                    <a:pt x="934" y="46441"/>
                    <a:pt x="1601" y="48042"/>
                  </a:cubicBezTo>
                  <a:cubicBezTo>
                    <a:pt x="5637" y="57482"/>
                    <a:pt x="12276" y="66488"/>
                    <a:pt x="22850" y="68323"/>
                  </a:cubicBezTo>
                  <a:lnTo>
                    <a:pt x="22983" y="68323"/>
                  </a:lnTo>
                  <a:cubicBezTo>
                    <a:pt x="28721" y="67823"/>
                    <a:pt x="32924" y="65721"/>
                    <a:pt x="37060" y="61718"/>
                  </a:cubicBezTo>
                  <a:cubicBezTo>
                    <a:pt x="41163" y="57715"/>
                    <a:pt x="44032" y="52478"/>
                    <a:pt x="45566" y="46908"/>
                  </a:cubicBezTo>
                  <a:cubicBezTo>
                    <a:pt x="46000" y="45307"/>
                    <a:pt x="46333" y="43639"/>
                    <a:pt x="46133" y="41971"/>
                  </a:cubicBezTo>
                  <a:cubicBezTo>
                    <a:pt x="45900" y="40336"/>
                    <a:pt x="45032" y="38702"/>
                    <a:pt x="43565" y="37901"/>
                  </a:cubicBezTo>
                  <a:cubicBezTo>
                    <a:pt x="42934" y="37557"/>
                    <a:pt x="42254" y="37405"/>
                    <a:pt x="41563" y="37405"/>
                  </a:cubicBezTo>
                  <a:cubicBezTo>
                    <a:pt x="39843" y="37405"/>
                    <a:pt x="38055" y="38351"/>
                    <a:pt x="36793" y="39636"/>
                  </a:cubicBezTo>
                  <a:cubicBezTo>
                    <a:pt x="35859" y="40603"/>
                    <a:pt x="35125" y="41737"/>
                    <a:pt x="34024" y="42505"/>
                  </a:cubicBezTo>
                  <a:cubicBezTo>
                    <a:pt x="33375" y="42957"/>
                    <a:pt x="32563" y="43259"/>
                    <a:pt x="31787" y="43259"/>
                  </a:cubicBezTo>
                  <a:cubicBezTo>
                    <a:pt x="31248" y="43259"/>
                    <a:pt x="30726" y="43113"/>
                    <a:pt x="30288" y="42771"/>
                  </a:cubicBezTo>
                  <a:cubicBezTo>
                    <a:pt x="29221" y="41937"/>
                    <a:pt x="29154" y="40303"/>
                    <a:pt x="29688" y="39069"/>
                  </a:cubicBezTo>
                  <a:cubicBezTo>
                    <a:pt x="30222" y="37835"/>
                    <a:pt x="31256" y="36934"/>
                    <a:pt x="32190" y="35967"/>
                  </a:cubicBezTo>
                  <a:cubicBezTo>
                    <a:pt x="34825" y="33331"/>
                    <a:pt x="36960" y="30229"/>
                    <a:pt x="38561" y="26860"/>
                  </a:cubicBezTo>
                  <a:cubicBezTo>
                    <a:pt x="39362" y="25159"/>
                    <a:pt x="39895" y="22891"/>
                    <a:pt x="38528" y="21623"/>
                  </a:cubicBezTo>
                  <a:cubicBezTo>
                    <a:pt x="37981" y="21095"/>
                    <a:pt x="37254" y="20898"/>
                    <a:pt x="36490" y="20898"/>
                  </a:cubicBezTo>
                  <a:cubicBezTo>
                    <a:pt x="35901" y="20898"/>
                    <a:pt x="35291" y="21015"/>
                    <a:pt x="34725" y="21189"/>
                  </a:cubicBezTo>
                  <a:cubicBezTo>
                    <a:pt x="33424" y="21623"/>
                    <a:pt x="32256" y="22323"/>
                    <a:pt x="30922" y="22457"/>
                  </a:cubicBezTo>
                  <a:cubicBezTo>
                    <a:pt x="30793" y="22475"/>
                    <a:pt x="30661" y="22484"/>
                    <a:pt x="30528" y="22484"/>
                  </a:cubicBezTo>
                  <a:cubicBezTo>
                    <a:pt x="29454" y="22484"/>
                    <a:pt x="28302" y="21894"/>
                    <a:pt x="28154" y="20856"/>
                  </a:cubicBezTo>
                  <a:cubicBezTo>
                    <a:pt x="28087" y="20189"/>
                    <a:pt x="28420" y="19588"/>
                    <a:pt x="28754" y="19021"/>
                  </a:cubicBezTo>
                  <a:cubicBezTo>
                    <a:pt x="30555" y="15819"/>
                    <a:pt x="31923" y="12383"/>
                    <a:pt x="32723" y="8814"/>
                  </a:cubicBezTo>
                  <a:cubicBezTo>
                    <a:pt x="33291" y="6412"/>
                    <a:pt x="33524" y="3610"/>
                    <a:pt x="31956" y="1709"/>
                  </a:cubicBezTo>
                  <a:cubicBezTo>
                    <a:pt x="31003" y="553"/>
                    <a:pt x="29532" y="1"/>
                    <a:pt x="28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0"/>
            <p:cNvSpPr/>
            <p:nvPr/>
          </p:nvSpPr>
          <p:spPr>
            <a:xfrm>
              <a:off x="3729484" y="2962298"/>
              <a:ext cx="159157" cy="1354681"/>
            </a:xfrm>
            <a:custGeom>
              <a:avLst/>
              <a:gdLst/>
              <a:ahLst/>
              <a:cxnLst/>
              <a:rect l="l" t="t" r="r" b="b"/>
              <a:pathLst>
                <a:path w="7940" h="67582" extrusionOk="0">
                  <a:moveTo>
                    <a:pt x="7940" y="0"/>
                  </a:moveTo>
                  <a:lnTo>
                    <a:pt x="7940" y="0"/>
                  </a:lnTo>
                  <a:cubicBezTo>
                    <a:pt x="7873" y="67"/>
                    <a:pt x="7840" y="134"/>
                    <a:pt x="7807" y="200"/>
                  </a:cubicBezTo>
                  <a:cubicBezTo>
                    <a:pt x="7740" y="334"/>
                    <a:pt x="7640" y="567"/>
                    <a:pt x="7540" y="801"/>
                  </a:cubicBezTo>
                  <a:cubicBezTo>
                    <a:pt x="7273" y="1335"/>
                    <a:pt x="6906" y="2135"/>
                    <a:pt x="6472" y="3203"/>
                  </a:cubicBezTo>
                  <a:cubicBezTo>
                    <a:pt x="5205" y="6138"/>
                    <a:pt x="4204" y="9173"/>
                    <a:pt x="3437" y="12309"/>
                  </a:cubicBezTo>
                  <a:cubicBezTo>
                    <a:pt x="2936" y="14277"/>
                    <a:pt x="2503" y="16479"/>
                    <a:pt x="2036" y="18780"/>
                  </a:cubicBezTo>
                  <a:cubicBezTo>
                    <a:pt x="1602" y="21115"/>
                    <a:pt x="1168" y="23651"/>
                    <a:pt x="802" y="26286"/>
                  </a:cubicBezTo>
                  <a:cubicBezTo>
                    <a:pt x="401" y="29088"/>
                    <a:pt x="134" y="31890"/>
                    <a:pt x="34" y="34725"/>
                  </a:cubicBezTo>
                  <a:cubicBezTo>
                    <a:pt x="1" y="36193"/>
                    <a:pt x="34" y="37661"/>
                    <a:pt x="101" y="39195"/>
                  </a:cubicBezTo>
                  <a:cubicBezTo>
                    <a:pt x="134" y="40696"/>
                    <a:pt x="201" y="42230"/>
                    <a:pt x="234" y="43765"/>
                  </a:cubicBezTo>
                  <a:cubicBezTo>
                    <a:pt x="401" y="49602"/>
                    <a:pt x="868" y="55440"/>
                    <a:pt x="1702" y="61244"/>
                  </a:cubicBezTo>
                  <a:cubicBezTo>
                    <a:pt x="2503" y="66548"/>
                    <a:pt x="1769" y="63746"/>
                    <a:pt x="3170" y="67582"/>
                  </a:cubicBezTo>
                  <a:lnTo>
                    <a:pt x="3370" y="67515"/>
                  </a:lnTo>
                  <a:cubicBezTo>
                    <a:pt x="2036" y="63679"/>
                    <a:pt x="2803" y="66515"/>
                    <a:pt x="2002" y="61177"/>
                  </a:cubicBezTo>
                  <a:cubicBezTo>
                    <a:pt x="1202" y="55407"/>
                    <a:pt x="735" y="49602"/>
                    <a:pt x="568" y="43765"/>
                  </a:cubicBezTo>
                  <a:cubicBezTo>
                    <a:pt x="501" y="42230"/>
                    <a:pt x="468" y="40696"/>
                    <a:pt x="401" y="39195"/>
                  </a:cubicBezTo>
                  <a:cubicBezTo>
                    <a:pt x="368" y="37661"/>
                    <a:pt x="335" y="36193"/>
                    <a:pt x="368" y="34725"/>
                  </a:cubicBezTo>
                  <a:cubicBezTo>
                    <a:pt x="468" y="31923"/>
                    <a:pt x="701" y="29121"/>
                    <a:pt x="1102" y="26352"/>
                  </a:cubicBezTo>
                  <a:cubicBezTo>
                    <a:pt x="1435" y="23717"/>
                    <a:pt x="1869" y="21182"/>
                    <a:pt x="2303" y="18847"/>
                  </a:cubicBezTo>
                  <a:cubicBezTo>
                    <a:pt x="2736" y="16512"/>
                    <a:pt x="3170" y="14311"/>
                    <a:pt x="3670" y="12342"/>
                  </a:cubicBezTo>
                  <a:cubicBezTo>
                    <a:pt x="4404" y="9240"/>
                    <a:pt x="5371" y="6205"/>
                    <a:pt x="6572" y="3236"/>
                  </a:cubicBezTo>
                  <a:cubicBezTo>
                    <a:pt x="7006" y="2202"/>
                    <a:pt x="7340" y="1368"/>
                    <a:pt x="7573" y="834"/>
                  </a:cubicBezTo>
                  <a:lnTo>
                    <a:pt x="7840" y="200"/>
                  </a:lnTo>
                  <a:cubicBezTo>
                    <a:pt x="7873" y="134"/>
                    <a:pt x="7907" y="67"/>
                    <a:pt x="794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0"/>
            <p:cNvSpPr/>
            <p:nvPr/>
          </p:nvSpPr>
          <p:spPr>
            <a:xfrm>
              <a:off x="3527571" y="3338082"/>
              <a:ext cx="204619" cy="318956"/>
            </a:xfrm>
            <a:custGeom>
              <a:avLst/>
              <a:gdLst/>
              <a:ahLst/>
              <a:cxnLst/>
              <a:rect l="l" t="t" r="r" b="b"/>
              <a:pathLst>
                <a:path w="10208" h="15912" extrusionOk="0">
                  <a:moveTo>
                    <a:pt x="0" y="0"/>
                  </a:moveTo>
                  <a:lnTo>
                    <a:pt x="0" y="0"/>
                  </a:lnTo>
                  <a:cubicBezTo>
                    <a:pt x="100" y="234"/>
                    <a:pt x="234" y="434"/>
                    <a:pt x="400" y="634"/>
                  </a:cubicBezTo>
                  <a:cubicBezTo>
                    <a:pt x="701" y="1034"/>
                    <a:pt x="1068" y="1601"/>
                    <a:pt x="1568" y="2302"/>
                  </a:cubicBezTo>
                  <a:cubicBezTo>
                    <a:pt x="2502" y="3703"/>
                    <a:pt x="3769" y="5704"/>
                    <a:pt x="5104" y="7972"/>
                  </a:cubicBezTo>
                  <a:cubicBezTo>
                    <a:pt x="6438" y="10207"/>
                    <a:pt x="7672" y="12209"/>
                    <a:pt x="8606" y="13643"/>
                  </a:cubicBezTo>
                  <a:cubicBezTo>
                    <a:pt x="9073" y="14344"/>
                    <a:pt x="9440" y="14944"/>
                    <a:pt x="9740" y="15311"/>
                  </a:cubicBezTo>
                  <a:cubicBezTo>
                    <a:pt x="9874" y="15544"/>
                    <a:pt x="10007" y="15745"/>
                    <a:pt x="10207" y="15911"/>
                  </a:cubicBezTo>
                  <a:cubicBezTo>
                    <a:pt x="10107" y="15678"/>
                    <a:pt x="9974" y="15478"/>
                    <a:pt x="9807" y="15278"/>
                  </a:cubicBezTo>
                  <a:lnTo>
                    <a:pt x="8773" y="13543"/>
                  </a:lnTo>
                  <a:cubicBezTo>
                    <a:pt x="7839" y="12009"/>
                    <a:pt x="6705" y="10041"/>
                    <a:pt x="5337" y="7806"/>
                  </a:cubicBezTo>
                  <a:cubicBezTo>
                    <a:pt x="4003" y="5571"/>
                    <a:pt x="2735" y="3569"/>
                    <a:pt x="1701" y="2168"/>
                  </a:cubicBezTo>
                  <a:cubicBezTo>
                    <a:pt x="1201" y="1468"/>
                    <a:pt x="801" y="934"/>
                    <a:pt x="500" y="567"/>
                  </a:cubicBezTo>
                  <a:cubicBezTo>
                    <a:pt x="334" y="367"/>
                    <a:pt x="167" y="167"/>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0"/>
            <p:cNvSpPr/>
            <p:nvPr/>
          </p:nvSpPr>
          <p:spPr>
            <a:xfrm>
              <a:off x="3731508" y="3396914"/>
              <a:ext cx="363757" cy="260124"/>
            </a:xfrm>
            <a:custGeom>
              <a:avLst/>
              <a:gdLst/>
              <a:ahLst/>
              <a:cxnLst/>
              <a:rect l="l" t="t" r="r" b="b"/>
              <a:pathLst>
                <a:path w="18147" h="12977" extrusionOk="0">
                  <a:moveTo>
                    <a:pt x="18146" y="0"/>
                  </a:moveTo>
                  <a:lnTo>
                    <a:pt x="18146" y="0"/>
                  </a:lnTo>
                  <a:cubicBezTo>
                    <a:pt x="17846" y="67"/>
                    <a:pt x="17579" y="201"/>
                    <a:pt x="17312" y="367"/>
                  </a:cubicBezTo>
                  <a:cubicBezTo>
                    <a:pt x="16812" y="601"/>
                    <a:pt x="16078" y="968"/>
                    <a:pt x="15211" y="1502"/>
                  </a:cubicBezTo>
                  <a:cubicBezTo>
                    <a:pt x="12943" y="2802"/>
                    <a:pt x="10708" y="4237"/>
                    <a:pt x="8573" y="5771"/>
                  </a:cubicBezTo>
                  <a:cubicBezTo>
                    <a:pt x="6071" y="7573"/>
                    <a:pt x="3903" y="9340"/>
                    <a:pt x="2368" y="10708"/>
                  </a:cubicBezTo>
                  <a:cubicBezTo>
                    <a:pt x="1601" y="11375"/>
                    <a:pt x="1034" y="11909"/>
                    <a:pt x="600" y="12309"/>
                  </a:cubicBezTo>
                  <a:cubicBezTo>
                    <a:pt x="400" y="12509"/>
                    <a:pt x="200" y="12743"/>
                    <a:pt x="0" y="12976"/>
                  </a:cubicBezTo>
                  <a:cubicBezTo>
                    <a:pt x="234" y="12810"/>
                    <a:pt x="467" y="12609"/>
                    <a:pt x="701" y="12409"/>
                  </a:cubicBezTo>
                  <a:cubicBezTo>
                    <a:pt x="1101" y="12042"/>
                    <a:pt x="1735" y="11509"/>
                    <a:pt x="2502" y="10875"/>
                  </a:cubicBezTo>
                  <a:cubicBezTo>
                    <a:pt x="4070" y="9574"/>
                    <a:pt x="6271" y="7839"/>
                    <a:pt x="8773" y="6038"/>
                  </a:cubicBezTo>
                  <a:cubicBezTo>
                    <a:pt x="11275" y="4237"/>
                    <a:pt x="13610" y="2702"/>
                    <a:pt x="15344" y="1668"/>
                  </a:cubicBezTo>
                  <a:cubicBezTo>
                    <a:pt x="16178" y="1135"/>
                    <a:pt x="16912" y="734"/>
                    <a:pt x="17379" y="434"/>
                  </a:cubicBezTo>
                  <a:cubicBezTo>
                    <a:pt x="17646" y="334"/>
                    <a:pt x="17913" y="167"/>
                    <a:pt x="1814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0"/>
            <p:cNvSpPr/>
            <p:nvPr/>
          </p:nvSpPr>
          <p:spPr>
            <a:xfrm>
              <a:off x="3327642" y="3766002"/>
              <a:ext cx="437983" cy="413909"/>
            </a:xfrm>
            <a:custGeom>
              <a:avLst/>
              <a:gdLst/>
              <a:ahLst/>
              <a:cxnLst/>
              <a:rect l="l" t="t" r="r" b="b"/>
              <a:pathLst>
                <a:path w="21850" h="20649" extrusionOk="0">
                  <a:moveTo>
                    <a:pt x="0" y="1"/>
                  </a:moveTo>
                  <a:cubicBezTo>
                    <a:pt x="0" y="1"/>
                    <a:pt x="67" y="67"/>
                    <a:pt x="200" y="234"/>
                  </a:cubicBezTo>
                  <a:lnTo>
                    <a:pt x="834" y="835"/>
                  </a:lnTo>
                  <a:lnTo>
                    <a:pt x="3203" y="3036"/>
                  </a:lnTo>
                  <a:cubicBezTo>
                    <a:pt x="5171" y="4904"/>
                    <a:pt x="7839" y="7506"/>
                    <a:pt x="10808" y="10441"/>
                  </a:cubicBezTo>
                  <a:cubicBezTo>
                    <a:pt x="13743" y="13377"/>
                    <a:pt x="16445" y="15979"/>
                    <a:pt x="18480" y="17813"/>
                  </a:cubicBezTo>
                  <a:cubicBezTo>
                    <a:pt x="19481" y="18714"/>
                    <a:pt x="20315" y="19448"/>
                    <a:pt x="20915" y="19948"/>
                  </a:cubicBezTo>
                  <a:lnTo>
                    <a:pt x="21582" y="20482"/>
                  </a:lnTo>
                  <a:cubicBezTo>
                    <a:pt x="21649" y="20549"/>
                    <a:pt x="21749" y="20615"/>
                    <a:pt x="21816" y="20649"/>
                  </a:cubicBezTo>
                  <a:cubicBezTo>
                    <a:pt x="21849" y="20649"/>
                    <a:pt x="21749" y="20582"/>
                    <a:pt x="21616" y="20449"/>
                  </a:cubicBezTo>
                  <a:lnTo>
                    <a:pt x="20982" y="19848"/>
                  </a:lnTo>
                  <a:lnTo>
                    <a:pt x="18647" y="17647"/>
                  </a:lnTo>
                  <a:cubicBezTo>
                    <a:pt x="16646" y="15779"/>
                    <a:pt x="13977" y="13143"/>
                    <a:pt x="11008" y="10208"/>
                  </a:cubicBezTo>
                  <a:cubicBezTo>
                    <a:pt x="8073" y="7306"/>
                    <a:pt x="5371" y="4671"/>
                    <a:pt x="3336" y="2869"/>
                  </a:cubicBezTo>
                  <a:cubicBezTo>
                    <a:pt x="2335" y="1935"/>
                    <a:pt x="1501" y="1201"/>
                    <a:pt x="934" y="734"/>
                  </a:cubicBezTo>
                  <a:lnTo>
                    <a:pt x="234" y="167"/>
                  </a:lnTo>
                  <a:cubicBezTo>
                    <a:pt x="167" y="101"/>
                    <a:pt x="100" y="34"/>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0"/>
            <p:cNvSpPr/>
            <p:nvPr/>
          </p:nvSpPr>
          <p:spPr>
            <a:xfrm>
              <a:off x="3764923" y="3762655"/>
              <a:ext cx="449349" cy="417257"/>
            </a:xfrm>
            <a:custGeom>
              <a:avLst/>
              <a:gdLst/>
              <a:ahLst/>
              <a:cxnLst/>
              <a:rect l="l" t="t" r="r" b="b"/>
              <a:pathLst>
                <a:path w="22417" h="20816" extrusionOk="0">
                  <a:moveTo>
                    <a:pt x="22417" y="1"/>
                  </a:moveTo>
                  <a:lnTo>
                    <a:pt x="22417" y="1"/>
                  </a:lnTo>
                  <a:cubicBezTo>
                    <a:pt x="22317" y="34"/>
                    <a:pt x="22250" y="101"/>
                    <a:pt x="22150" y="168"/>
                  </a:cubicBezTo>
                  <a:lnTo>
                    <a:pt x="21483" y="735"/>
                  </a:lnTo>
                  <a:cubicBezTo>
                    <a:pt x="20883" y="1235"/>
                    <a:pt x="20049" y="1969"/>
                    <a:pt x="19015" y="2903"/>
                  </a:cubicBezTo>
                  <a:cubicBezTo>
                    <a:pt x="16913" y="4738"/>
                    <a:pt x="14144" y="7373"/>
                    <a:pt x="11075" y="10275"/>
                  </a:cubicBezTo>
                  <a:cubicBezTo>
                    <a:pt x="8040" y="13210"/>
                    <a:pt x="5271" y="15846"/>
                    <a:pt x="3237" y="17714"/>
                  </a:cubicBezTo>
                  <a:lnTo>
                    <a:pt x="868" y="19948"/>
                  </a:lnTo>
                  <a:lnTo>
                    <a:pt x="201" y="20582"/>
                  </a:lnTo>
                  <a:cubicBezTo>
                    <a:pt x="134" y="20649"/>
                    <a:pt x="68" y="20716"/>
                    <a:pt x="1" y="20816"/>
                  </a:cubicBezTo>
                  <a:cubicBezTo>
                    <a:pt x="101" y="20749"/>
                    <a:pt x="168" y="20682"/>
                    <a:pt x="234" y="20616"/>
                  </a:cubicBezTo>
                  <a:lnTo>
                    <a:pt x="935" y="20049"/>
                  </a:lnTo>
                  <a:cubicBezTo>
                    <a:pt x="1535" y="19548"/>
                    <a:pt x="2369" y="18814"/>
                    <a:pt x="3403" y="17880"/>
                  </a:cubicBezTo>
                  <a:cubicBezTo>
                    <a:pt x="5471" y="16046"/>
                    <a:pt x="8273" y="13444"/>
                    <a:pt x="11309" y="10508"/>
                  </a:cubicBezTo>
                  <a:cubicBezTo>
                    <a:pt x="14378" y="7606"/>
                    <a:pt x="17147" y="4971"/>
                    <a:pt x="19148" y="3070"/>
                  </a:cubicBezTo>
                  <a:lnTo>
                    <a:pt x="21550" y="835"/>
                  </a:lnTo>
                  <a:lnTo>
                    <a:pt x="22217" y="234"/>
                  </a:lnTo>
                  <a:cubicBezTo>
                    <a:pt x="22350" y="101"/>
                    <a:pt x="22417" y="1"/>
                    <a:pt x="2241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50"/>
          <p:cNvGrpSpPr/>
          <p:nvPr/>
        </p:nvGrpSpPr>
        <p:grpSpPr>
          <a:xfrm>
            <a:off x="-193740" y="3097547"/>
            <a:ext cx="877308" cy="2042473"/>
            <a:chOff x="731955" y="2811840"/>
            <a:chExt cx="564367" cy="1313910"/>
          </a:xfrm>
        </p:grpSpPr>
        <p:sp>
          <p:nvSpPr>
            <p:cNvPr id="1189" name="Google Shape;1189;p50"/>
            <p:cNvSpPr/>
            <p:nvPr/>
          </p:nvSpPr>
          <p:spPr>
            <a:xfrm>
              <a:off x="1038864" y="2811840"/>
              <a:ext cx="165191" cy="1313910"/>
            </a:xfrm>
            <a:custGeom>
              <a:avLst/>
              <a:gdLst/>
              <a:ahLst/>
              <a:cxnLst/>
              <a:rect l="l" t="t" r="r" b="b"/>
              <a:pathLst>
                <a:path w="8241" h="65548" extrusionOk="0">
                  <a:moveTo>
                    <a:pt x="7006" y="1"/>
                  </a:moveTo>
                  <a:cubicBezTo>
                    <a:pt x="7006" y="33"/>
                    <a:pt x="7036" y="95"/>
                    <a:pt x="7068" y="158"/>
                  </a:cubicBezTo>
                  <a:lnTo>
                    <a:pt x="7068" y="158"/>
                  </a:lnTo>
                  <a:cubicBezTo>
                    <a:pt x="7047" y="106"/>
                    <a:pt x="7027" y="53"/>
                    <a:pt x="7006" y="1"/>
                  </a:cubicBezTo>
                  <a:close/>
                  <a:moveTo>
                    <a:pt x="7068" y="158"/>
                  </a:moveTo>
                  <a:cubicBezTo>
                    <a:pt x="7071" y="167"/>
                    <a:pt x="7075" y="176"/>
                    <a:pt x="7078" y="184"/>
                  </a:cubicBezTo>
                  <a:lnTo>
                    <a:pt x="7078" y="184"/>
                  </a:lnTo>
                  <a:cubicBezTo>
                    <a:pt x="7076" y="179"/>
                    <a:pt x="7074" y="173"/>
                    <a:pt x="7073" y="168"/>
                  </a:cubicBezTo>
                  <a:cubicBezTo>
                    <a:pt x="7071" y="165"/>
                    <a:pt x="7069" y="161"/>
                    <a:pt x="7068" y="158"/>
                  </a:cubicBezTo>
                  <a:close/>
                  <a:moveTo>
                    <a:pt x="7078" y="184"/>
                  </a:moveTo>
                  <a:cubicBezTo>
                    <a:pt x="7110" y="286"/>
                    <a:pt x="7143" y="447"/>
                    <a:pt x="7206" y="668"/>
                  </a:cubicBezTo>
                  <a:cubicBezTo>
                    <a:pt x="7406" y="1302"/>
                    <a:pt x="7573" y="1936"/>
                    <a:pt x="7673" y="2603"/>
                  </a:cubicBezTo>
                  <a:cubicBezTo>
                    <a:pt x="8107" y="5004"/>
                    <a:pt x="8040" y="7440"/>
                    <a:pt x="7506" y="9841"/>
                  </a:cubicBezTo>
                  <a:cubicBezTo>
                    <a:pt x="7106" y="11476"/>
                    <a:pt x="6472" y="13044"/>
                    <a:pt x="5605" y="14478"/>
                  </a:cubicBezTo>
                  <a:cubicBezTo>
                    <a:pt x="4704" y="16046"/>
                    <a:pt x="3470" y="17580"/>
                    <a:pt x="2503" y="19381"/>
                  </a:cubicBezTo>
                  <a:cubicBezTo>
                    <a:pt x="1435" y="21283"/>
                    <a:pt x="968" y="23484"/>
                    <a:pt x="1235" y="25653"/>
                  </a:cubicBezTo>
                  <a:cubicBezTo>
                    <a:pt x="1469" y="27888"/>
                    <a:pt x="2236" y="30089"/>
                    <a:pt x="2970" y="32324"/>
                  </a:cubicBezTo>
                  <a:cubicBezTo>
                    <a:pt x="3703" y="34526"/>
                    <a:pt x="4371" y="36794"/>
                    <a:pt x="4437" y="38995"/>
                  </a:cubicBezTo>
                  <a:cubicBezTo>
                    <a:pt x="4471" y="41130"/>
                    <a:pt x="4204" y="43232"/>
                    <a:pt x="3603" y="45300"/>
                  </a:cubicBezTo>
                  <a:cubicBezTo>
                    <a:pt x="3070" y="47268"/>
                    <a:pt x="2436" y="49103"/>
                    <a:pt x="1869" y="50837"/>
                  </a:cubicBezTo>
                  <a:cubicBezTo>
                    <a:pt x="1302" y="52438"/>
                    <a:pt x="868" y="54073"/>
                    <a:pt x="535" y="55741"/>
                  </a:cubicBezTo>
                  <a:cubicBezTo>
                    <a:pt x="1" y="58143"/>
                    <a:pt x="1" y="60611"/>
                    <a:pt x="535" y="63013"/>
                  </a:cubicBezTo>
                  <a:cubicBezTo>
                    <a:pt x="701" y="63680"/>
                    <a:pt x="935" y="64280"/>
                    <a:pt x="1235" y="64914"/>
                  </a:cubicBezTo>
                  <a:cubicBezTo>
                    <a:pt x="1335" y="65081"/>
                    <a:pt x="1402" y="65248"/>
                    <a:pt x="1469" y="65348"/>
                  </a:cubicBezTo>
                  <a:cubicBezTo>
                    <a:pt x="1502" y="65414"/>
                    <a:pt x="1535" y="65481"/>
                    <a:pt x="1569" y="65548"/>
                  </a:cubicBezTo>
                  <a:cubicBezTo>
                    <a:pt x="1535" y="65481"/>
                    <a:pt x="1502" y="65414"/>
                    <a:pt x="1502" y="65381"/>
                  </a:cubicBezTo>
                  <a:cubicBezTo>
                    <a:pt x="1435" y="65248"/>
                    <a:pt x="1368" y="65114"/>
                    <a:pt x="1268" y="64914"/>
                  </a:cubicBezTo>
                  <a:cubicBezTo>
                    <a:pt x="1002" y="64280"/>
                    <a:pt x="768" y="63680"/>
                    <a:pt x="635" y="63013"/>
                  </a:cubicBezTo>
                  <a:cubicBezTo>
                    <a:pt x="101" y="60644"/>
                    <a:pt x="134" y="58176"/>
                    <a:pt x="701" y="55774"/>
                  </a:cubicBezTo>
                  <a:cubicBezTo>
                    <a:pt x="1035" y="54140"/>
                    <a:pt x="1469" y="52505"/>
                    <a:pt x="2036" y="50904"/>
                  </a:cubicBezTo>
                  <a:cubicBezTo>
                    <a:pt x="2603" y="49203"/>
                    <a:pt x="3270" y="47368"/>
                    <a:pt x="3804" y="45367"/>
                  </a:cubicBezTo>
                  <a:cubicBezTo>
                    <a:pt x="4404" y="43299"/>
                    <a:pt x="4704" y="41164"/>
                    <a:pt x="4671" y="38995"/>
                  </a:cubicBezTo>
                  <a:cubicBezTo>
                    <a:pt x="4604" y="36761"/>
                    <a:pt x="3937" y="34492"/>
                    <a:pt x="3203" y="32257"/>
                  </a:cubicBezTo>
                  <a:cubicBezTo>
                    <a:pt x="2469" y="30022"/>
                    <a:pt x="1702" y="27821"/>
                    <a:pt x="1469" y="25619"/>
                  </a:cubicBezTo>
                  <a:cubicBezTo>
                    <a:pt x="1235" y="23518"/>
                    <a:pt x="1635" y="21350"/>
                    <a:pt x="2703" y="19482"/>
                  </a:cubicBezTo>
                  <a:cubicBezTo>
                    <a:pt x="3670" y="17714"/>
                    <a:pt x="4871" y="16146"/>
                    <a:pt x="5805" y="14578"/>
                  </a:cubicBezTo>
                  <a:cubicBezTo>
                    <a:pt x="6639" y="13110"/>
                    <a:pt x="7273" y="11542"/>
                    <a:pt x="7673" y="9875"/>
                  </a:cubicBezTo>
                  <a:cubicBezTo>
                    <a:pt x="8207" y="7473"/>
                    <a:pt x="8240" y="4971"/>
                    <a:pt x="7773" y="2569"/>
                  </a:cubicBezTo>
                  <a:cubicBezTo>
                    <a:pt x="7618" y="1765"/>
                    <a:pt x="7378" y="962"/>
                    <a:pt x="7078" y="18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0"/>
            <p:cNvSpPr/>
            <p:nvPr/>
          </p:nvSpPr>
          <p:spPr>
            <a:xfrm>
              <a:off x="1085669" y="2945500"/>
              <a:ext cx="81603" cy="189987"/>
            </a:xfrm>
            <a:custGeom>
              <a:avLst/>
              <a:gdLst/>
              <a:ahLst/>
              <a:cxnLst/>
              <a:rect l="l" t="t" r="r" b="b"/>
              <a:pathLst>
                <a:path w="4071" h="9478" extrusionOk="0">
                  <a:moveTo>
                    <a:pt x="589" y="0"/>
                  </a:moveTo>
                  <a:cubicBezTo>
                    <a:pt x="495" y="0"/>
                    <a:pt x="401" y="66"/>
                    <a:pt x="401" y="171"/>
                  </a:cubicBezTo>
                  <a:cubicBezTo>
                    <a:pt x="201" y="1138"/>
                    <a:pt x="1" y="4174"/>
                    <a:pt x="2202" y="9478"/>
                  </a:cubicBezTo>
                  <a:cubicBezTo>
                    <a:pt x="2202" y="9478"/>
                    <a:pt x="4070" y="3540"/>
                    <a:pt x="735" y="71"/>
                  </a:cubicBezTo>
                  <a:cubicBezTo>
                    <a:pt x="698" y="22"/>
                    <a:pt x="643" y="0"/>
                    <a:pt x="58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0"/>
            <p:cNvSpPr/>
            <p:nvPr/>
          </p:nvSpPr>
          <p:spPr>
            <a:xfrm>
              <a:off x="1107738" y="2986372"/>
              <a:ext cx="24094" cy="149115"/>
            </a:xfrm>
            <a:custGeom>
              <a:avLst/>
              <a:gdLst/>
              <a:ahLst/>
              <a:cxnLst/>
              <a:rect l="l" t="t" r="r" b="b"/>
              <a:pathLst>
                <a:path w="1202" h="7439" extrusionOk="0">
                  <a:moveTo>
                    <a:pt x="1" y="0"/>
                  </a:moveTo>
                  <a:cubicBezTo>
                    <a:pt x="1" y="367"/>
                    <a:pt x="34" y="734"/>
                    <a:pt x="134" y="1101"/>
                  </a:cubicBezTo>
                  <a:cubicBezTo>
                    <a:pt x="234" y="1868"/>
                    <a:pt x="401" y="2735"/>
                    <a:pt x="534" y="3736"/>
                  </a:cubicBezTo>
                  <a:cubicBezTo>
                    <a:pt x="701" y="4703"/>
                    <a:pt x="835" y="5604"/>
                    <a:pt x="968" y="6338"/>
                  </a:cubicBezTo>
                  <a:cubicBezTo>
                    <a:pt x="1001" y="6705"/>
                    <a:pt x="1068" y="7072"/>
                    <a:pt x="1168" y="7439"/>
                  </a:cubicBezTo>
                  <a:cubicBezTo>
                    <a:pt x="1201" y="7072"/>
                    <a:pt x="1168" y="6672"/>
                    <a:pt x="1135" y="6338"/>
                  </a:cubicBezTo>
                  <a:cubicBezTo>
                    <a:pt x="1068" y="5637"/>
                    <a:pt x="935" y="4703"/>
                    <a:pt x="768" y="3703"/>
                  </a:cubicBezTo>
                  <a:cubicBezTo>
                    <a:pt x="601" y="2669"/>
                    <a:pt x="434" y="1735"/>
                    <a:pt x="267" y="1068"/>
                  </a:cubicBezTo>
                  <a:cubicBezTo>
                    <a:pt x="234" y="701"/>
                    <a:pt x="134" y="367"/>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0"/>
            <p:cNvSpPr/>
            <p:nvPr/>
          </p:nvSpPr>
          <p:spPr>
            <a:xfrm>
              <a:off x="965519" y="3262873"/>
              <a:ext cx="120851" cy="153444"/>
            </a:xfrm>
            <a:custGeom>
              <a:avLst/>
              <a:gdLst/>
              <a:ahLst/>
              <a:cxnLst/>
              <a:rect l="l" t="t" r="r" b="b"/>
              <a:pathLst>
                <a:path w="6029" h="7655" extrusionOk="0">
                  <a:moveTo>
                    <a:pt x="247" y="1"/>
                  </a:moveTo>
                  <a:cubicBezTo>
                    <a:pt x="111" y="1"/>
                    <a:pt x="1" y="142"/>
                    <a:pt x="57" y="283"/>
                  </a:cubicBezTo>
                  <a:cubicBezTo>
                    <a:pt x="357" y="1217"/>
                    <a:pt x="1558" y="3986"/>
                    <a:pt x="6028" y="7655"/>
                  </a:cubicBezTo>
                  <a:cubicBezTo>
                    <a:pt x="6028" y="7655"/>
                    <a:pt x="4894" y="1550"/>
                    <a:pt x="324" y="16"/>
                  </a:cubicBezTo>
                  <a:cubicBezTo>
                    <a:pt x="298" y="6"/>
                    <a:pt x="272" y="1"/>
                    <a:pt x="247"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0"/>
            <p:cNvSpPr/>
            <p:nvPr/>
          </p:nvSpPr>
          <p:spPr>
            <a:xfrm>
              <a:off x="996749" y="3295285"/>
              <a:ext cx="90283" cy="119709"/>
            </a:xfrm>
            <a:custGeom>
              <a:avLst/>
              <a:gdLst/>
              <a:ahLst/>
              <a:cxnLst/>
              <a:rect l="l" t="t" r="r" b="b"/>
              <a:pathLst>
                <a:path w="4504" h="5972" extrusionOk="0">
                  <a:moveTo>
                    <a:pt x="0" y="0"/>
                  </a:moveTo>
                  <a:lnTo>
                    <a:pt x="0" y="0"/>
                  </a:lnTo>
                  <a:cubicBezTo>
                    <a:pt x="200" y="300"/>
                    <a:pt x="401" y="601"/>
                    <a:pt x="634" y="901"/>
                  </a:cubicBezTo>
                  <a:lnTo>
                    <a:pt x="2235" y="3002"/>
                  </a:lnTo>
                  <a:lnTo>
                    <a:pt x="3836" y="5137"/>
                  </a:lnTo>
                  <a:cubicBezTo>
                    <a:pt x="4037" y="5437"/>
                    <a:pt x="4237" y="5704"/>
                    <a:pt x="4504" y="5971"/>
                  </a:cubicBezTo>
                  <a:cubicBezTo>
                    <a:pt x="4370" y="5638"/>
                    <a:pt x="4170" y="5337"/>
                    <a:pt x="3970" y="5037"/>
                  </a:cubicBezTo>
                  <a:cubicBezTo>
                    <a:pt x="3603" y="4470"/>
                    <a:pt x="3036" y="3669"/>
                    <a:pt x="2402" y="2869"/>
                  </a:cubicBezTo>
                  <a:cubicBezTo>
                    <a:pt x="1802" y="2035"/>
                    <a:pt x="1201" y="1301"/>
                    <a:pt x="734" y="767"/>
                  </a:cubicBezTo>
                  <a:cubicBezTo>
                    <a:pt x="534" y="501"/>
                    <a:pt x="267" y="234"/>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0"/>
            <p:cNvSpPr/>
            <p:nvPr/>
          </p:nvSpPr>
          <p:spPr>
            <a:xfrm>
              <a:off x="1039545" y="3543222"/>
              <a:ext cx="85592" cy="180686"/>
            </a:xfrm>
            <a:custGeom>
              <a:avLst/>
              <a:gdLst/>
              <a:ahLst/>
              <a:cxnLst/>
              <a:rect l="l" t="t" r="r" b="b"/>
              <a:pathLst>
                <a:path w="4270" h="9014" extrusionOk="0">
                  <a:moveTo>
                    <a:pt x="214" y="0"/>
                  </a:moveTo>
                  <a:cubicBezTo>
                    <a:pt x="105" y="0"/>
                    <a:pt x="0" y="86"/>
                    <a:pt x="0" y="207"/>
                  </a:cubicBezTo>
                  <a:cubicBezTo>
                    <a:pt x="0" y="1208"/>
                    <a:pt x="367" y="4176"/>
                    <a:pt x="3569" y="9013"/>
                  </a:cubicBezTo>
                  <a:cubicBezTo>
                    <a:pt x="3569" y="9013"/>
                    <a:pt x="4270" y="2842"/>
                    <a:pt x="334" y="40"/>
                  </a:cubicBezTo>
                  <a:cubicBezTo>
                    <a:pt x="297" y="12"/>
                    <a:pt x="255" y="0"/>
                    <a:pt x="21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0"/>
            <p:cNvSpPr/>
            <p:nvPr/>
          </p:nvSpPr>
          <p:spPr>
            <a:xfrm>
              <a:off x="1060933" y="3582129"/>
              <a:ext cx="51516" cy="141778"/>
            </a:xfrm>
            <a:custGeom>
              <a:avLst/>
              <a:gdLst/>
              <a:ahLst/>
              <a:cxnLst/>
              <a:rect l="l" t="t" r="r" b="b"/>
              <a:pathLst>
                <a:path w="2570" h="7073" extrusionOk="0">
                  <a:moveTo>
                    <a:pt x="1" y="0"/>
                  </a:moveTo>
                  <a:lnTo>
                    <a:pt x="1" y="0"/>
                  </a:lnTo>
                  <a:cubicBezTo>
                    <a:pt x="67" y="334"/>
                    <a:pt x="201" y="701"/>
                    <a:pt x="334" y="1034"/>
                  </a:cubicBezTo>
                  <a:cubicBezTo>
                    <a:pt x="601" y="1768"/>
                    <a:pt x="901" y="2602"/>
                    <a:pt x="1268" y="3536"/>
                  </a:cubicBezTo>
                  <a:lnTo>
                    <a:pt x="2169" y="6038"/>
                  </a:lnTo>
                  <a:cubicBezTo>
                    <a:pt x="2269" y="6405"/>
                    <a:pt x="2402" y="6739"/>
                    <a:pt x="2569" y="7072"/>
                  </a:cubicBezTo>
                  <a:cubicBezTo>
                    <a:pt x="2536" y="6705"/>
                    <a:pt x="2469" y="6338"/>
                    <a:pt x="2336" y="5971"/>
                  </a:cubicBezTo>
                  <a:cubicBezTo>
                    <a:pt x="2135" y="5338"/>
                    <a:pt x="1835" y="4437"/>
                    <a:pt x="1502" y="3470"/>
                  </a:cubicBezTo>
                  <a:cubicBezTo>
                    <a:pt x="1168" y="2536"/>
                    <a:pt x="801" y="1635"/>
                    <a:pt x="534" y="1001"/>
                  </a:cubicBezTo>
                  <a:cubicBezTo>
                    <a:pt x="401" y="634"/>
                    <a:pt x="201" y="301"/>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0"/>
            <p:cNvSpPr/>
            <p:nvPr/>
          </p:nvSpPr>
          <p:spPr>
            <a:xfrm>
              <a:off x="963975" y="3855463"/>
              <a:ext cx="87617" cy="178020"/>
            </a:xfrm>
            <a:custGeom>
              <a:avLst/>
              <a:gdLst/>
              <a:ahLst/>
              <a:cxnLst/>
              <a:rect l="l" t="t" r="r" b="b"/>
              <a:pathLst>
                <a:path w="4371" h="8881" extrusionOk="0">
                  <a:moveTo>
                    <a:pt x="215" y="1"/>
                  </a:moveTo>
                  <a:cubicBezTo>
                    <a:pt x="106" y="1"/>
                    <a:pt x="1" y="87"/>
                    <a:pt x="1" y="208"/>
                  </a:cubicBezTo>
                  <a:cubicBezTo>
                    <a:pt x="68" y="1208"/>
                    <a:pt x="535" y="4177"/>
                    <a:pt x="3904" y="8881"/>
                  </a:cubicBezTo>
                  <a:cubicBezTo>
                    <a:pt x="3904" y="8881"/>
                    <a:pt x="4371" y="2676"/>
                    <a:pt x="334" y="41"/>
                  </a:cubicBezTo>
                  <a:cubicBezTo>
                    <a:pt x="298" y="13"/>
                    <a:pt x="256" y="1"/>
                    <a:pt x="21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0"/>
            <p:cNvSpPr/>
            <p:nvPr/>
          </p:nvSpPr>
          <p:spPr>
            <a:xfrm>
              <a:off x="986706" y="3893047"/>
              <a:ext cx="56186" cy="139774"/>
            </a:xfrm>
            <a:custGeom>
              <a:avLst/>
              <a:gdLst/>
              <a:ahLst/>
              <a:cxnLst/>
              <a:rect l="l" t="t" r="r" b="b"/>
              <a:pathLst>
                <a:path w="2803" h="6973" extrusionOk="0">
                  <a:moveTo>
                    <a:pt x="1" y="1"/>
                  </a:moveTo>
                  <a:lnTo>
                    <a:pt x="1" y="1"/>
                  </a:lnTo>
                  <a:cubicBezTo>
                    <a:pt x="101" y="367"/>
                    <a:pt x="201" y="701"/>
                    <a:pt x="368" y="1035"/>
                  </a:cubicBezTo>
                  <a:cubicBezTo>
                    <a:pt x="668" y="1735"/>
                    <a:pt x="1002" y="2569"/>
                    <a:pt x="1369" y="3503"/>
                  </a:cubicBezTo>
                  <a:lnTo>
                    <a:pt x="2369" y="5938"/>
                  </a:lnTo>
                  <a:cubicBezTo>
                    <a:pt x="2469" y="6305"/>
                    <a:pt x="2603" y="6639"/>
                    <a:pt x="2803" y="6972"/>
                  </a:cubicBezTo>
                  <a:cubicBezTo>
                    <a:pt x="2736" y="6605"/>
                    <a:pt x="2636" y="6238"/>
                    <a:pt x="2503" y="5905"/>
                  </a:cubicBezTo>
                  <a:cubicBezTo>
                    <a:pt x="2303" y="5238"/>
                    <a:pt x="1969" y="4370"/>
                    <a:pt x="1569" y="3403"/>
                  </a:cubicBezTo>
                  <a:cubicBezTo>
                    <a:pt x="1168" y="2436"/>
                    <a:pt x="802" y="1568"/>
                    <a:pt x="501" y="968"/>
                  </a:cubicBezTo>
                  <a:cubicBezTo>
                    <a:pt x="368" y="634"/>
                    <a:pt x="201" y="30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0"/>
            <p:cNvSpPr/>
            <p:nvPr/>
          </p:nvSpPr>
          <p:spPr>
            <a:xfrm>
              <a:off x="1183288" y="2872556"/>
              <a:ext cx="113034" cy="158636"/>
            </a:xfrm>
            <a:custGeom>
              <a:avLst/>
              <a:gdLst/>
              <a:ahLst/>
              <a:cxnLst/>
              <a:rect l="l" t="t" r="r" b="b"/>
              <a:pathLst>
                <a:path w="5639" h="7914" extrusionOk="0">
                  <a:moveTo>
                    <a:pt x="5425" y="1"/>
                  </a:moveTo>
                  <a:cubicBezTo>
                    <a:pt x="5383" y="1"/>
                    <a:pt x="5341" y="13"/>
                    <a:pt x="5305" y="41"/>
                  </a:cubicBezTo>
                  <a:cubicBezTo>
                    <a:pt x="4504" y="608"/>
                    <a:pt x="2236" y="2543"/>
                    <a:pt x="1" y="7913"/>
                  </a:cubicBezTo>
                  <a:cubicBezTo>
                    <a:pt x="1" y="7913"/>
                    <a:pt x="5538" y="5044"/>
                    <a:pt x="5638" y="208"/>
                  </a:cubicBezTo>
                  <a:cubicBezTo>
                    <a:pt x="5638" y="87"/>
                    <a:pt x="5533" y="1"/>
                    <a:pt x="542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0"/>
            <p:cNvSpPr/>
            <p:nvPr/>
          </p:nvSpPr>
          <p:spPr>
            <a:xfrm>
              <a:off x="1183969" y="2910141"/>
              <a:ext cx="89621" cy="121052"/>
            </a:xfrm>
            <a:custGeom>
              <a:avLst/>
              <a:gdLst/>
              <a:ahLst/>
              <a:cxnLst/>
              <a:rect l="l" t="t" r="r" b="b"/>
              <a:pathLst>
                <a:path w="4471" h="6039" extrusionOk="0">
                  <a:moveTo>
                    <a:pt x="4470" y="0"/>
                  </a:moveTo>
                  <a:lnTo>
                    <a:pt x="4470" y="0"/>
                  </a:lnTo>
                  <a:cubicBezTo>
                    <a:pt x="4203" y="267"/>
                    <a:pt x="3970" y="534"/>
                    <a:pt x="3770" y="868"/>
                  </a:cubicBezTo>
                  <a:lnTo>
                    <a:pt x="2202" y="3003"/>
                  </a:lnTo>
                  <a:lnTo>
                    <a:pt x="634" y="5137"/>
                  </a:lnTo>
                  <a:cubicBezTo>
                    <a:pt x="401" y="5438"/>
                    <a:pt x="200" y="5738"/>
                    <a:pt x="0" y="6038"/>
                  </a:cubicBezTo>
                  <a:cubicBezTo>
                    <a:pt x="301" y="5805"/>
                    <a:pt x="534" y="5538"/>
                    <a:pt x="768" y="5237"/>
                  </a:cubicBezTo>
                  <a:cubicBezTo>
                    <a:pt x="1201" y="4737"/>
                    <a:pt x="1768" y="4003"/>
                    <a:pt x="2402" y="3136"/>
                  </a:cubicBezTo>
                  <a:cubicBezTo>
                    <a:pt x="3002" y="2269"/>
                    <a:pt x="3536" y="1535"/>
                    <a:pt x="3903" y="934"/>
                  </a:cubicBezTo>
                  <a:cubicBezTo>
                    <a:pt x="4103" y="668"/>
                    <a:pt x="4303" y="334"/>
                    <a:pt x="44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0"/>
            <p:cNvSpPr/>
            <p:nvPr/>
          </p:nvSpPr>
          <p:spPr>
            <a:xfrm>
              <a:off x="1064942" y="3135046"/>
              <a:ext cx="122234" cy="151560"/>
            </a:xfrm>
            <a:custGeom>
              <a:avLst/>
              <a:gdLst/>
              <a:ahLst/>
              <a:cxnLst/>
              <a:rect l="l" t="t" r="r" b="b"/>
              <a:pathLst>
                <a:path w="6098" h="7561" extrusionOk="0">
                  <a:moveTo>
                    <a:pt x="5863" y="1"/>
                  </a:moveTo>
                  <a:cubicBezTo>
                    <a:pt x="5832" y="1"/>
                    <a:pt x="5800" y="8"/>
                    <a:pt x="5772" y="22"/>
                  </a:cubicBezTo>
                  <a:cubicBezTo>
                    <a:pt x="4904" y="555"/>
                    <a:pt x="2536" y="2357"/>
                    <a:pt x="1" y="7561"/>
                  </a:cubicBezTo>
                  <a:cubicBezTo>
                    <a:pt x="1" y="7561"/>
                    <a:pt x="5671" y="5025"/>
                    <a:pt x="6072" y="222"/>
                  </a:cubicBezTo>
                  <a:cubicBezTo>
                    <a:pt x="6098" y="91"/>
                    <a:pt x="5980" y="1"/>
                    <a:pt x="5863"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0"/>
            <p:cNvSpPr/>
            <p:nvPr/>
          </p:nvSpPr>
          <p:spPr>
            <a:xfrm>
              <a:off x="1066285" y="3170906"/>
              <a:ext cx="95635" cy="116361"/>
            </a:xfrm>
            <a:custGeom>
              <a:avLst/>
              <a:gdLst/>
              <a:ahLst/>
              <a:cxnLst/>
              <a:rect l="l" t="t" r="r" b="b"/>
              <a:pathLst>
                <a:path w="4771" h="5805" extrusionOk="0">
                  <a:moveTo>
                    <a:pt x="4771" y="1"/>
                  </a:moveTo>
                  <a:lnTo>
                    <a:pt x="4771" y="1"/>
                  </a:lnTo>
                  <a:cubicBezTo>
                    <a:pt x="4504" y="268"/>
                    <a:pt x="4237" y="534"/>
                    <a:pt x="4037" y="835"/>
                  </a:cubicBezTo>
                  <a:lnTo>
                    <a:pt x="2369" y="2903"/>
                  </a:lnTo>
                  <a:lnTo>
                    <a:pt x="668" y="4938"/>
                  </a:lnTo>
                  <a:cubicBezTo>
                    <a:pt x="401" y="5204"/>
                    <a:pt x="201" y="5505"/>
                    <a:pt x="0" y="5805"/>
                  </a:cubicBezTo>
                  <a:cubicBezTo>
                    <a:pt x="267" y="5571"/>
                    <a:pt x="568" y="5338"/>
                    <a:pt x="801" y="5038"/>
                  </a:cubicBezTo>
                  <a:cubicBezTo>
                    <a:pt x="1268" y="4537"/>
                    <a:pt x="1868" y="3837"/>
                    <a:pt x="2536" y="3036"/>
                  </a:cubicBezTo>
                  <a:cubicBezTo>
                    <a:pt x="3203" y="2236"/>
                    <a:pt x="3803" y="1502"/>
                    <a:pt x="4170" y="935"/>
                  </a:cubicBezTo>
                  <a:cubicBezTo>
                    <a:pt x="4404" y="668"/>
                    <a:pt x="4604" y="334"/>
                    <a:pt x="47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0"/>
            <p:cNvSpPr/>
            <p:nvPr/>
          </p:nvSpPr>
          <p:spPr>
            <a:xfrm>
              <a:off x="1127803" y="3383183"/>
              <a:ext cx="80922" cy="188944"/>
            </a:xfrm>
            <a:custGeom>
              <a:avLst/>
              <a:gdLst/>
              <a:ahLst/>
              <a:cxnLst/>
              <a:rect l="l" t="t" r="r" b="b"/>
              <a:pathLst>
                <a:path w="4037" h="9426" extrusionOk="0">
                  <a:moveTo>
                    <a:pt x="2005" y="0"/>
                  </a:moveTo>
                  <a:cubicBezTo>
                    <a:pt x="1942" y="0"/>
                    <a:pt x="1879" y="27"/>
                    <a:pt x="1835" y="85"/>
                  </a:cubicBezTo>
                  <a:cubicBezTo>
                    <a:pt x="1301" y="919"/>
                    <a:pt x="0" y="3621"/>
                    <a:pt x="134" y="9425"/>
                  </a:cubicBezTo>
                  <a:cubicBezTo>
                    <a:pt x="134" y="9425"/>
                    <a:pt x="4037" y="4588"/>
                    <a:pt x="2202" y="118"/>
                  </a:cubicBezTo>
                  <a:cubicBezTo>
                    <a:pt x="2164" y="43"/>
                    <a:pt x="2085" y="0"/>
                    <a:pt x="2005"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0"/>
            <p:cNvSpPr/>
            <p:nvPr/>
          </p:nvSpPr>
          <p:spPr>
            <a:xfrm>
              <a:off x="1131151" y="3424997"/>
              <a:ext cx="32774" cy="146449"/>
            </a:xfrm>
            <a:custGeom>
              <a:avLst/>
              <a:gdLst/>
              <a:ahLst/>
              <a:cxnLst/>
              <a:rect l="l" t="t" r="r" b="b"/>
              <a:pathLst>
                <a:path w="1635" h="7306" extrusionOk="0">
                  <a:moveTo>
                    <a:pt x="1635" y="0"/>
                  </a:moveTo>
                  <a:lnTo>
                    <a:pt x="1635" y="0"/>
                  </a:lnTo>
                  <a:cubicBezTo>
                    <a:pt x="1501" y="334"/>
                    <a:pt x="1401" y="701"/>
                    <a:pt x="1368" y="1068"/>
                  </a:cubicBezTo>
                  <a:cubicBezTo>
                    <a:pt x="1201" y="1802"/>
                    <a:pt x="1001" y="2669"/>
                    <a:pt x="801" y="3636"/>
                  </a:cubicBezTo>
                  <a:lnTo>
                    <a:pt x="234" y="6238"/>
                  </a:lnTo>
                  <a:cubicBezTo>
                    <a:pt x="134" y="6605"/>
                    <a:pt x="67" y="6939"/>
                    <a:pt x="0" y="7306"/>
                  </a:cubicBezTo>
                  <a:cubicBezTo>
                    <a:pt x="167" y="7005"/>
                    <a:pt x="300" y="6639"/>
                    <a:pt x="400" y="6272"/>
                  </a:cubicBezTo>
                  <a:cubicBezTo>
                    <a:pt x="567" y="5638"/>
                    <a:pt x="801" y="4704"/>
                    <a:pt x="1034" y="3703"/>
                  </a:cubicBezTo>
                  <a:cubicBezTo>
                    <a:pt x="1234" y="2702"/>
                    <a:pt x="1401" y="1768"/>
                    <a:pt x="1535" y="1101"/>
                  </a:cubicBezTo>
                  <a:cubicBezTo>
                    <a:pt x="1601" y="734"/>
                    <a:pt x="1635" y="367"/>
                    <a:pt x="16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0"/>
            <p:cNvSpPr/>
            <p:nvPr/>
          </p:nvSpPr>
          <p:spPr>
            <a:xfrm>
              <a:off x="1052915" y="3753554"/>
              <a:ext cx="119027" cy="153545"/>
            </a:xfrm>
            <a:custGeom>
              <a:avLst/>
              <a:gdLst/>
              <a:ahLst/>
              <a:cxnLst/>
              <a:rect l="l" t="t" r="r" b="b"/>
              <a:pathLst>
                <a:path w="5938" h="7660" extrusionOk="0">
                  <a:moveTo>
                    <a:pt x="5726" y="0"/>
                  </a:moveTo>
                  <a:cubicBezTo>
                    <a:pt x="5696" y="0"/>
                    <a:pt x="5666" y="7"/>
                    <a:pt x="5638" y="21"/>
                  </a:cubicBezTo>
                  <a:cubicBezTo>
                    <a:pt x="4804" y="555"/>
                    <a:pt x="2435" y="2423"/>
                    <a:pt x="0" y="7660"/>
                  </a:cubicBezTo>
                  <a:cubicBezTo>
                    <a:pt x="0" y="7660"/>
                    <a:pt x="5604" y="5025"/>
                    <a:pt x="5938" y="221"/>
                  </a:cubicBezTo>
                  <a:cubicBezTo>
                    <a:pt x="5938" y="90"/>
                    <a:pt x="5835" y="0"/>
                    <a:pt x="572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0"/>
            <p:cNvSpPr/>
            <p:nvPr/>
          </p:nvSpPr>
          <p:spPr>
            <a:xfrm>
              <a:off x="1052915" y="3790076"/>
              <a:ext cx="94973" cy="118366"/>
            </a:xfrm>
            <a:custGeom>
              <a:avLst/>
              <a:gdLst/>
              <a:ahLst/>
              <a:cxnLst/>
              <a:rect l="l" t="t" r="r" b="b"/>
              <a:pathLst>
                <a:path w="4738" h="5905" extrusionOk="0">
                  <a:moveTo>
                    <a:pt x="4737" y="0"/>
                  </a:moveTo>
                  <a:lnTo>
                    <a:pt x="4737" y="0"/>
                  </a:lnTo>
                  <a:cubicBezTo>
                    <a:pt x="4470" y="267"/>
                    <a:pt x="4237" y="534"/>
                    <a:pt x="4003" y="834"/>
                  </a:cubicBezTo>
                  <a:lnTo>
                    <a:pt x="2335" y="2936"/>
                  </a:lnTo>
                  <a:lnTo>
                    <a:pt x="667" y="5004"/>
                  </a:lnTo>
                  <a:cubicBezTo>
                    <a:pt x="434" y="5271"/>
                    <a:pt x="200" y="5571"/>
                    <a:pt x="0" y="5905"/>
                  </a:cubicBezTo>
                  <a:cubicBezTo>
                    <a:pt x="301" y="5671"/>
                    <a:pt x="567" y="5404"/>
                    <a:pt x="801" y="5104"/>
                  </a:cubicBezTo>
                  <a:cubicBezTo>
                    <a:pt x="1268" y="4604"/>
                    <a:pt x="1868" y="3903"/>
                    <a:pt x="2502" y="3069"/>
                  </a:cubicBezTo>
                  <a:cubicBezTo>
                    <a:pt x="3169" y="2269"/>
                    <a:pt x="3703" y="1502"/>
                    <a:pt x="4103" y="968"/>
                  </a:cubicBezTo>
                  <a:cubicBezTo>
                    <a:pt x="4337" y="668"/>
                    <a:pt x="4570" y="334"/>
                    <a:pt x="47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0"/>
            <p:cNvSpPr/>
            <p:nvPr/>
          </p:nvSpPr>
          <p:spPr>
            <a:xfrm>
              <a:off x="828251" y="3419645"/>
              <a:ext cx="215323" cy="555667"/>
            </a:xfrm>
            <a:custGeom>
              <a:avLst/>
              <a:gdLst/>
              <a:ahLst/>
              <a:cxnLst/>
              <a:rect l="l" t="t" r="r" b="b"/>
              <a:pathLst>
                <a:path w="10742" h="27721" extrusionOk="0">
                  <a:moveTo>
                    <a:pt x="0" y="1"/>
                  </a:moveTo>
                  <a:lnTo>
                    <a:pt x="0" y="434"/>
                  </a:lnTo>
                  <a:cubicBezTo>
                    <a:pt x="0" y="801"/>
                    <a:pt x="34" y="1302"/>
                    <a:pt x="67" y="1935"/>
                  </a:cubicBezTo>
                  <a:cubicBezTo>
                    <a:pt x="134" y="3236"/>
                    <a:pt x="234" y="5104"/>
                    <a:pt x="334" y="7306"/>
                  </a:cubicBezTo>
                  <a:cubicBezTo>
                    <a:pt x="768" y="9574"/>
                    <a:pt x="1902" y="12076"/>
                    <a:pt x="3436" y="14478"/>
                  </a:cubicBezTo>
                  <a:cubicBezTo>
                    <a:pt x="4570" y="16279"/>
                    <a:pt x="5738" y="17880"/>
                    <a:pt x="6772" y="19381"/>
                  </a:cubicBezTo>
                  <a:cubicBezTo>
                    <a:pt x="7706" y="20715"/>
                    <a:pt x="8540" y="22083"/>
                    <a:pt x="9274" y="23517"/>
                  </a:cubicBezTo>
                  <a:cubicBezTo>
                    <a:pt x="9741" y="24485"/>
                    <a:pt x="10141" y="25519"/>
                    <a:pt x="10441" y="26553"/>
                  </a:cubicBezTo>
                  <a:cubicBezTo>
                    <a:pt x="10541" y="26920"/>
                    <a:pt x="10608" y="27220"/>
                    <a:pt x="10641" y="27420"/>
                  </a:cubicBezTo>
                  <a:cubicBezTo>
                    <a:pt x="10675" y="27520"/>
                    <a:pt x="10708" y="27620"/>
                    <a:pt x="10741" y="27720"/>
                  </a:cubicBezTo>
                  <a:cubicBezTo>
                    <a:pt x="10741" y="27620"/>
                    <a:pt x="10708" y="27520"/>
                    <a:pt x="10708" y="27420"/>
                  </a:cubicBezTo>
                  <a:cubicBezTo>
                    <a:pt x="10675" y="27220"/>
                    <a:pt x="10608" y="26920"/>
                    <a:pt x="10541" y="26553"/>
                  </a:cubicBezTo>
                  <a:cubicBezTo>
                    <a:pt x="10274" y="25486"/>
                    <a:pt x="9907" y="24451"/>
                    <a:pt x="9407" y="23451"/>
                  </a:cubicBezTo>
                  <a:cubicBezTo>
                    <a:pt x="8707" y="22016"/>
                    <a:pt x="7873" y="20615"/>
                    <a:pt x="6939" y="19281"/>
                  </a:cubicBezTo>
                  <a:cubicBezTo>
                    <a:pt x="5938" y="17747"/>
                    <a:pt x="4770" y="16145"/>
                    <a:pt x="3603" y="14378"/>
                  </a:cubicBezTo>
                  <a:cubicBezTo>
                    <a:pt x="2068" y="11942"/>
                    <a:pt x="934" y="9507"/>
                    <a:pt x="534" y="7272"/>
                  </a:cubicBezTo>
                  <a:cubicBezTo>
                    <a:pt x="367" y="5071"/>
                    <a:pt x="234" y="3203"/>
                    <a:pt x="134" y="1902"/>
                  </a:cubicBezTo>
                  <a:cubicBezTo>
                    <a:pt x="100" y="1268"/>
                    <a:pt x="67" y="768"/>
                    <a:pt x="34" y="401"/>
                  </a:cubicBezTo>
                  <a:cubicBezTo>
                    <a:pt x="34" y="234"/>
                    <a:pt x="0" y="10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0"/>
            <p:cNvSpPr/>
            <p:nvPr/>
          </p:nvSpPr>
          <p:spPr>
            <a:xfrm>
              <a:off x="847634" y="3508264"/>
              <a:ext cx="82265" cy="192232"/>
            </a:xfrm>
            <a:custGeom>
              <a:avLst/>
              <a:gdLst/>
              <a:ahLst/>
              <a:cxnLst/>
              <a:rect l="l" t="t" r="r" b="b"/>
              <a:pathLst>
                <a:path w="4104" h="9590" extrusionOk="0">
                  <a:moveTo>
                    <a:pt x="3161" y="0"/>
                  </a:moveTo>
                  <a:cubicBezTo>
                    <a:pt x="3104" y="0"/>
                    <a:pt x="3045" y="27"/>
                    <a:pt x="3003" y="83"/>
                  </a:cubicBezTo>
                  <a:cubicBezTo>
                    <a:pt x="1" y="3852"/>
                    <a:pt x="2369" y="9590"/>
                    <a:pt x="2369" y="9590"/>
                  </a:cubicBezTo>
                  <a:cubicBezTo>
                    <a:pt x="4104" y="4086"/>
                    <a:pt x="3603" y="1117"/>
                    <a:pt x="3336" y="150"/>
                  </a:cubicBezTo>
                  <a:cubicBezTo>
                    <a:pt x="3317" y="52"/>
                    <a:pt x="3241" y="0"/>
                    <a:pt x="3161"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0"/>
            <p:cNvSpPr/>
            <p:nvPr/>
          </p:nvSpPr>
          <p:spPr>
            <a:xfrm>
              <a:off x="892435" y="3550037"/>
              <a:ext cx="12067" cy="150458"/>
            </a:xfrm>
            <a:custGeom>
              <a:avLst/>
              <a:gdLst/>
              <a:ahLst/>
              <a:cxnLst/>
              <a:rect l="l" t="t" r="r" b="b"/>
              <a:pathLst>
                <a:path w="602" h="7506" extrusionOk="0">
                  <a:moveTo>
                    <a:pt x="568" y="0"/>
                  </a:moveTo>
                  <a:lnTo>
                    <a:pt x="568" y="0"/>
                  </a:lnTo>
                  <a:cubicBezTo>
                    <a:pt x="468" y="367"/>
                    <a:pt x="401" y="734"/>
                    <a:pt x="368" y="1101"/>
                  </a:cubicBezTo>
                  <a:cubicBezTo>
                    <a:pt x="301" y="1768"/>
                    <a:pt x="201" y="2702"/>
                    <a:pt x="134" y="3736"/>
                  </a:cubicBezTo>
                  <a:cubicBezTo>
                    <a:pt x="67" y="4770"/>
                    <a:pt x="34" y="5704"/>
                    <a:pt x="34" y="6405"/>
                  </a:cubicBezTo>
                  <a:cubicBezTo>
                    <a:pt x="1" y="6772"/>
                    <a:pt x="34" y="7139"/>
                    <a:pt x="101" y="7506"/>
                  </a:cubicBezTo>
                  <a:cubicBezTo>
                    <a:pt x="167" y="7139"/>
                    <a:pt x="201" y="6772"/>
                    <a:pt x="201" y="6405"/>
                  </a:cubicBezTo>
                  <a:cubicBezTo>
                    <a:pt x="234" y="5638"/>
                    <a:pt x="301" y="4737"/>
                    <a:pt x="368" y="3736"/>
                  </a:cubicBezTo>
                  <a:cubicBezTo>
                    <a:pt x="434" y="2769"/>
                    <a:pt x="501" y="1868"/>
                    <a:pt x="534" y="1101"/>
                  </a:cubicBezTo>
                  <a:cubicBezTo>
                    <a:pt x="601" y="734"/>
                    <a:pt x="601" y="367"/>
                    <a:pt x="5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0"/>
            <p:cNvSpPr/>
            <p:nvPr/>
          </p:nvSpPr>
          <p:spPr>
            <a:xfrm>
              <a:off x="847634" y="3508264"/>
              <a:ext cx="82265" cy="192232"/>
            </a:xfrm>
            <a:custGeom>
              <a:avLst/>
              <a:gdLst/>
              <a:ahLst/>
              <a:cxnLst/>
              <a:rect l="l" t="t" r="r" b="b"/>
              <a:pathLst>
                <a:path w="4104" h="9590" extrusionOk="0">
                  <a:moveTo>
                    <a:pt x="3161" y="0"/>
                  </a:moveTo>
                  <a:cubicBezTo>
                    <a:pt x="3104" y="0"/>
                    <a:pt x="3045" y="27"/>
                    <a:pt x="3003" y="83"/>
                  </a:cubicBezTo>
                  <a:cubicBezTo>
                    <a:pt x="1" y="3852"/>
                    <a:pt x="2369" y="9590"/>
                    <a:pt x="2369" y="9590"/>
                  </a:cubicBezTo>
                  <a:cubicBezTo>
                    <a:pt x="4104" y="4086"/>
                    <a:pt x="3603" y="1117"/>
                    <a:pt x="3336" y="150"/>
                  </a:cubicBezTo>
                  <a:cubicBezTo>
                    <a:pt x="3317" y="52"/>
                    <a:pt x="3241" y="0"/>
                    <a:pt x="3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0"/>
            <p:cNvSpPr/>
            <p:nvPr/>
          </p:nvSpPr>
          <p:spPr>
            <a:xfrm>
              <a:off x="1004767" y="3787751"/>
              <a:ext cx="82265" cy="190227"/>
            </a:xfrm>
            <a:custGeom>
              <a:avLst/>
              <a:gdLst/>
              <a:ahLst/>
              <a:cxnLst/>
              <a:rect l="l" t="t" r="r" b="b"/>
              <a:pathLst>
                <a:path w="4104" h="9490" extrusionOk="0">
                  <a:moveTo>
                    <a:pt x="3474" y="1"/>
                  </a:moveTo>
                  <a:cubicBezTo>
                    <a:pt x="3410" y="1"/>
                    <a:pt x="3345" y="27"/>
                    <a:pt x="3303" y="83"/>
                  </a:cubicBezTo>
                  <a:cubicBezTo>
                    <a:pt x="1" y="3586"/>
                    <a:pt x="1935" y="9490"/>
                    <a:pt x="1935" y="9490"/>
                  </a:cubicBezTo>
                  <a:cubicBezTo>
                    <a:pt x="4104" y="4119"/>
                    <a:pt x="3837" y="1151"/>
                    <a:pt x="3670" y="150"/>
                  </a:cubicBezTo>
                  <a:cubicBezTo>
                    <a:pt x="3650" y="53"/>
                    <a:pt x="3563" y="1"/>
                    <a:pt x="347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0"/>
            <p:cNvSpPr/>
            <p:nvPr/>
          </p:nvSpPr>
          <p:spPr>
            <a:xfrm>
              <a:off x="1041550" y="3828863"/>
              <a:ext cx="22751" cy="148453"/>
            </a:xfrm>
            <a:custGeom>
              <a:avLst/>
              <a:gdLst/>
              <a:ahLst/>
              <a:cxnLst/>
              <a:rect l="l" t="t" r="r" b="b"/>
              <a:pathLst>
                <a:path w="1135" h="7406" extrusionOk="0">
                  <a:moveTo>
                    <a:pt x="1134" y="0"/>
                  </a:moveTo>
                  <a:lnTo>
                    <a:pt x="1134" y="0"/>
                  </a:lnTo>
                  <a:cubicBezTo>
                    <a:pt x="1001" y="334"/>
                    <a:pt x="901" y="701"/>
                    <a:pt x="868" y="1068"/>
                  </a:cubicBezTo>
                  <a:cubicBezTo>
                    <a:pt x="701" y="1735"/>
                    <a:pt x="534" y="2669"/>
                    <a:pt x="401" y="3670"/>
                  </a:cubicBezTo>
                  <a:cubicBezTo>
                    <a:pt x="234" y="4704"/>
                    <a:pt x="134" y="5638"/>
                    <a:pt x="67" y="6305"/>
                  </a:cubicBezTo>
                  <a:cubicBezTo>
                    <a:pt x="0" y="6672"/>
                    <a:pt x="0" y="7072"/>
                    <a:pt x="67" y="7406"/>
                  </a:cubicBezTo>
                  <a:cubicBezTo>
                    <a:pt x="167" y="7072"/>
                    <a:pt x="234" y="6705"/>
                    <a:pt x="234" y="6338"/>
                  </a:cubicBezTo>
                  <a:lnTo>
                    <a:pt x="634" y="3703"/>
                  </a:lnTo>
                  <a:cubicBezTo>
                    <a:pt x="801" y="2735"/>
                    <a:pt x="934" y="1835"/>
                    <a:pt x="1068" y="1101"/>
                  </a:cubicBezTo>
                  <a:cubicBezTo>
                    <a:pt x="1134" y="734"/>
                    <a:pt x="1134" y="367"/>
                    <a:pt x="1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0"/>
            <p:cNvSpPr/>
            <p:nvPr/>
          </p:nvSpPr>
          <p:spPr>
            <a:xfrm>
              <a:off x="1004767" y="3787751"/>
              <a:ext cx="82265" cy="190227"/>
            </a:xfrm>
            <a:custGeom>
              <a:avLst/>
              <a:gdLst/>
              <a:ahLst/>
              <a:cxnLst/>
              <a:rect l="l" t="t" r="r" b="b"/>
              <a:pathLst>
                <a:path w="4104" h="9490" extrusionOk="0">
                  <a:moveTo>
                    <a:pt x="3474" y="1"/>
                  </a:moveTo>
                  <a:cubicBezTo>
                    <a:pt x="3410" y="1"/>
                    <a:pt x="3345" y="27"/>
                    <a:pt x="3303" y="83"/>
                  </a:cubicBezTo>
                  <a:cubicBezTo>
                    <a:pt x="1" y="3586"/>
                    <a:pt x="1935" y="9490"/>
                    <a:pt x="1935" y="9490"/>
                  </a:cubicBezTo>
                  <a:cubicBezTo>
                    <a:pt x="4104" y="4119"/>
                    <a:pt x="3837" y="1151"/>
                    <a:pt x="3670" y="150"/>
                  </a:cubicBezTo>
                  <a:cubicBezTo>
                    <a:pt x="3650" y="53"/>
                    <a:pt x="3563" y="1"/>
                    <a:pt x="3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0"/>
            <p:cNvSpPr/>
            <p:nvPr/>
          </p:nvSpPr>
          <p:spPr>
            <a:xfrm>
              <a:off x="731955" y="3388996"/>
              <a:ext cx="102330" cy="171084"/>
            </a:xfrm>
            <a:custGeom>
              <a:avLst/>
              <a:gdLst/>
              <a:ahLst/>
              <a:cxnLst/>
              <a:rect l="l" t="t" r="r" b="b"/>
              <a:pathLst>
                <a:path w="5105" h="8535" extrusionOk="0">
                  <a:moveTo>
                    <a:pt x="727" y="0"/>
                  </a:moveTo>
                  <a:cubicBezTo>
                    <a:pt x="626" y="0"/>
                    <a:pt x="535" y="82"/>
                    <a:pt x="535" y="195"/>
                  </a:cubicBezTo>
                  <a:cubicBezTo>
                    <a:pt x="1" y="4965"/>
                    <a:pt x="5105" y="8535"/>
                    <a:pt x="5105" y="8535"/>
                  </a:cubicBezTo>
                  <a:cubicBezTo>
                    <a:pt x="3603" y="2931"/>
                    <a:pt x="1602" y="696"/>
                    <a:pt x="868" y="62"/>
                  </a:cubicBezTo>
                  <a:cubicBezTo>
                    <a:pt x="825" y="19"/>
                    <a:pt x="775" y="0"/>
                    <a:pt x="72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0"/>
            <p:cNvSpPr/>
            <p:nvPr/>
          </p:nvSpPr>
          <p:spPr>
            <a:xfrm>
              <a:off x="731955" y="3388996"/>
              <a:ext cx="102330" cy="171084"/>
            </a:xfrm>
            <a:custGeom>
              <a:avLst/>
              <a:gdLst/>
              <a:ahLst/>
              <a:cxnLst/>
              <a:rect l="l" t="t" r="r" b="b"/>
              <a:pathLst>
                <a:path w="5105" h="8535" extrusionOk="0">
                  <a:moveTo>
                    <a:pt x="727" y="0"/>
                  </a:moveTo>
                  <a:cubicBezTo>
                    <a:pt x="626" y="0"/>
                    <a:pt x="535" y="82"/>
                    <a:pt x="535" y="195"/>
                  </a:cubicBezTo>
                  <a:cubicBezTo>
                    <a:pt x="1" y="4965"/>
                    <a:pt x="5105" y="8535"/>
                    <a:pt x="5105" y="8535"/>
                  </a:cubicBezTo>
                  <a:cubicBezTo>
                    <a:pt x="3603" y="2931"/>
                    <a:pt x="1602" y="696"/>
                    <a:pt x="868" y="62"/>
                  </a:cubicBezTo>
                  <a:cubicBezTo>
                    <a:pt x="825" y="19"/>
                    <a:pt x="775" y="0"/>
                    <a:pt x="7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0"/>
            <p:cNvSpPr/>
            <p:nvPr/>
          </p:nvSpPr>
          <p:spPr>
            <a:xfrm>
              <a:off x="760719" y="3428344"/>
              <a:ext cx="72222" cy="131736"/>
            </a:xfrm>
            <a:custGeom>
              <a:avLst/>
              <a:gdLst/>
              <a:ahLst/>
              <a:cxnLst/>
              <a:rect l="l" t="t" r="r" b="b"/>
              <a:pathLst>
                <a:path w="3603" h="6572" extrusionOk="0">
                  <a:moveTo>
                    <a:pt x="0" y="0"/>
                  </a:moveTo>
                  <a:lnTo>
                    <a:pt x="0" y="0"/>
                  </a:lnTo>
                  <a:cubicBezTo>
                    <a:pt x="100" y="334"/>
                    <a:pt x="234" y="701"/>
                    <a:pt x="434" y="1001"/>
                  </a:cubicBezTo>
                  <a:cubicBezTo>
                    <a:pt x="734" y="1635"/>
                    <a:pt x="1134" y="2469"/>
                    <a:pt x="1635" y="3369"/>
                  </a:cubicBezTo>
                  <a:cubicBezTo>
                    <a:pt x="2135" y="4303"/>
                    <a:pt x="2602" y="5104"/>
                    <a:pt x="2969" y="5671"/>
                  </a:cubicBezTo>
                  <a:cubicBezTo>
                    <a:pt x="3136" y="6005"/>
                    <a:pt x="3369" y="6305"/>
                    <a:pt x="3603" y="6572"/>
                  </a:cubicBezTo>
                  <a:cubicBezTo>
                    <a:pt x="3469" y="6238"/>
                    <a:pt x="3303" y="5904"/>
                    <a:pt x="3102" y="5604"/>
                  </a:cubicBezTo>
                  <a:cubicBezTo>
                    <a:pt x="2736" y="4937"/>
                    <a:pt x="2302" y="4137"/>
                    <a:pt x="1868" y="3269"/>
                  </a:cubicBezTo>
                  <a:lnTo>
                    <a:pt x="601" y="934"/>
                  </a:lnTo>
                  <a:cubicBezTo>
                    <a:pt x="434" y="601"/>
                    <a:pt x="234" y="2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0"/>
            <p:cNvSpPr/>
            <p:nvPr/>
          </p:nvSpPr>
          <p:spPr>
            <a:xfrm>
              <a:off x="845169" y="3744975"/>
              <a:ext cx="157614" cy="115319"/>
            </a:xfrm>
            <a:custGeom>
              <a:avLst/>
              <a:gdLst/>
              <a:ahLst/>
              <a:cxnLst/>
              <a:rect l="l" t="t" r="r" b="b"/>
              <a:pathLst>
                <a:path w="7863" h="5753" extrusionOk="0">
                  <a:moveTo>
                    <a:pt x="227" y="0"/>
                  </a:moveTo>
                  <a:cubicBezTo>
                    <a:pt x="111" y="0"/>
                    <a:pt x="1" y="141"/>
                    <a:pt x="57" y="282"/>
                  </a:cubicBezTo>
                  <a:cubicBezTo>
                    <a:pt x="1691" y="4786"/>
                    <a:pt x="7863" y="5753"/>
                    <a:pt x="7863" y="5753"/>
                  </a:cubicBezTo>
                  <a:cubicBezTo>
                    <a:pt x="4026" y="1383"/>
                    <a:pt x="1258" y="282"/>
                    <a:pt x="290" y="16"/>
                  </a:cubicBezTo>
                  <a:cubicBezTo>
                    <a:pt x="270" y="5"/>
                    <a:pt x="248" y="0"/>
                    <a:pt x="22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0"/>
            <p:cNvSpPr/>
            <p:nvPr/>
          </p:nvSpPr>
          <p:spPr>
            <a:xfrm>
              <a:off x="845169" y="3744975"/>
              <a:ext cx="157614" cy="115319"/>
            </a:xfrm>
            <a:custGeom>
              <a:avLst/>
              <a:gdLst/>
              <a:ahLst/>
              <a:cxnLst/>
              <a:rect l="l" t="t" r="r" b="b"/>
              <a:pathLst>
                <a:path w="7863" h="5753" extrusionOk="0">
                  <a:moveTo>
                    <a:pt x="227" y="0"/>
                  </a:moveTo>
                  <a:cubicBezTo>
                    <a:pt x="111" y="0"/>
                    <a:pt x="1" y="141"/>
                    <a:pt x="57" y="282"/>
                  </a:cubicBezTo>
                  <a:cubicBezTo>
                    <a:pt x="1691" y="4786"/>
                    <a:pt x="7863" y="5753"/>
                    <a:pt x="7863" y="5753"/>
                  </a:cubicBezTo>
                  <a:cubicBezTo>
                    <a:pt x="4026" y="1383"/>
                    <a:pt x="1258" y="282"/>
                    <a:pt x="290" y="16"/>
                  </a:cubicBezTo>
                  <a:cubicBezTo>
                    <a:pt x="270" y="5"/>
                    <a:pt x="248"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0"/>
            <p:cNvSpPr/>
            <p:nvPr/>
          </p:nvSpPr>
          <p:spPr>
            <a:xfrm>
              <a:off x="878403" y="3774702"/>
              <a:ext cx="123036" cy="86274"/>
            </a:xfrm>
            <a:custGeom>
              <a:avLst/>
              <a:gdLst/>
              <a:ahLst/>
              <a:cxnLst/>
              <a:rect l="l" t="t" r="r" b="b"/>
              <a:pathLst>
                <a:path w="6138" h="4304" extrusionOk="0">
                  <a:moveTo>
                    <a:pt x="0" y="0"/>
                  </a:moveTo>
                  <a:lnTo>
                    <a:pt x="0" y="0"/>
                  </a:lnTo>
                  <a:cubicBezTo>
                    <a:pt x="234" y="267"/>
                    <a:pt x="534" y="501"/>
                    <a:pt x="834" y="734"/>
                  </a:cubicBezTo>
                  <a:cubicBezTo>
                    <a:pt x="1368" y="1134"/>
                    <a:pt x="2102" y="1701"/>
                    <a:pt x="2969" y="2302"/>
                  </a:cubicBezTo>
                  <a:cubicBezTo>
                    <a:pt x="3803" y="2936"/>
                    <a:pt x="4570" y="3436"/>
                    <a:pt x="5170" y="3803"/>
                  </a:cubicBezTo>
                  <a:cubicBezTo>
                    <a:pt x="5471" y="4003"/>
                    <a:pt x="5804" y="4170"/>
                    <a:pt x="6138" y="4303"/>
                  </a:cubicBezTo>
                  <a:cubicBezTo>
                    <a:pt x="5871" y="4070"/>
                    <a:pt x="5571" y="3836"/>
                    <a:pt x="5237" y="3670"/>
                  </a:cubicBezTo>
                  <a:cubicBezTo>
                    <a:pt x="4637" y="3203"/>
                    <a:pt x="3903" y="2702"/>
                    <a:pt x="3102" y="2135"/>
                  </a:cubicBezTo>
                  <a:lnTo>
                    <a:pt x="934" y="601"/>
                  </a:lnTo>
                  <a:cubicBezTo>
                    <a:pt x="634" y="367"/>
                    <a:pt x="334" y="1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490219" y="1069908"/>
            <a:ext cx="8546277" cy="3970318"/>
          </a:xfrm>
          <a:prstGeom prst="rect">
            <a:avLst/>
          </a:prstGeom>
        </p:spPr>
        <p:txBody>
          <a:bodyPr wrap="square">
            <a:spAutoFit/>
          </a:bodyPr>
          <a:lstStyle/>
          <a:p>
            <a:pPr lvl="0"/>
            <a:r>
              <a:rPr lang="id-ID" sz="1800" b="1" dirty="0"/>
              <a:t>Data Visualization</a:t>
            </a:r>
            <a:r>
              <a:rPr lang="id-ID" sz="1800" dirty="0"/>
              <a:t>: Presentasi visual dari data menggunakan teknologi seperti grafis, multidimensi tabel dan gambar, video dan animasi, serta format multimedia lainnya.</a:t>
            </a:r>
          </a:p>
          <a:p>
            <a:r>
              <a:rPr lang="id-ID" sz="1800" b="1" dirty="0">
                <a:solidFill>
                  <a:schemeClr val="bg2"/>
                </a:solidFill>
              </a:rPr>
              <a:t>Geographical Information System (GIS)</a:t>
            </a:r>
            <a:endParaRPr lang="en-US" sz="1800" b="1" dirty="0">
              <a:solidFill>
                <a:schemeClr val="bg2"/>
              </a:solidFill>
            </a:endParaRPr>
          </a:p>
          <a:p>
            <a:pPr lvl="0"/>
            <a:r>
              <a:rPr lang="id-ID" sz="1800" dirty="0"/>
              <a:t>Sistem berbasi komputer untuk menangkap, menyimpan, memeriksa, menggabungkan, memanipulasi, dan menampilkan data menggunakan peta digital.</a:t>
            </a:r>
            <a:endParaRPr lang="en-US" sz="1800" dirty="0"/>
          </a:p>
          <a:p>
            <a:r>
              <a:rPr lang="id-ID" sz="1800" b="1" dirty="0"/>
              <a:t>Visual Interactive Model dan Simulasi</a:t>
            </a:r>
            <a:endParaRPr lang="en-US" sz="1800" b="1" dirty="0"/>
          </a:p>
          <a:p>
            <a:pPr lvl="0"/>
            <a:r>
              <a:rPr lang="id-ID" sz="1800" b="1" dirty="0"/>
              <a:t>Visual Interactive Modeling (VIM): </a:t>
            </a:r>
            <a:r>
              <a:rPr lang="es-ES" sz="1800" dirty="0" err="1"/>
              <a:t>Penggunaan</a:t>
            </a:r>
            <a:r>
              <a:rPr lang="es-ES" sz="1800" dirty="0"/>
              <a:t> </a:t>
            </a:r>
            <a:r>
              <a:rPr lang="es-ES" sz="1800" dirty="0" err="1"/>
              <a:t>tampilan</a:t>
            </a:r>
            <a:r>
              <a:rPr lang="es-ES" sz="1800" dirty="0"/>
              <a:t> </a:t>
            </a:r>
            <a:r>
              <a:rPr lang="es-ES" sz="1800" dirty="0" err="1"/>
              <a:t>grafik</a:t>
            </a:r>
            <a:r>
              <a:rPr lang="es-ES" sz="1800" dirty="0"/>
              <a:t> </a:t>
            </a:r>
            <a:r>
              <a:rPr lang="es-ES" sz="1800" dirty="0" err="1"/>
              <a:t>komputer</a:t>
            </a:r>
            <a:r>
              <a:rPr lang="es-ES" sz="1800" dirty="0"/>
              <a:t> </a:t>
            </a:r>
            <a:r>
              <a:rPr lang="es-ES" sz="1800" dirty="0" err="1"/>
              <a:t>untuk</a:t>
            </a:r>
            <a:r>
              <a:rPr lang="es-ES" sz="1800" dirty="0"/>
              <a:t> </a:t>
            </a:r>
            <a:r>
              <a:rPr lang="es-ES" sz="1800" dirty="0" err="1"/>
              <a:t>mewakili</a:t>
            </a:r>
            <a:r>
              <a:rPr lang="es-ES" sz="1800" dirty="0"/>
              <a:t> </a:t>
            </a:r>
            <a:r>
              <a:rPr lang="es-ES" sz="1800" dirty="0" err="1"/>
              <a:t>dampak</a:t>
            </a:r>
            <a:r>
              <a:rPr lang="es-ES" sz="1800" dirty="0"/>
              <a:t> </a:t>
            </a:r>
            <a:r>
              <a:rPr lang="es-ES" sz="1800" dirty="0" err="1"/>
              <a:t>dari</a:t>
            </a:r>
            <a:r>
              <a:rPr lang="es-ES" sz="1800" dirty="0"/>
              <a:t> </a:t>
            </a:r>
            <a:r>
              <a:rPr lang="es-ES" sz="1800" dirty="0" err="1"/>
              <a:t>keputusan</a:t>
            </a:r>
            <a:r>
              <a:rPr lang="es-ES" sz="1800" dirty="0"/>
              <a:t> </a:t>
            </a:r>
            <a:r>
              <a:rPr lang="es-ES" sz="1800" dirty="0" err="1"/>
              <a:t>manajemen</a:t>
            </a:r>
            <a:r>
              <a:rPr lang="es-ES" sz="1800" dirty="0"/>
              <a:t> </a:t>
            </a:r>
            <a:r>
              <a:rPr lang="es-ES" sz="1800" dirty="0" err="1"/>
              <a:t>atau</a:t>
            </a:r>
            <a:r>
              <a:rPr lang="es-ES" sz="1800" dirty="0"/>
              <a:t> </a:t>
            </a:r>
            <a:r>
              <a:rPr lang="es-ES" sz="1800" dirty="0" err="1"/>
              <a:t>operasional</a:t>
            </a:r>
            <a:r>
              <a:rPr lang="es-ES" sz="1800" dirty="0"/>
              <a:t> yang </a:t>
            </a:r>
            <a:r>
              <a:rPr lang="es-ES" sz="1800" dirty="0" err="1"/>
              <a:t>berbeda</a:t>
            </a:r>
            <a:r>
              <a:rPr lang="es-ES" sz="1800" dirty="0"/>
              <a:t> pada </a:t>
            </a:r>
            <a:r>
              <a:rPr lang="es-ES" sz="1800" dirty="0" err="1"/>
              <a:t>tujuan</a:t>
            </a:r>
            <a:r>
              <a:rPr lang="es-ES" sz="1800" dirty="0"/>
              <a:t> </a:t>
            </a:r>
            <a:r>
              <a:rPr lang="es-ES" sz="1800" dirty="0" err="1"/>
              <a:t>seperti</a:t>
            </a:r>
            <a:r>
              <a:rPr lang="es-ES" sz="1800" dirty="0"/>
              <a:t> </a:t>
            </a:r>
            <a:r>
              <a:rPr lang="es-ES" sz="1800" dirty="0" err="1"/>
              <a:t>laba</a:t>
            </a:r>
            <a:r>
              <a:rPr lang="es-ES" sz="1800" dirty="0"/>
              <a:t> </a:t>
            </a:r>
            <a:r>
              <a:rPr lang="es-ES" sz="1800" dirty="0" err="1"/>
              <a:t>atau</a:t>
            </a:r>
            <a:r>
              <a:rPr lang="es-ES" sz="1800" dirty="0"/>
              <a:t> </a:t>
            </a:r>
            <a:r>
              <a:rPr lang="es-ES" sz="1800" dirty="0" err="1"/>
              <a:t>pangsa</a:t>
            </a:r>
            <a:r>
              <a:rPr lang="es-ES" sz="1800" dirty="0"/>
              <a:t> pasar.</a:t>
            </a:r>
            <a:endParaRPr lang="id-ID" sz="1800" dirty="0"/>
          </a:p>
          <a:p>
            <a:pPr lvl="0"/>
            <a:r>
              <a:rPr lang="id-ID" sz="1800" b="1" dirty="0"/>
              <a:t>Visual Interactive Simulation (VIS): </a:t>
            </a:r>
            <a:r>
              <a:rPr lang="id-ID" sz="1800" dirty="0"/>
              <a:t>Metode pemodelan interaktif visual di mana pengguna akhir melihat kemajuan model simulasi dalam bentuk animasi, menggunakan terminal grafis.</a:t>
            </a: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843558"/>
            <a:ext cx="7920880" cy="3785652"/>
          </a:xfrm>
          <a:prstGeom prst="rect">
            <a:avLst/>
          </a:prstGeom>
        </p:spPr>
        <p:txBody>
          <a:bodyPr wrap="square">
            <a:spAutoFit/>
          </a:bodyPr>
          <a:lstStyle/>
          <a:p>
            <a:r>
              <a:rPr lang="id-ID" sz="2400" b="1" dirty="0"/>
              <a:t>Virtual Reality (VR)</a:t>
            </a:r>
            <a:endParaRPr lang="en-US" sz="2400" b="1" dirty="0"/>
          </a:p>
          <a:p>
            <a:pPr lvl="0"/>
            <a:r>
              <a:rPr lang="id-ID" sz="2400" b="1" dirty="0"/>
              <a:t>Grafik tiga dimensi interaktif yang dihasilkan komputer yang dikirimkan ke pengguna melalui layar yang dipasang di kepala.</a:t>
            </a:r>
          </a:p>
          <a:p>
            <a:pPr lvl="0"/>
            <a:endParaRPr lang="id-ID" sz="2400" b="1" dirty="0"/>
          </a:p>
          <a:p>
            <a:pPr lvl="0"/>
            <a:r>
              <a:rPr lang="id-ID" sz="2400" b="1" dirty="0"/>
              <a:t>Virtual reality and the web</a:t>
            </a:r>
            <a:r>
              <a:rPr lang="id-ID" sz="2400" dirty="0"/>
              <a:t>. Sebuah standar platform-independen untuk VR yang disebut virtual reality mark up language (VRML) membuat navigasi melalui supermarket online, museum, dan toko berinteraksi dengan informasi tekstual.</a:t>
            </a:r>
            <a:endParaRPr lang="en-US" sz="2400" dirty="0"/>
          </a:p>
        </p:txBody>
      </p:sp>
    </p:spTree>
    <p:extLst>
      <p:ext uri="{BB962C8B-B14F-4D97-AF65-F5344CB8AC3E}">
        <p14:creationId xmlns:p14="http://schemas.microsoft.com/office/powerpoint/2010/main" val="377684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 </a:t>
            </a:r>
            <a:r>
              <a:rPr lang="id-ID" b="1" dirty="0"/>
              <a:t>Web-based Data Management System</a:t>
            </a:r>
            <a:br>
              <a:rPr lang="en-US" b="1" dirty="0"/>
            </a:br>
            <a:endParaRPr lang="en-US" dirty="0"/>
          </a:p>
        </p:txBody>
      </p:sp>
      <p:pic>
        <p:nvPicPr>
          <p:cNvPr id="7" name="image5.jpeg"/>
          <p:cNvPicPr/>
          <p:nvPr/>
        </p:nvPicPr>
        <p:blipFill>
          <a:blip r:embed="rId2" cstate="print"/>
          <a:stretch>
            <a:fillRect/>
          </a:stretch>
        </p:blipFill>
        <p:spPr>
          <a:xfrm>
            <a:off x="899592" y="1131590"/>
            <a:ext cx="6912768" cy="3888432"/>
          </a:xfrm>
          <a:prstGeom prst="rect">
            <a:avLst/>
          </a:prstGeom>
        </p:spPr>
      </p:pic>
    </p:spTree>
    <p:extLst>
      <p:ext uri="{BB962C8B-B14F-4D97-AF65-F5344CB8AC3E}">
        <p14:creationId xmlns:p14="http://schemas.microsoft.com/office/powerpoint/2010/main" val="1236750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723900" y="411510"/>
            <a:ext cx="5261810" cy="863700"/>
          </a:xfrm>
          <a:prstGeom prst="rect">
            <a:avLst/>
          </a:prstGeom>
        </p:spPr>
        <p:txBody>
          <a:bodyPr spcFirstLastPara="1" wrap="square" lIns="91425" tIns="91425" rIns="91425" bIns="91425" anchor="ctr" anchorCtr="0">
            <a:noAutofit/>
          </a:bodyPr>
          <a:lstStyle/>
          <a:p>
            <a:r>
              <a:rPr lang="id-ID" b="1" dirty="0"/>
              <a:t> Knowledge Management</a:t>
            </a:r>
            <a:endParaRPr lang="en-US" dirty="0"/>
          </a:p>
        </p:txBody>
      </p:sp>
      <p:grpSp>
        <p:nvGrpSpPr>
          <p:cNvPr id="1065" name="Google Shape;1065;p49"/>
          <p:cNvGrpSpPr/>
          <p:nvPr/>
        </p:nvGrpSpPr>
        <p:grpSpPr>
          <a:xfrm>
            <a:off x="5669224" y="1471322"/>
            <a:ext cx="3367272" cy="3296070"/>
            <a:chOff x="4495621" y="738354"/>
            <a:chExt cx="4343747" cy="3995583"/>
          </a:xfrm>
        </p:grpSpPr>
        <p:sp>
          <p:nvSpPr>
            <p:cNvPr id="1066" name="Google Shape;1066;p49"/>
            <p:cNvSpPr/>
            <p:nvPr/>
          </p:nvSpPr>
          <p:spPr>
            <a:xfrm>
              <a:off x="7641175" y="2499425"/>
              <a:ext cx="251700" cy="251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9"/>
            <p:cNvGrpSpPr/>
            <p:nvPr/>
          </p:nvGrpSpPr>
          <p:grpSpPr>
            <a:xfrm>
              <a:off x="4495621" y="738354"/>
              <a:ext cx="4343747" cy="3995583"/>
              <a:chOff x="1477050" y="841050"/>
              <a:chExt cx="4671700" cy="4297250"/>
            </a:xfrm>
          </p:grpSpPr>
          <p:sp>
            <p:nvSpPr>
              <p:cNvPr id="1068" name="Google Shape;1068;p49"/>
              <p:cNvSpPr/>
              <p:nvPr/>
            </p:nvSpPr>
            <p:spPr>
              <a:xfrm>
                <a:off x="2254275" y="841050"/>
                <a:ext cx="713875" cy="714700"/>
              </a:xfrm>
              <a:custGeom>
                <a:avLst/>
                <a:gdLst/>
                <a:ahLst/>
                <a:cxnLst/>
                <a:rect l="l" t="t" r="r" b="b"/>
                <a:pathLst>
                  <a:path w="28555" h="28588" extrusionOk="0">
                    <a:moveTo>
                      <a:pt x="14278" y="0"/>
                    </a:moveTo>
                    <a:cubicBezTo>
                      <a:pt x="6372" y="0"/>
                      <a:pt x="1" y="6405"/>
                      <a:pt x="1" y="14277"/>
                    </a:cubicBezTo>
                    <a:cubicBezTo>
                      <a:pt x="1" y="22183"/>
                      <a:pt x="6372" y="28587"/>
                      <a:pt x="14278" y="28587"/>
                    </a:cubicBezTo>
                    <a:cubicBezTo>
                      <a:pt x="22150" y="28587"/>
                      <a:pt x="28554" y="22183"/>
                      <a:pt x="28554" y="14277"/>
                    </a:cubicBezTo>
                    <a:cubicBezTo>
                      <a:pt x="28554" y="6405"/>
                      <a:pt x="22150" y="0"/>
                      <a:pt x="1427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2449425" y="1118750"/>
                <a:ext cx="73400" cy="238525"/>
              </a:xfrm>
              <a:custGeom>
                <a:avLst/>
                <a:gdLst/>
                <a:ahLst/>
                <a:cxnLst/>
                <a:rect l="l" t="t" r="r" b="b"/>
                <a:pathLst>
                  <a:path w="2936" h="9541" extrusionOk="0">
                    <a:moveTo>
                      <a:pt x="0" y="0"/>
                    </a:moveTo>
                    <a:lnTo>
                      <a:pt x="0" y="9540"/>
                    </a:lnTo>
                    <a:lnTo>
                      <a:pt x="2936" y="9540"/>
                    </a:lnTo>
                    <a:lnTo>
                      <a:pt x="2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2441925" y="999075"/>
                <a:ext cx="103425" cy="88825"/>
              </a:xfrm>
              <a:custGeom>
                <a:avLst/>
                <a:gdLst/>
                <a:ahLst/>
                <a:cxnLst/>
                <a:rect l="l" t="t" r="r" b="b"/>
                <a:pathLst>
                  <a:path w="4137" h="3553" extrusionOk="0">
                    <a:moveTo>
                      <a:pt x="1784" y="1"/>
                    </a:moveTo>
                    <a:cubicBezTo>
                      <a:pt x="870" y="1"/>
                      <a:pt x="0" y="702"/>
                      <a:pt x="0" y="1785"/>
                    </a:cubicBezTo>
                    <a:cubicBezTo>
                      <a:pt x="0" y="2752"/>
                      <a:pt x="767" y="3520"/>
                      <a:pt x="1768" y="3553"/>
                    </a:cubicBezTo>
                    <a:cubicBezTo>
                      <a:pt x="3336" y="3553"/>
                      <a:pt x="4136" y="1652"/>
                      <a:pt x="3036" y="517"/>
                    </a:cubicBezTo>
                    <a:cubicBezTo>
                      <a:pt x="2669" y="161"/>
                      <a:pt x="2221" y="1"/>
                      <a:pt x="1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2570350" y="1111250"/>
                <a:ext cx="229350" cy="246025"/>
              </a:xfrm>
              <a:custGeom>
                <a:avLst/>
                <a:gdLst/>
                <a:ahLst/>
                <a:cxnLst/>
                <a:rect l="l" t="t" r="r" b="b"/>
                <a:pathLst>
                  <a:path w="9174" h="9841" extrusionOk="0">
                    <a:moveTo>
                      <a:pt x="5704" y="0"/>
                    </a:moveTo>
                    <a:cubicBezTo>
                      <a:pt x="4537" y="0"/>
                      <a:pt x="3436" y="600"/>
                      <a:pt x="2835" y="1601"/>
                    </a:cubicBezTo>
                    <a:lnTo>
                      <a:pt x="2835" y="300"/>
                    </a:lnTo>
                    <a:lnTo>
                      <a:pt x="0" y="300"/>
                    </a:lnTo>
                    <a:lnTo>
                      <a:pt x="0" y="9840"/>
                    </a:lnTo>
                    <a:lnTo>
                      <a:pt x="2835" y="9840"/>
                    </a:lnTo>
                    <a:lnTo>
                      <a:pt x="2835" y="4837"/>
                    </a:lnTo>
                    <a:cubicBezTo>
                      <a:pt x="2835" y="3503"/>
                      <a:pt x="3436" y="2702"/>
                      <a:pt x="4637" y="2702"/>
                    </a:cubicBezTo>
                    <a:cubicBezTo>
                      <a:pt x="5704" y="2702"/>
                      <a:pt x="6238" y="3469"/>
                      <a:pt x="6238" y="4837"/>
                    </a:cubicBezTo>
                    <a:lnTo>
                      <a:pt x="6238" y="9840"/>
                    </a:lnTo>
                    <a:lnTo>
                      <a:pt x="9173" y="9840"/>
                    </a:lnTo>
                    <a:lnTo>
                      <a:pt x="9173" y="3803"/>
                    </a:lnTo>
                    <a:cubicBezTo>
                      <a:pt x="9173" y="1234"/>
                      <a:pt x="7739" y="0"/>
                      <a:pt x="5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1681375" y="3123500"/>
                <a:ext cx="384475" cy="404500"/>
              </a:xfrm>
              <a:custGeom>
                <a:avLst/>
                <a:gdLst/>
                <a:ahLst/>
                <a:cxnLst/>
                <a:rect l="l" t="t" r="r" b="b"/>
                <a:pathLst>
                  <a:path w="15379" h="16180" extrusionOk="0">
                    <a:moveTo>
                      <a:pt x="7663" y="1"/>
                    </a:moveTo>
                    <a:cubicBezTo>
                      <a:pt x="7644" y="1"/>
                      <a:pt x="7625" y="1"/>
                      <a:pt x="7606" y="1"/>
                    </a:cubicBezTo>
                    <a:cubicBezTo>
                      <a:pt x="5371" y="1"/>
                      <a:pt x="3570" y="1969"/>
                      <a:pt x="3603" y="4371"/>
                    </a:cubicBezTo>
                    <a:cubicBezTo>
                      <a:pt x="3570" y="6105"/>
                      <a:pt x="4637" y="7673"/>
                      <a:pt x="6238" y="8374"/>
                    </a:cubicBezTo>
                    <a:cubicBezTo>
                      <a:pt x="0" y="9374"/>
                      <a:pt x="367" y="16179"/>
                      <a:pt x="367" y="16179"/>
                    </a:cubicBezTo>
                    <a:lnTo>
                      <a:pt x="15111" y="16046"/>
                    </a:lnTo>
                    <a:cubicBezTo>
                      <a:pt x="15111" y="16046"/>
                      <a:pt x="15378" y="9174"/>
                      <a:pt x="9174" y="8340"/>
                    </a:cubicBezTo>
                    <a:cubicBezTo>
                      <a:pt x="10741" y="7606"/>
                      <a:pt x="11742" y="6005"/>
                      <a:pt x="11709" y="4304"/>
                    </a:cubicBezTo>
                    <a:cubicBezTo>
                      <a:pt x="11709" y="1923"/>
                      <a:pt x="9872" y="1"/>
                      <a:pt x="766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5220575" y="4402425"/>
                <a:ext cx="231850" cy="199675"/>
              </a:xfrm>
              <a:custGeom>
                <a:avLst/>
                <a:gdLst/>
                <a:ahLst/>
                <a:cxnLst/>
                <a:rect l="l" t="t" r="r" b="b"/>
                <a:pathLst>
                  <a:path w="9274" h="7987" extrusionOk="0">
                    <a:moveTo>
                      <a:pt x="6913" y="0"/>
                    </a:moveTo>
                    <a:cubicBezTo>
                      <a:pt x="5859" y="0"/>
                      <a:pt x="4807" y="668"/>
                      <a:pt x="4637" y="1982"/>
                    </a:cubicBezTo>
                    <a:cubicBezTo>
                      <a:pt x="4450" y="673"/>
                      <a:pt x="3405" y="5"/>
                      <a:pt x="2359" y="5"/>
                    </a:cubicBezTo>
                    <a:cubicBezTo>
                      <a:pt x="1352" y="5"/>
                      <a:pt x="346" y="623"/>
                      <a:pt x="100" y="1882"/>
                    </a:cubicBezTo>
                    <a:cubicBezTo>
                      <a:pt x="0" y="2682"/>
                      <a:pt x="200" y="3483"/>
                      <a:pt x="667" y="4117"/>
                    </a:cubicBezTo>
                    <a:cubicBezTo>
                      <a:pt x="1134" y="4751"/>
                      <a:pt x="1668" y="5318"/>
                      <a:pt x="2268" y="5818"/>
                    </a:cubicBezTo>
                    <a:cubicBezTo>
                      <a:pt x="3102" y="6585"/>
                      <a:pt x="3870" y="7252"/>
                      <a:pt x="4703" y="7986"/>
                    </a:cubicBezTo>
                    <a:cubicBezTo>
                      <a:pt x="5537" y="7252"/>
                      <a:pt x="6205" y="6552"/>
                      <a:pt x="7038" y="5818"/>
                    </a:cubicBezTo>
                    <a:cubicBezTo>
                      <a:pt x="7639" y="5318"/>
                      <a:pt x="8173" y="4717"/>
                      <a:pt x="8640" y="4083"/>
                    </a:cubicBezTo>
                    <a:cubicBezTo>
                      <a:pt x="9107" y="3450"/>
                      <a:pt x="9273" y="2649"/>
                      <a:pt x="9173" y="1849"/>
                    </a:cubicBezTo>
                    <a:cubicBezTo>
                      <a:pt x="8929" y="610"/>
                      <a:pt x="7920" y="0"/>
                      <a:pt x="691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5690075" y="2026875"/>
                <a:ext cx="381125" cy="472875"/>
              </a:xfrm>
              <a:custGeom>
                <a:avLst/>
                <a:gdLst/>
                <a:ahLst/>
                <a:cxnLst/>
                <a:rect l="l" t="t" r="r" b="b"/>
                <a:pathLst>
                  <a:path w="15245" h="18915" extrusionOk="0">
                    <a:moveTo>
                      <a:pt x="3807" y="0"/>
                    </a:moveTo>
                    <a:cubicBezTo>
                      <a:pt x="3600" y="0"/>
                      <a:pt x="3469" y="35"/>
                      <a:pt x="3469" y="35"/>
                    </a:cubicBezTo>
                    <a:lnTo>
                      <a:pt x="4103" y="3170"/>
                    </a:lnTo>
                    <a:lnTo>
                      <a:pt x="1601" y="8674"/>
                    </a:lnTo>
                    <a:lnTo>
                      <a:pt x="0" y="8974"/>
                    </a:lnTo>
                    <a:lnTo>
                      <a:pt x="1968" y="18915"/>
                    </a:lnTo>
                    <a:lnTo>
                      <a:pt x="4704" y="18381"/>
                    </a:lnTo>
                    <a:cubicBezTo>
                      <a:pt x="4704" y="18381"/>
                      <a:pt x="11542" y="18114"/>
                      <a:pt x="12809" y="17847"/>
                    </a:cubicBezTo>
                    <a:cubicBezTo>
                      <a:pt x="13010" y="17814"/>
                      <a:pt x="13210" y="17747"/>
                      <a:pt x="13376" y="17681"/>
                    </a:cubicBezTo>
                    <a:cubicBezTo>
                      <a:pt x="14611" y="17013"/>
                      <a:pt x="15244" y="15579"/>
                      <a:pt x="14911" y="14178"/>
                    </a:cubicBezTo>
                    <a:cubicBezTo>
                      <a:pt x="14310" y="11409"/>
                      <a:pt x="13143" y="6272"/>
                      <a:pt x="12743" y="6006"/>
                    </a:cubicBezTo>
                    <a:cubicBezTo>
                      <a:pt x="12667" y="5950"/>
                      <a:pt x="12485" y="5927"/>
                      <a:pt x="12230" y="5927"/>
                    </a:cubicBezTo>
                    <a:cubicBezTo>
                      <a:pt x="10792" y="5927"/>
                      <a:pt x="7039" y="6673"/>
                      <a:pt x="7039" y="6673"/>
                    </a:cubicBezTo>
                    <a:cubicBezTo>
                      <a:pt x="7039" y="6673"/>
                      <a:pt x="7027" y="6803"/>
                      <a:pt x="6990" y="6803"/>
                    </a:cubicBezTo>
                    <a:cubicBezTo>
                      <a:pt x="6919" y="6803"/>
                      <a:pt x="6755" y="6329"/>
                      <a:pt x="6405" y="3570"/>
                    </a:cubicBezTo>
                    <a:cubicBezTo>
                      <a:pt x="5995" y="373"/>
                      <a:pt x="4488" y="0"/>
                      <a:pt x="38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a:off x="5572475" y="2239550"/>
                <a:ext cx="145975" cy="278550"/>
              </a:xfrm>
              <a:custGeom>
                <a:avLst/>
                <a:gdLst/>
                <a:ahLst/>
                <a:cxnLst/>
                <a:rect l="l" t="t" r="r" b="b"/>
                <a:pathLst>
                  <a:path w="5839" h="11142" extrusionOk="0">
                    <a:moveTo>
                      <a:pt x="3737" y="0"/>
                    </a:moveTo>
                    <a:lnTo>
                      <a:pt x="1" y="501"/>
                    </a:lnTo>
                    <a:lnTo>
                      <a:pt x="3136" y="11142"/>
                    </a:lnTo>
                    <a:lnTo>
                      <a:pt x="5838" y="10608"/>
                    </a:lnTo>
                    <a:lnTo>
                      <a:pt x="373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9"/>
              <p:cNvSpPr/>
              <p:nvPr/>
            </p:nvSpPr>
            <p:spPr>
              <a:xfrm>
                <a:off x="1477050" y="5127450"/>
                <a:ext cx="4617500" cy="5850"/>
              </a:xfrm>
              <a:custGeom>
                <a:avLst/>
                <a:gdLst/>
                <a:ahLst/>
                <a:cxnLst/>
                <a:rect l="l" t="t" r="r" b="b"/>
                <a:pathLst>
                  <a:path w="184700" h="234" extrusionOk="0">
                    <a:moveTo>
                      <a:pt x="92367" y="0"/>
                    </a:moveTo>
                    <a:cubicBezTo>
                      <a:pt x="41330" y="0"/>
                      <a:pt x="1" y="67"/>
                      <a:pt x="1" y="134"/>
                    </a:cubicBezTo>
                    <a:cubicBezTo>
                      <a:pt x="1" y="167"/>
                      <a:pt x="41364" y="234"/>
                      <a:pt x="92367" y="234"/>
                    </a:cubicBezTo>
                    <a:cubicBezTo>
                      <a:pt x="143337" y="234"/>
                      <a:pt x="184699" y="167"/>
                      <a:pt x="184699" y="134"/>
                    </a:cubicBezTo>
                    <a:cubicBezTo>
                      <a:pt x="184699" y="67"/>
                      <a:pt x="143370" y="0"/>
                      <a:pt x="923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9"/>
              <p:cNvSpPr/>
              <p:nvPr/>
            </p:nvSpPr>
            <p:spPr>
              <a:xfrm>
                <a:off x="4622650" y="1342675"/>
                <a:ext cx="966525" cy="847250"/>
              </a:xfrm>
              <a:custGeom>
                <a:avLst/>
                <a:gdLst/>
                <a:ahLst/>
                <a:cxnLst/>
                <a:rect l="l" t="t" r="r" b="b"/>
                <a:pathLst>
                  <a:path w="38661" h="33890" extrusionOk="0">
                    <a:moveTo>
                      <a:pt x="19342" y="1"/>
                    </a:moveTo>
                    <a:cubicBezTo>
                      <a:pt x="16854" y="1"/>
                      <a:pt x="14328" y="553"/>
                      <a:pt x="11942" y="1718"/>
                    </a:cubicBezTo>
                    <a:cubicBezTo>
                      <a:pt x="3503" y="5820"/>
                      <a:pt x="0" y="15928"/>
                      <a:pt x="4103" y="24367"/>
                    </a:cubicBezTo>
                    <a:cubicBezTo>
                      <a:pt x="7040" y="30385"/>
                      <a:pt x="13072" y="33890"/>
                      <a:pt x="19347" y="33890"/>
                    </a:cubicBezTo>
                    <a:cubicBezTo>
                      <a:pt x="21837" y="33890"/>
                      <a:pt x="24365" y="33338"/>
                      <a:pt x="26752" y="32173"/>
                    </a:cubicBezTo>
                    <a:cubicBezTo>
                      <a:pt x="35158" y="28103"/>
                      <a:pt x="38661" y="17962"/>
                      <a:pt x="34591" y="9556"/>
                    </a:cubicBezTo>
                    <a:cubicBezTo>
                      <a:pt x="31653" y="3513"/>
                      <a:pt x="25619" y="1"/>
                      <a:pt x="1934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4864475" y="1513825"/>
                <a:ext cx="429500" cy="526225"/>
              </a:xfrm>
              <a:custGeom>
                <a:avLst/>
                <a:gdLst/>
                <a:ahLst/>
                <a:cxnLst/>
                <a:rect l="l" t="t" r="r" b="b"/>
                <a:pathLst>
                  <a:path w="17180" h="21049" extrusionOk="0">
                    <a:moveTo>
                      <a:pt x="9211" y="1"/>
                    </a:moveTo>
                    <a:cubicBezTo>
                      <a:pt x="8084" y="1"/>
                      <a:pt x="6893" y="263"/>
                      <a:pt x="5705" y="842"/>
                    </a:cubicBezTo>
                    <a:cubicBezTo>
                      <a:pt x="768" y="3244"/>
                      <a:pt x="1" y="8014"/>
                      <a:pt x="1435" y="10950"/>
                    </a:cubicBezTo>
                    <a:cubicBezTo>
                      <a:pt x="2260" y="12664"/>
                      <a:pt x="3599" y="13895"/>
                      <a:pt x="5222" y="13895"/>
                    </a:cubicBezTo>
                    <a:cubicBezTo>
                      <a:pt x="5304" y="13895"/>
                      <a:pt x="5387" y="13892"/>
                      <a:pt x="5471" y="13885"/>
                    </a:cubicBezTo>
                    <a:cubicBezTo>
                      <a:pt x="5738" y="13885"/>
                      <a:pt x="5938" y="13618"/>
                      <a:pt x="5871" y="13385"/>
                    </a:cubicBezTo>
                    <a:cubicBezTo>
                      <a:pt x="5838" y="13185"/>
                      <a:pt x="5738" y="12651"/>
                      <a:pt x="5671" y="12451"/>
                    </a:cubicBezTo>
                    <a:cubicBezTo>
                      <a:pt x="5638" y="12151"/>
                      <a:pt x="5538" y="12084"/>
                      <a:pt x="5271" y="11950"/>
                    </a:cubicBezTo>
                    <a:cubicBezTo>
                      <a:pt x="4504" y="11583"/>
                      <a:pt x="3937" y="10983"/>
                      <a:pt x="3603" y="10216"/>
                    </a:cubicBezTo>
                    <a:cubicBezTo>
                      <a:pt x="2336" y="7614"/>
                      <a:pt x="3136" y="4312"/>
                      <a:pt x="6305" y="2777"/>
                    </a:cubicBezTo>
                    <a:cubicBezTo>
                      <a:pt x="7184" y="2343"/>
                      <a:pt x="8023" y="2141"/>
                      <a:pt x="8794" y="2141"/>
                    </a:cubicBezTo>
                    <a:cubicBezTo>
                      <a:pt x="10450" y="2141"/>
                      <a:pt x="11792" y="3074"/>
                      <a:pt x="12543" y="4645"/>
                    </a:cubicBezTo>
                    <a:cubicBezTo>
                      <a:pt x="14011" y="7647"/>
                      <a:pt x="13911" y="10816"/>
                      <a:pt x="11942" y="11784"/>
                    </a:cubicBezTo>
                    <a:cubicBezTo>
                      <a:pt x="11665" y="11931"/>
                      <a:pt x="11371" y="12000"/>
                      <a:pt x="11084" y="12000"/>
                    </a:cubicBezTo>
                    <a:cubicBezTo>
                      <a:pt x="10270" y="12000"/>
                      <a:pt x="9513" y="11446"/>
                      <a:pt x="9341" y="10583"/>
                    </a:cubicBezTo>
                    <a:cubicBezTo>
                      <a:pt x="9007" y="9082"/>
                      <a:pt x="8907" y="7380"/>
                      <a:pt x="8440" y="6446"/>
                    </a:cubicBezTo>
                    <a:cubicBezTo>
                      <a:pt x="8141" y="5823"/>
                      <a:pt x="7618" y="5386"/>
                      <a:pt x="6983" y="5386"/>
                    </a:cubicBezTo>
                    <a:cubicBezTo>
                      <a:pt x="6769" y="5386"/>
                      <a:pt x="6541" y="5436"/>
                      <a:pt x="6305" y="5546"/>
                    </a:cubicBezTo>
                    <a:cubicBezTo>
                      <a:pt x="5171" y="6113"/>
                      <a:pt x="4837" y="7681"/>
                      <a:pt x="5605" y="9215"/>
                    </a:cubicBezTo>
                    <a:cubicBezTo>
                      <a:pt x="5871" y="9782"/>
                      <a:pt x="6238" y="10283"/>
                      <a:pt x="6739" y="10716"/>
                    </a:cubicBezTo>
                    <a:cubicBezTo>
                      <a:pt x="6739" y="10716"/>
                      <a:pt x="7940" y="16087"/>
                      <a:pt x="8140" y="17021"/>
                    </a:cubicBezTo>
                    <a:cubicBezTo>
                      <a:pt x="8540" y="18889"/>
                      <a:pt x="9908" y="20757"/>
                      <a:pt x="10041" y="20990"/>
                    </a:cubicBezTo>
                    <a:cubicBezTo>
                      <a:pt x="10067" y="21030"/>
                      <a:pt x="10109" y="21048"/>
                      <a:pt x="10152" y="21048"/>
                    </a:cubicBezTo>
                    <a:cubicBezTo>
                      <a:pt x="10219" y="21048"/>
                      <a:pt x="10288" y="21004"/>
                      <a:pt x="10308" y="20924"/>
                    </a:cubicBezTo>
                    <a:cubicBezTo>
                      <a:pt x="10341" y="20723"/>
                      <a:pt x="10875" y="18455"/>
                      <a:pt x="10541" y="16620"/>
                    </a:cubicBezTo>
                    <a:cubicBezTo>
                      <a:pt x="10441" y="16087"/>
                      <a:pt x="9874" y="13385"/>
                      <a:pt x="9874" y="13385"/>
                    </a:cubicBezTo>
                    <a:lnTo>
                      <a:pt x="9874" y="13385"/>
                    </a:lnTo>
                    <a:cubicBezTo>
                      <a:pt x="10246" y="13668"/>
                      <a:pt x="10797" y="13820"/>
                      <a:pt x="11402" y="13820"/>
                    </a:cubicBezTo>
                    <a:cubicBezTo>
                      <a:pt x="11936" y="13820"/>
                      <a:pt x="12512" y="13702"/>
                      <a:pt x="13043" y="13451"/>
                    </a:cubicBezTo>
                    <a:cubicBezTo>
                      <a:pt x="16379" y="11817"/>
                      <a:pt x="17180" y="7681"/>
                      <a:pt x="15178" y="3611"/>
                    </a:cubicBezTo>
                    <a:cubicBezTo>
                      <a:pt x="14126" y="1438"/>
                      <a:pt x="11847" y="1"/>
                      <a:pt x="9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9"/>
              <p:cNvSpPr/>
              <p:nvPr/>
            </p:nvSpPr>
            <p:spPr>
              <a:xfrm>
                <a:off x="5488250" y="2776925"/>
                <a:ext cx="660500" cy="584450"/>
              </a:xfrm>
              <a:custGeom>
                <a:avLst/>
                <a:gdLst/>
                <a:ahLst/>
                <a:cxnLst/>
                <a:rect l="l" t="t" r="r" b="b"/>
                <a:pathLst>
                  <a:path w="26420" h="23378" extrusionOk="0">
                    <a:moveTo>
                      <a:pt x="13184" y="0"/>
                    </a:moveTo>
                    <a:cubicBezTo>
                      <a:pt x="8489" y="0"/>
                      <a:pt x="4077" y="2871"/>
                      <a:pt x="2302" y="7526"/>
                    </a:cubicBezTo>
                    <a:cubicBezTo>
                      <a:pt x="1" y="13530"/>
                      <a:pt x="3003" y="20302"/>
                      <a:pt x="9041" y="22604"/>
                    </a:cubicBezTo>
                    <a:cubicBezTo>
                      <a:pt x="10418" y="23129"/>
                      <a:pt x="11831" y="23378"/>
                      <a:pt x="13221" y="23378"/>
                    </a:cubicBezTo>
                    <a:cubicBezTo>
                      <a:pt x="17921" y="23378"/>
                      <a:pt x="22341" y="20526"/>
                      <a:pt x="24118" y="15865"/>
                    </a:cubicBezTo>
                    <a:cubicBezTo>
                      <a:pt x="26420" y="9828"/>
                      <a:pt x="23418" y="3056"/>
                      <a:pt x="17380" y="788"/>
                    </a:cubicBezTo>
                    <a:cubicBezTo>
                      <a:pt x="15998" y="253"/>
                      <a:pt x="14579" y="0"/>
                      <a:pt x="13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9"/>
              <p:cNvSpPr/>
              <p:nvPr/>
            </p:nvSpPr>
            <p:spPr>
              <a:xfrm>
                <a:off x="5611675" y="2890850"/>
                <a:ext cx="386125" cy="366950"/>
              </a:xfrm>
              <a:custGeom>
                <a:avLst/>
                <a:gdLst/>
                <a:ahLst/>
                <a:cxnLst/>
                <a:rect l="l" t="t" r="r" b="b"/>
                <a:pathLst>
                  <a:path w="15445" h="14678" extrusionOk="0">
                    <a:moveTo>
                      <a:pt x="14378" y="9107"/>
                    </a:moveTo>
                    <a:cubicBezTo>
                      <a:pt x="15445" y="5938"/>
                      <a:pt x="13844" y="2469"/>
                      <a:pt x="10708" y="1235"/>
                    </a:cubicBezTo>
                    <a:cubicBezTo>
                      <a:pt x="7573" y="0"/>
                      <a:pt x="4037" y="1468"/>
                      <a:pt x="2669" y="4537"/>
                    </a:cubicBezTo>
                    <a:cubicBezTo>
                      <a:pt x="2636" y="4604"/>
                      <a:pt x="2602" y="4704"/>
                      <a:pt x="2569" y="4770"/>
                    </a:cubicBezTo>
                    <a:cubicBezTo>
                      <a:pt x="2169" y="5838"/>
                      <a:pt x="2069" y="7005"/>
                      <a:pt x="2269" y="8106"/>
                    </a:cubicBezTo>
                    <a:lnTo>
                      <a:pt x="1" y="10841"/>
                    </a:lnTo>
                    <a:lnTo>
                      <a:pt x="3670" y="11042"/>
                    </a:lnTo>
                    <a:cubicBezTo>
                      <a:pt x="6739" y="14677"/>
                      <a:pt x="12576" y="13710"/>
                      <a:pt x="14311" y="9274"/>
                    </a:cubicBezTo>
                    <a:cubicBezTo>
                      <a:pt x="14344" y="9207"/>
                      <a:pt x="14378" y="9174"/>
                      <a:pt x="14378" y="9107"/>
                    </a:cubicBezTo>
                    <a:close/>
                    <a:moveTo>
                      <a:pt x="6572" y="11909"/>
                    </a:moveTo>
                    <a:cubicBezTo>
                      <a:pt x="5605" y="11542"/>
                      <a:pt x="4771" y="10908"/>
                      <a:pt x="4170" y="10074"/>
                    </a:cubicBezTo>
                    <a:lnTo>
                      <a:pt x="2035" y="9941"/>
                    </a:lnTo>
                    <a:lnTo>
                      <a:pt x="3336" y="8373"/>
                    </a:lnTo>
                    <a:cubicBezTo>
                      <a:pt x="3069" y="7306"/>
                      <a:pt x="3103" y="6171"/>
                      <a:pt x="3503" y="5137"/>
                    </a:cubicBezTo>
                    <a:cubicBezTo>
                      <a:pt x="3570" y="4971"/>
                      <a:pt x="3637" y="4804"/>
                      <a:pt x="3703" y="4670"/>
                    </a:cubicBezTo>
                    <a:cubicBezTo>
                      <a:pt x="4937" y="2235"/>
                      <a:pt x="7840" y="1134"/>
                      <a:pt x="10375" y="2135"/>
                    </a:cubicBezTo>
                    <a:cubicBezTo>
                      <a:pt x="12910" y="3136"/>
                      <a:pt x="14278" y="5905"/>
                      <a:pt x="13510" y="8506"/>
                    </a:cubicBezTo>
                    <a:cubicBezTo>
                      <a:pt x="13477" y="8640"/>
                      <a:pt x="13444" y="8773"/>
                      <a:pt x="13377" y="8907"/>
                    </a:cubicBezTo>
                    <a:cubicBezTo>
                      <a:pt x="12343" y="11609"/>
                      <a:pt x="9274" y="12976"/>
                      <a:pt x="6572" y="119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5760125" y="2980075"/>
                <a:ext cx="125100" cy="175150"/>
              </a:xfrm>
              <a:custGeom>
                <a:avLst/>
                <a:gdLst/>
                <a:ahLst/>
                <a:cxnLst/>
                <a:rect l="l" t="t" r="r" b="b"/>
                <a:pathLst>
                  <a:path w="5004" h="7006" extrusionOk="0">
                    <a:moveTo>
                      <a:pt x="4770" y="5671"/>
                    </a:moveTo>
                    <a:cubicBezTo>
                      <a:pt x="4637" y="5538"/>
                      <a:pt x="4070" y="4904"/>
                      <a:pt x="3936" y="4837"/>
                    </a:cubicBezTo>
                    <a:cubicBezTo>
                      <a:pt x="3836" y="4737"/>
                      <a:pt x="3736" y="4671"/>
                      <a:pt x="3603" y="4771"/>
                    </a:cubicBezTo>
                    <a:cubicBezTo>
                      <a:pt x="3436" y="4871"/>
                      <a:pt x="3036" y="5104"/>
                      <a:pt x="2936" y="5171"/>
                    </a:cubicBezTo>
                    <a:cubicBezTo>
                      <a:pt x="2802" y="5204"/>
                      <a:pt x="2702" y="5204"/>
                      <a:pt x="2602" y="5071"/>
                    </a:cubicBezTo>
                    <a:cubicBezTo>
                      <a:pt x="2235" y="4737"/>
                      <a:pt x="1935" y="4337"/>
                      <a:pt x="1701" y="3903"/>
                    </a:cubicBezTo>
                    <a:cubicBezTo>
                      <a:pt x="1501" y="3503"/>
                      <a:pt x="1368" y="3069"/>
                      <a:pt x="1301" y="2636"/>
                    </a:cubicBezTo>
                    <a:cubicBezTo>
                      <a:pt x="1268" y="2436"/>
                      <a:pt x="1368" y="2402"/>
                      <a:pt x="1468" y="2369"/>
                    </a:cubicBezTo>
                    <a:cubicBezTo>
                      <a:pt x="1568" y="2302"/>
                      <a:pt x="1668" y="2235"/>
                      <a:pt x="1768" y="2202"/>
                    </a:cubicBezTo>
                    <a:lnTo>
                      <a:pt x="1868" y="2135"/>
                    </a:lnTo>
                    <a:cubicBezTo>
                      <a:pt x="1902" y="2102"/>
                      <a:pt x="1968" y="2035"/>
                      <a:pt x="2002" y="2002"/>
                    </a:cubicBezTo>
                    <a:cubicBezTo>
                      <a:pt x="2102" y="1935"/>
                      <a:pt x="2135" y="1835"/>
                      <a:pt x="2102" y="1735"/>
                    </a:cubicBezTo>
                    <a:cubicBezTo>
                      <a:pt x="2102" y="1668"/>
                      <a:pt x="2068" y="834"/>
                      <a:pt x="2068" y="534"/>
                    </a:cubicBezTo>
                    <a:cubicBezTo>
                      <a:pt x="2035" y="201"/>
                      <a:pt x="1902" y="201"/>
                      <a:pt x="1835" y="167"/>
                    </a:cubicBezTo>
                    <a:cubicBezTo>
                      <a:pt x="1735" y="134"/>
                      <a:pt x="1668" y="67"/>
                      <a:pt x="1568" y="34"/>
                    </a:cubicBezTo>
                    <a:cubicBezTo>
                      <a:pt x="1401" y="1"/>
                      <a:pt x="1234" y="1"/>
                      <a:pt x="1101" y="67"/>
                    </a:cubicBezTo>
                    <a:cubicBezTo>
                      <a:pt x="667" y="267"/>
                      <a:pt x="300" y="634"/>
                      <a:pt x="134" y="1068"/>
                    </a:cubicBezTo>
                    <a:cubicBezTo>
                      <a:pt x="67" y="1235"/>
                      <a:pt x="34" y="1402"/>
                      <a:pt x="34" y="1602"/>
                    </a:cubicBezTo>
                    <a:cubicBezTo>
                      <a:pt x="0" y="2002"/>
                      <a:pt x="67" y="2402"/>
                      <a:pt x="167" y="2769"/>
                    </a:cubicBezTo>
                    <a:cubicBezTo>
                      <a:pt x="200" y="2903"/>
                      <a:pt x="567" y="4737"/>
                      <a:pt x="1801" y="5871"/>
                    </a:cubicBezTo>
                    <a:cubicBezTo>
                      <a:pt x="3036" y="7006"/>
                      <a:pt x="3136" y="6805"/>
                      <a:pt x="3403" y="6905"/>
                    </a:cubicBezTo>
                    <a:cubicBezTo>
                      <a:pt x="3836" y="6972"/>
                      <a:pt x="4303" y="6872"/>
                      <a:pt x="4637" y="6572"/>
                    </a:cubicBezTo>
                    <a:cubicBezTo>
                      <a:pt x="4837" y="6405"/>
                      <a:pt x="4937" y="6172"/>
                      <a:pt x="5004" y="5938"/>
                    </a:cubicBezTo>
                    <a:cubicBezTo>
                      <a:pt x="4937" y="5871"/>
                      <a:pt x="4870" y="5771"/>
                      <a:pt x="4770" y="56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1693050" y="1546550"/>
                <a:ext cx="446175" cy="445350"/>
              </a:xfrm>
              <a:custGeom>
                <a:avLst/>
                <a:gdLst/>
                <a:ahLst/>
                <a:cxnLst/>
                <a:rect l="l" t="t" r="r" b="b"/>
                <a:pathLst>
                  <a:path w="17847" h="17814" extrusionOk="0">
                    <a:moveTo>
                      <a:pt x="8907" y="0"/>
                    </a:moveTo>
                    <a:cubicBezTo>
                      <a:pt x="4003" y="0"/>
                      <a:pt x="0" y="3970"/>
                      <a:pt x="0" y="8907"/>
                    </a:cubicBezTo>
                    <a:cubicBezTo>
                      <a:pt x="0" y="13810"/>
                      <a:pt x="4003" y="17813"/>
                      <a:pt x="8907" y="17813"/>
                    </a:cubicBezTo>
                    <a:cubicBezTo>
                      <a:pt x="13844" y="17813"/>
                      <a:pt x="17846" y="13810"/>
                      <a:pt x="17846" y="8907"/>
                    </a:cubicBezTo>
                    <a:cubicBezTo>
                      <a:pt x="17846" y="3970"/>
                      <a:pt x="13844" y="0"/>
                      <a:pt x="890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1797300" y="1672200"/>
                <a:ext cx="237675" cy="193125"/>
              </a:xfrm>
              <a:custGeom>
                <a:avLst/>
                <a:gdLst/>
                <a:ahLst/>
                <a:cxnLst/>
                <a:rect l="l" t="t" r="r" b="b"/>
                <a:pathLst>
                  <a:path w="9507" h="7725" extrusionOk="0">
                    <a:moveTo>
                      <a:pt x="6577" y="0"/>
                    </a:moveTo>
                    <a:cubicBezTo>
                      <a:pt x="5423" y="0"/>
                      <a:pt x="4310" y="1068"/>
                      <a:pt x="4637" y="2446"/>
                    </a:cubicBezTo>
                    <a:cubicBezTo>
                      <a:pt x="3069" y="2346"/>
                      <a:pt x="1635" y="1613"/>
                      <a:pt x="634" y="378"/>
                    </a:cubicBezTo>
                    <a:lnTo>
                      <a:pt x="634" y="378"/>
                    </a:lnTo>
                    <a:cubicBezTo>
                      <a:pt x="133" y="1279"/>
                      <a:pt x="400" y="2413"/>
                      <a:pt x="1234" y="2980"/>
                    </a:cubicBezTo>
                    <a:cubicBezTo>
                      <a:pt x="934" y="2980"/>
                      <a:pt x="634" y="2913"/>
                      <a:pt x="367" y="2747"/>
                    </a:cubicBezTo>
                    <a:lnTo>
                      <a:pt x="367" y="2747"/>
                    </a:lnTo>
                    <a:cubicBezTo>
                      <a:pt x="334" y="3681"/>
                      <a:pt x="1001" y="4515"/>
                      <a:pt x="1935" y="4681"/>
                    </a:cubicBezTo>
                    <a:cubicBezTo>
                      <a:pt x="1749" y="4723"/>
                      <a:pt x="1564" y="4751"/>
                      <a:pt x="1378" y="4751"/>
                    </a:cubicBezTo>
                    <a:cubicBezTo>
                      <a:pt x="1263" y="4751"/>
                      <a:pt x="1149" y="4740"/>
                      <a:pt x="1034" y="4715"/>
                    </a:cubicBezTo>
                    <a:lnTo>
                      <a:pt x="1034" y="4715"/>
                    </a:lnTo>
                    <a:cubicBezTo>
                      <a:pt x="1301" y="5515"/>
                      <a:pt x="2035" y="6049"/>
                      <a:pt x="2869" y="6082"/>
                    </a:cubicBezTo>
                    <a:cubicBezTo>
                      <a:pt x="2166" y="6588"/>
                      <a:pt x="1346" y="6881"/>
                      <a:pt x="486" y="6881"/>
                    </a:cubicBezTo>
                    <a:cubicBezTo>
                      <a:pt x="325" y="6881"/>
                      <a:pt x="163" y="6871"/>
                      <a:pt x="0" y="6850"/>
                    </a:cubicBezTo>
                    <a:lnTo>
                      <a:pt x="0" y="6850"/>
                    </a:lnTo>
                    <a:cubicBezTo>
                      <a:pt x="953" y="7452"/>
                      <a:pt x="1978" y="7725"/>
                      <a:pt x="2975" y="7725"/>
                    </a:cubicBezTo>
                    <a:cubicBezTo>
                      <a:pt x="5955" y="7725"/>
                      <a:pt x="8689" y="5287"/>
                      <a:pt x="8539" y="1913"/>
                    </a:cubicBezTo>
                    <a:cubicBezTo>
                      <a:pt x="8906" y="1646"/>
                      <a:pt x="9240" y="1312"/>
                      <a:pt x="9507" y="945"/>
                    </a:cubicBezTo>
                    <a:lnTo>
                      <a:pt x="9507" y="945"/>
                    </a:lnTo>
                    <a:cubicBezTo>
                      <a:pt x="9140" y="1079"/>
                      <a:pt x="8740" y="1179"/>
                      <a:pt x="8373" y="1246"/>
                    </a:cubicBezTo>
                    <a:cubicBezTo>
                      <a:pt x="8773" y="1012"/>
                      <a:pt x="9073" y="612"/>
                      <a:pt x="9240" y="178"/>
                    </a:cubicBezTo>
                    <a:lnTo>
                      <a:pt x="9240" y="178"/>
                    </a:lnTo>
                    <a:cubicBezTo>
                      <a:pt x="8840" y="412"/>
                      <a:pt x="8439" y="578"/>
                      <a:pt x="7972" y="645"/>
                    </a:cubicBezTo>
                    <a:cubicBezTo>
                      <a:pt x="7573" y="196"/>
                      <a:pt x="7071" y="0"/>
                      <a:pt x="6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1804800" y="3730075"/>
                <a:ext cx="845625" cy="767500"/>
              </a:xfrm>
              <a:custGeom>
                <a:avLst/>
                <a:gdLst/>
                <a:ahLst/>
                <a:cxnLst/>
                <a:rect l="l" t="t" r="r" b="b"/>
                <a:pathLst>
                  <a:path w="33825" h="30700" extrusionOk="0">
                    <a:moveTo>
                      <a:pt x="16943" y="0"/>
                    </a:moveTo>
                    <a:cubicBezTo>
                      <a:pt x="15767" y="0"/>
                      <a:pt x="14571" y="137"/>
                      <a:pt x="13376" y="422"/>
                    </a:cubicBezTo>
                    <a:cubicBezTo>
                      <a:pt x="5104" y="2390"/>
                      <a:pt x="0" y="10663"/>
                      <a:pt x="1968" y="18902"/>
                    </a:cubicBezTo>
                    <a:cubicBezTo>
                      <a:pt x="3651" y="25947"/>
                      <a:pt x="9942" y="30699"/>
                      <a:pt x="16881" y="30699"/>
                    </a:cubicBezTo>
                    <a:cubicBezTo>
                      <a:pt x="18058" y="30699"/>
                      <a:pt x="19253" y="30562"/>
                      <a:pt x="20448" y="30277"/>
                    </a:cubicBezTo>
                    <a:cubicBezTo>
                      <a:pt x="28721" y="28342"/>
                      <a:pt x="33824" y="20036"/>
                      <a:pt x="31856" y="11797"/>
                    </a:cubicBezTo>
                    <a:cubicBezTo>
                      <a:pt x="30174" y="4753"/>
                      <a:pt x="23882" y="0"/>
                      <a:pt x="169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1999925" y="3887600"/>
                <a:ext cx="455350" cy="453225"/>
              </a:xfrm>
              <a:custGeom>
                <a:avLst/>
                <a:gdLst/>
                <a:ahLst/>
                <a:cxnLst/>
                <a:rect l="l" t="t" r="r" b="b"/>
                <a:pathLst>
                  <a:path w="18214" h="18129" extrusionOk="0">
                    <a:moveTo>
                      <a:pt x="11859" y="1492"/>
                    </a:moveTo>
                    <a:cubicBezTo>
                      <a:pt x="12047" y="1492"/>
                      <a:pt x="12232" y="1503"/>
                      <a:pt x="12410" y="1527"/>
                    </a:cubicBezTo>
                    <a:cubicBezTo>
                      <a:pt x="12810" y="1560"/>
                      <a:pt x="13177" y="1693"/>
                      <a:pt x="13510" y="1927"/>
                    </a:cubicBezTo>
                    <a:cubicBezTo>
                      <a:pt x="13844" y="2127"/>
                      <a:pt x="14111" y="2394"/>
                      <a:pt x="14344" y="2694"/>
                    </a:cubicBezTo>
                    <a:cubicBezTo>
                      <a:pt x="14645" y="3161"/>
                      <a:pt x="14845" y="3628"/>
                      <a:pt x="14978" y="4162"/>
                    </a:cubicBezTo>
                    <a:cubicBezTo>
                      <a:pt x="15245" y="5029"/>
                      <a:pt x="15312" y="5263"/>
                      <a:pt x="15812" y="7464"/>
                    </a:cubicBezTo>
                    <a:cubicBezTo>
                      <a:pt x="16346" y="9632"/>
                      <a:pt x="16379" y="9899"/>
                      <a:pt x="16546" y="10800"/>
                    </a:cubicBezTo>
                    <a:cubicBezTo>
                      <a:pt x="16679" y="11300"/>
                      <a:pt x="16713" y="11834"/>
                      <a:pt x="16646" y="12368"/>
                    </a:cubicBezTo>
                    <a:cubicBezTo>
                      <a:pt x="16579" y="12768"/>
                      <a:pt x="16446" y="13135"/>
                      <a:pt x="16246" y="13468"/>
                    </a:cubicBezTo>
                    <a:cubicBezTo>
                      <a:pt x="16046" y="13802"/>
                      <a:pt x="15779" y="14069"/>
                      <a:pt x="15445" y="14302"/>
                    </a:cubicBezTo>
                    <a:cubicBezTo>
                      <a:pt x="15012" y="14603"/>
                      <a:pt x="14511" y="14803"/>
                      <a:pt x="14011" y="14936"/>
                    </a:cubicBezTo>
                    <a:cubicBezTo>
                      <a:pt x="13177" y="15203"/>
                      <a:pt x="12910" y="15270"/>
                      <a:pt x="10708" y="15770"/>
                    </a:cubicBezTo>
                    <a:cubicBezTo>
                      <a:pt x="8507" y="16304"/>
                      <a:pt x="8273" y="16337"/>
                      <a:pt x="7373" y="16504"/>
                    </a:cubicBezTo>
                    <a:cubicBezTo>
                      <a:pt x="7017" y="16593"/>
                      <a:pt x="6661" y="16637"/>
                      <a:pt x="6305" y="16637"/>
                    </a:cubicBezTo>
                    <a:cubicBezTo>
                      <a:pt x="6127" y="16637"/>
                      <a:pt x="5949" y="16626"/>
                      <a:pt x="5772" y="16604"/>
                    </a:cubicBezTo>
                    <a:cubicBezTo>
                      <a:pt x="5405" y="16537"/>
                      <a:pt x="5038" y="16404"/>
                      <a:pt x="4704" y="16204"/>
                    </a:cubicBezTo>
                    <a:cubicBezTo>
                      <a:pt x="4371" y="16004"/>
                      <a:pt x="4104" y="15703"/>
                      <a:pt x="3904" y="15403"/>
                    </a:cubicBezTo>
                    <a:cubicBezTo>
                      <a:pt x="3603" y="14936"/>
                      <a:pt x="3370" y="14469"/>
                      <a:pt x="3236" y="13935"/>
                    </a:cubicBezTo>
                    <a:cubicBezTo>
                      <a:pt x="3003" y="13068"/>
                      <a:pt x="2936" y="12835"/>
                      <a:pt x="2403" y="10633"/>
                    </a:cubicBezTo>
                    <a:cubicBezTo>
                      <a:pt x="1902" y="8465"/>
                      <a:pt x="1835" y="8198"/>
                      <a:pt x="1669" y="7297"/>
                    </a:cubicBezTo>
                    <a:cubicBezTo>
                      <a:pt x="1535" y="6797"/>
                      <a:pt x="1535" y="6263"/>
                      <a:pt x="1602" y="5730"/>
                    </a:cubicBezTo>
                    <a:cubicBezTo>
                      <a:pt x="1702" y="4929"/>
                      <a:pt x="2136" y="4229"/>
                      <a:pt x="2769" y="3795"/>
                    </a:cubicBezTo>
                    <a:cubicBezTo>
                      <a:pt x="3203" y="3495"/>
                      <a:pt x="3703" y="3295"/>
                      <a:pt x="4237" y="3161"/>
                    </a:cubicBezTo>
                    <a:cubicBezTo>
                      <a:pt x="5071" y="2894"/>
                      <a:pt x="5338" y="2828"/>
                      <a:pt x="7506" y="2327"/>
                    </a:cubicBezTo>
                    <a:lnTo>
                      <a:pt x="7506" y="2361"/>
                    </a:lnTo>
                    <a:cubicBezTo>
                      <a:pt x="9674" y="1827"/>
                      <a:pt x="9941" y="1760"/>
                      <a:pt x="10842" y="1593"/>
                    </a:cubicBezTo>
                    <a:cubicBezTo>
                      <a:pt x="11165" y="1529"/>
                      <a:pt x="11516" y="1492"/>
                      <a:pt x="11859" y="1492"/>
                    </a:cubicBezTo>
                    <a:close/>
                    <a:moveTo>
                      <a:pt x="11848" y="1"/>
                    </a:moveTo>
                    <a:cubicBezTo>
                      <a:pt x="11423" y="1"/>
                      <a:pt x="10999" y="45"/>
                      <a:pt x="10575" y="126"/>
                    </a:cubicBezTo>
                    <a:cubicBezTo>
                      <a:pt x="9674" y="292"/>
                      <a:pt x="9408" y="359"/>
                      <a:pt x="7173" y="893"/>
                    </a:cubicBezTo>
                    <a:lnTo>
                      <a:pt x="7173" y="826"/>
                    </a:lnTo>
                    <a:cubicBezTo>
                      <a:pt x="4938" y="1360"/>
                      <a:pt x="4671" y="1427"/>
                      <a:pt x="3804" y="1693"/>
                    </a:cubicBezTo>
                    <a:cubicBezTo>
                      <a:pt x="3136" y="1860"/>
                      <a:pt x="2503" y="2127"/>
                      <a:pt x="1902" y="2527"/>
                    </a:cubicBezTo>
                    <a:cubicBezTo>
                      <a:pt x="901" y="3228"/>
                      <a:pt x="234" y="4295"/>
                      <a:pt x="101" y="5496"/>
                    </a:cubicBezTo>
                    <a:cubicBezTo>
                      <a:pt x="1" y="6197"/>
                      <a:pt x="34" y="6897"/>
                      <a:pt x="168" y="7564"/>
                    </a:cubicBezTo>
                    <a:cubicBezTo>
                      <a:pt x="334" y="8465"/>
                      <a:pt x="401" y="8732"/>
                      <a:pt x="935" y="10967"/>
                    </a:cubicBezTo>
                    <a:cubicBezTo>
                      <a:pt x="1469" y="13168"/>
                      <a:pt x="1535" y="13468"/>
                      <a:pt x="1769" y="14336"/>
                    </a:cubicBezTo>
                    <a:cubicBezTo>
                      <a:pt x="1936" y="15003"/>
                      <a:pt x="2202" y="15637"/>
                      <a:pt x="2603" y="16204"/>
                    </a:cubicBezTo>
                    <a:cubicBezTo>
                      <a:pt x="2936" y="16737"/>
                      <a:pt x="3370" y="17171"/>
                      <a:pt x="3904" y="17471"/>
                    </a:cubicBezTo>
                    <a:cubicBezTo>
                      <a:pt x="4404" y="17805"/>
                      <a:pt x="4971" y="18005"/>
                      <a:pt x="5571" y="18072"/>
                    </a:cubicBezTo>
                    <a:cubicBezTo>
                      <a:pt x="5834" y="18109"/>
                      <a:pt x="6097" y="18128"/>
                      <a:pt x="6360" y="18128"/>
                    </a:cubicBezTo>
                    <a:cubicBezTo>
                      <a:pt x="6797" y="18128"/>
                      <a:pt x="7235" y="18076"/>
                      <a:pt x="7673" y="17972"/>
                    </a:cubicBezTo>
                    <a:cubicBezTo>
                      <a:pt x="8540" y="17805"/>
                      <a:pt x="8840" y="17738"/>
                      <a:pt x="11042" y="17238"/>
                    </a:cubicBezTo>
                    <a:cubicBezTo>
                      <a:pt x="13277" y="16704"/>
                      <a:pt x="13544" y="16604"/>
                      <a:pt x="14411" y="16404"/>
                    </a:cubicBezTo>
                    <a:cubicBezTo>
                      <a:pt x="15078" y="16204"/>
                      <a:pt x="15712" y="15937"/>
                      <a:pt x="16312" y="15570"/>
                    </a:cubicBezTo>
                    <a:cubicBezTo>
                      <a:pt x="16813" y="15203"/>
                      <a:pt x="17213" y="14769"/>
                      <a:pt x="17547" y="14269"/>
                    </a:cubicBezTo>
                    <a:cubicBezTo>
                      <a:pt x="17847" y="13769"/>
                      <a:pt x="18047" y="13202"/>
                      <a:pt x="18147" y="12601"/>
                    </a:cubicBezTo>
                    <a:cubicBezTo>
                      <a:pt x="18214" y="11901"/>
                      <a:pt x="18180" y="11200"/>
                      <a:pt x="18047" y="10500"/>
                    </a:cubicBezTo>
                    <a:cubicBezTo>
                      <a:pt x="17880" y="9632"/>
                      <a:pt x="17814" y="9366"/>
                      <a:pt x="17280" y="7131"/>
                    </a:cubicBezTo>
                    <a:cubicBezTo>
                      <a:pt x="16746" y="4896"/>
                      <a:pt x="16679" y="4629"/>
                      <a:pt x="16446" y="3762"/>
                    </a:cubicBezTo>
                    <a:cubicBezTo>
                      <a:pt x="16279" y="3094"/>
                      <a:pt x="16012" y="2461"/>
                      <a:pt x="15612" y="1860"/>
                    </a:cubicBezTo>
                    <a:cubicBezTo>
                      <a:pt x="15278" y="1360"/>
                      <a:pt x="14845" y="960"/>
                      <a:pt x="14344" y="659"/>
                    </a:cubicBezTo>
                    <a:cubicBezTo>
                      <a:pt x="13811" y="326"/>
                      <a:pt x="13244" y="126"/>
                      <a:pt x="12677" y="59"/>
                    </a:cubicBezTo>
                    <a:cubicBezTo>
                      <a:pt x="12400" y="19"/>
                      <a:pt x="12124" y="1"/>
                      <a:pt x="11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2089175" y="4006050"/>
                <a:ext cx="260350" cy="216125"/>
              </a:xfrm>
              <a:custGeom>
                <a:avLst/>
                <a:gdLst/>
                <a:ahLst/>
                <a:cxnLst/>
                <a:rect l="l" t="t" r="r" b="b"/>
                <a:pathLst>
                  <a:path w="10414" h="8645" extrusionOk="0">
                    <a:moveTo>
                      <a:pt x="5537" y="1505"/>
                    </a:moveTo>
                    <a:cubicBezTo>
                      <a:pt x="6748" y="1505"/>
                      <a:pt x="7948" y="2265"/>
                      <a:pt x="8273" y="3660"/>
                    </a:cubicBezTo>
                    <a:cubicBezTo>
                      <a:pt x="8640" y="5161"/>
                      <a:pt x="7706" y="6696"/>
                      <a:pt x="6204" y="7063"/>
                    </a:cubicBezTo>
                    <a:cubicBezTo>
                      <a:pt x="5979" y="7115"/>
                      <a:pt x="5758" y="7140"/>
                      <a:pt x="5544" y="7140"/>
                    </a:cubicBezTo>
                    <a:cubicBezTo>
                      <a:pt x="3445" y="7140"/>
                      <a:pt x="1989" y="4763"/>
                      <a:pt x="3169" y="2826"/>
                    </a:cubicBezTo>
                    <a:cubicBezTo>
                      <a:pt x="3725" y="1928"/>
                      <a:pt x="4634" y="1505"/>
                      <a:pt x="5537" y="1505"/>
                    </a:cubicBezTo>
                    <a:close/>
                    <a:moveTo>
                      <a:pt x="5553" y="0"/>
                    </a:moveTo>
                    <a:cubicBezTo>
                      <a:pt x="5217" y="0"/>
                      <a:pt x="4876" y="41"/>
                      <a:pt x="4537" y="124"/>
                    </a:cubicBezTo>
                    <a:cubicBezTo>
                      <a:pt x="801" y="992"/>
                      <a:pt x="0" y="5962"/>
                      <a:pt x="3269" y="7997"/>
                    </a:cubicBezTo>
                    <a:cubicBezTo>
                      <a:pt x="4000" y="8444"/>
                      <a:pt x="4771" y="8645"/>
                      <a:pt x="5518" y="8645"/>
                    </a:cubicBezTo>
                    <a:cubicBezTo>
                      <a:pt x="8111" y="8645"/>
                      <a:pt x="10414" y="6227"/>
                      <a:pt x="9740" y="3327"/>
                    </a:cubicBezTo>
                    <a:cubicBezTo>
                      <a:pt x="9257" y="1336"/>
                      <a:pt x="7489" y="0"/>
                      <a:pt x="5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2278475" y="3953375"/>
                <a:ext cx="60600" cy="50475"/>
              </a:xfrm>
              <a:custGeom>
                <a:avLst/>
                <a:gdLst/>
                <a:ahLst/>
                <a:cxnLst/>
                <a:rect l="l" t="t" r="r" b="b"/>
                <a:pathLst>
                  <a:path w="2424" h="2019" extrusionOk="0">
                    <a:moveTo>
                      <a:pt x="1304" y="0"/>
                    </a:moveTo>
                    <a:cubicBezTo>
                      <a:pt x="1226" y="0"/>
                      <a:pt x="1147" y="10"/>
                      <a:pt x="1068" y="30"/>
                    </a:cubicBezTo>
                    <a:cubicBezTo>
                      <a:pt x="167" y="230"/>
                      <a:pt x="0" y="1397"/>
                      <a:pt x="767" y="1864"/>
                    </a:cubicBezTo>
                    <a:cubicBezTo>
                      <a:pt x="942" y="1970"/>
                      <a:pt x="1124" y="2018"/>
                      <a:pt x="1301" y="2018"/>
                    </a:cubicBezTo>
                    <a:cubicBezTo>
                      <a:pt x="1900" y="2018"/>
                      <a:pt x="2423" y="1467"/>
                      <a:pt x="2268" y="797"/>
                    </a:cubicBezTo>
                    <a:cubicBezTo>
                      <a:pt x="2155" y="314"/>
                      <a:pt x="1751"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5042950" y="3791500"/>
                <a:ext cx="358600" cy="357775"/>
              </a:xfrm>
              <a:custGeom>
                <a:avLst/>
                <a:gdLst/>
                <a:ahLst/>
                <a:cxnLst/>
                <a:rect l="l" t="t" r="r" b="b"/>
                <a:pathLst>
                  <a:path w="14344" h="14311" extrusionOk="0">
                    <a:moveTo>
                      <a:pt x="7172" y="0"/>
                    </a:moveTo>
                    <a:cubicBezTo>
                      <a:pt x="3236" y="0"/>
                      <a:pt x="0" y="3202"/>
                      <a:pt x="33" y="7172"/>
                    </a:cubicBezTo>
                    <a:cubicBezTo>
                      <a:pt x="0" y="11108"/>
                      <a:pt x="3236" y="14310"/>
                      <a:pt x="7172" y="14310"/>
                    </a:cubicBezTo>
                    <a:cubicBezTo>
                      <a:pt x="11141" y="14310"/>
                      <a:pt x="14344" y="11108"/>
                      <a:pt x="14344" y="7172"/>
                    </a:cubicBezTo>
                    <a:cubicBezTo>
                      <a:pt x="14344" y="3202"/>
                      <a:pt x="11141" y="0"/>
                      <a:pt x="71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5172200" y="3862375"/>
                <a:ext cx="100925" cy="216000"/>
              </a:xfrm>
              <a:custGeom>
                <a:avLst/>
                <a:gdLst/>
                <a:ahLst/>
                <a:cxnLst/>
                <a:rect l="l" t="t" r="r" b="b"/>
                <a:pathLst>
                  <a:path w="4037" h="8640" extrusionOk="0">
                    <a:moveTo>
                      <a:pt x="2802" y="0"/>
                    </a:moveTo>
                    <a:cubicBezTo>
                      <a:pt x="1501" y="0"/>
                      <a:pt x="934" y="601"/>
                      <a:pt x="934" y="1668"/>
                    </a:cubicBezTo>
                    <a:lnTo>
                      <a:pt x="934" y="2836"/>
                    </a:lnTo>
                    <a:lnTo>
                      <a:pt x="0" y="2836"/>
                    </a:lnTo>
                    <a:lnTo>
                      <a:pt x="0" y="4304"/>
                    </a:lnTo>
                    <a:lnTo>
                      <a:pt x="901" y="4304"/>
                    </a:lnTo>
                    <a:lnTo>
                      <a:pt x="901" y="8640"/>
                    </a:lnTo>
                    <a:lnTo>
                      <a:pt x="2669" y="8640"/>
                    </a:lnTo>
                    <a:lnTo>
                      <a:pt x="2669" y="4304"/>
                    </a:lnTo>
                    <a:lnTo>
                      <a:pt x="3870" y="4304"/>
                    </a:lnTo>
                    <a:lnTo>
                      <a:pt x="4003" y="2836"/>
                    </a:lnTo>
                    <a:lnTo>
                      <a:pt x="2669" y="2836"/>
                    </a:lnTo>
                    <a:lnTo>
                      <a:pt x="2669" y="2002"/>
                    </a:lnTo>
                    <a:cubicBezTo>
                      <a:pt x="2669" y="1668"/>
                      <a:pt x="2736" y="1535"/>
                      <a:pt x="3069" y="1535"/>
                    </a:cubicBezTo>
                    <a:lnTo>
                      <a:pt x="4037" y="1535"/>
                    </a:lnTo>
                    <a:lnTo>
                      <a:pt x="40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2862225" y="908600"/>
                <a:ext cx="2064000" cy="4229700"/>
              </a:xfrm>
              <a:custGeom>
                <a:avLst/>
                <a:gdLst/>
                <a:ahLst/>
                <a:cxnLst/>
                <a:rect l="l" t="t" r="r" b="b"/>
                <a:pathLst>
                  <a:path w="82560" h="169188" extrusionOk="0">
                    <a:moveTo>
                      <a:pt x="12542" y="0"/>
                    </a:moveTo>
                    <a:cubicBezTo>
                      <a:pt x="5637" y="0"/>
                      <a:pt x="0" y="5604"/>
                      <a:pt x="33" y="12509"/>
                    </a:cubicBezTo>
                    <a:lnTo>
                      <a:pt x="0" y="156646"/>
                    </a:lnTo>
                    <a:cubicBezTo>
                      <a:pt x="0" y="163551"/>
                      <a:pt x="5604" y="169155"/>
                      <a:pt x="12509" y="169155"/>
                    </a:cubicBezTo>
                    <a:lnTo>
                      <a:pt x="69983" y="169188"/>
                    </a:lnTo>
                    <a:cubicBezTo>
                      <a:pt x="76922" y="169188"/>
                      <a:pt x="82526" y="163584"/>
                      <a:pt x="82526" y="156646"/>
                    </a:cubicBezTo>
                    <a:lnTo>
                      <a:pt x="82559" y="12543"/>
                    </a:lnTo>
                    <a:cubicBezTo>
                      <a:pt x="82559" y="5638"/>
                      <a:pt x="76955" y="34"/>
                      <a:pt x="70050" y="34"/>
                    </a:cubicBezTo>
                    <a:lnTo>
                      <a:pt x="1254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2957275" y="1035350"/>
                <a:ext cx="1873025" cy="3955350"/>
              </a:xfrm>
              <a:custGeom>
                <a:avLst/>
                <a:gdLst/>
                <a:ahLst/>
                <a:cxnLst/>
                <a:rect l="l" t="t" r="r" b="b"/>
                <a:pathLst>
                  <a:path w="74921" h="158214" extrusionOk="0">
                    <a:moveTo>
                      <a:pt x="8746" y="0"/>
                    </a:moveTo>
                    <a:cubicBezTo>
                      <a:pt x="3904" y="0"/>
                      <a:pt x="1" y="3924"/>
                      <a:pt x="34" y="8740"/>
                    </a:cubicBezTo>
                    <a:lnTo>
                      <a:pt x="1" y="149441"/>
                    </a:lnTo>
                    <a:cubicBezTo>
                      <a:pt x="1" y="154278"/>
                      <a:pt x="3904" y="158180"/>
                      <a:pt x="8740" y="158180"/>
                    </a:cubicBezTo>
                    <a:lnTo>
                      <a:pt x="66115" y="158214"/>
                    </a:lnTo>
                    <a:cubicBezTo>
                      <a:pt x="70951" y="158214"/>
                      <a:pt x="74888" y="154311"/>
                      <a:pt x="74888" y="149474"/>
                    </a:cubicBezTo>
                    <a:lnTo>
                      <a:pt x="74921" y="8773"/>
                    </a:lnTo>
                    <a:cubicBezTo>
                      <a:pt x="74921" y="3937"/>
                      <a:pt x="71018" y="34"/>
                      <a:pt x="66181" y="34"/>
                    </a:cubicBezTo>
                    <a:lnTo>
                      <a:pt x="55040" y="34"/>
                    </a:lnTo>
                    <a:cubicBezTo>
                      <a:pt x="53506" y="67"/>
                      <a:pt x="52305" y="1301"/>
                      <a:pt x="52338" y="2836"/>
                    </a:cubicBezTo>
                    <a:lnTo>
                      <a:pt x="52338" y="4871"/>
                    </a:lnTo>
                    <a:cubicBezTo>
                      <a:pt x="52372" y="6372"/>
                      <a:pt x="51137" y="7639"/>
                      <a:pt x="49603" y="7673"/>
                    </a:cubicBezTo>
                    <a:lnTo>
                      <a:pt x="27887" y="7673"/>
                    </a:lnTo>
                    <a:cubicBezTo>
                      <a:pt x="26353" y="7639"/>
                      <a:pt x="25152" y="6372"/>
                      <a:pt x="25185" y="4837"/>
                    </a:cubicBezTo>
                    <a:lnTo>
                      <a:pt x="25185" y="2836"/>
                    </a:lnTo>
                    <a:cubicBezTo>
                      <a:pt x="25219" y="1301"/>
                      <a:pt x="24018" y="34"/>
                      <a:pt x="22484" y="0"/>
                    </a:cubicBezTo>
                    <a:lnTo>
                      <a:pt x="8807" y="0"/>
                    </a:lnTo>
                    <a:cubicBezTo>
                      <a:pt x="8787" y="0"/>
                      <a:pt x="8766" y="0"/>
                      <a:pt x="8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4470875" y="1320550"/>
                <a:ext cx="161800" cy="3375"/>
              </a:xfrm>
              <a:custGeom>
                <a:avLst/>
                <a:gdLst/>
                <a:ahLst/>
                <a:cxnLst/>
                <a:rect l="l" t="t" r="r" b="b"/>
                <a:pathLst>
                  <a:path w="6472" h="135" extrusionOk="0">
                    <a:moveTo>
                      <a:pt x="3236" y="1"/>
                    </a:moveTo>
                    <a:cubicBezTo>
                      <a:pt x="1434" y="1"/>
                      <a:pt x="0" y="67"/>
                      <a:pt x="0" y="101"/>
                    </a:cubicBezTo>
                    <a:cubicBezTo>
                      <a:pt x="0" y="134"/>
                      <a:pt x="1468" y="134"/>
                      <a:pt x="3236" y="134"/>
                    </a:cubicBezTo>
                    <a:cubicBezTo>
                      <a:pt x="5037" y="134"/>
                      <a:pt x="6471" y="67"/>
                      <a:pt x="6471" y="34"/>
                    </a:cubicBezTo>
                    <a:cubicBezTo>
                      <a:pt x="6471" y="1"/>
                      <a:pt x="5037" y="1"/>
                      <a:pt x="3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4470875" y="1361900"/>
                <a:ext cx="161800" cy="3700"/>
              </a:xfrm>
              <a:custGeom>
                <a:avLst/>
                <a:gdLst/>
                <a:ahLst/>
                <a:cxnLst/>
                <a:rect l="l" t="t" r="r" b="b"/>
                <a:pathLst>
                  <a:path w="6472" h="148" extrusionOk="0">
                    <a:moveTo>
                      <a:pt x="4697" y="1"/>
                    </a:moveTo>
                    <a:cubicBezTo>
                      <a:pt x="4259" y="1"/>
                      <a:pt x="3763" y="5"/>
                      <a:pt x="3236" y="15"/>
                    </a:cubicBezTo>
                    <a:cubicBezTo>
                      <a:pt x="1468" y="15"/>
                      <a:pt x="0" y="48"/>
                      <a:pt x="0" y="81"/>
                    </a:cubicBezTo>
                    <a:cubicBezTo>
                      <a:pt x="0" y="148"/>
                      <a:pt x="1468" y="148"/>
                      <a:pt x="3236" y="148"/>
                    </a:cubicBezTo>
                    <a:cubicBezTo>
                      <a:pt x="5037" y="115"/>
                      <a:pt x="6471" y="81"/>
                      <a:pt x="6471" y="48"/>
                    </a:cubicBezTo>
                    <a:cubicBezTo>
                      <a:pt x="6471" y="24"/>
                      <a:pt x="5754" y="1"/>
                      <a:pt x="4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4471700" y="1403125"/>
                <a:ext cx="161800" cy="3700"/>
              </a:xfrm>
              <a:custGeom>
                <a:avLst/>
                <a:gdLst/>
                <a:ahLst/>
                <a:cxnLst/>
                <a:rect l="l" t="t" r="r" b="b"/>
                <a:pathLst>
                  <a:path w="6472" h="148" extrusionOk="0">
                    <a:moveTo>
                      <a:pt x="3236" y="0"/>
                    </a:moveTo>
                    <a:cubicBezTo>
                      <a:pt x="1435" y="33"/>
                      <a:pt x="0" y="67"/>
                      <a:pt x="0" y="100"/>
                    </a:cubicBezTo>
                    <a:cubicBezTo>
                      <a:pt x="0" y="124"/>
                      <a:pt x="718" y="147"/>
                      <a:pt x="1775" y="147"/>
                    </a:cubicBezTo>
                    <a:cubicBezTo>
                      <a:pt x="2212" y="147"/>
                      <a:pt x="2708" y="143"/>
                      <a:pt x="3236" y="133"/>
                    </a:cubicBezTo>
                    <a:cubicBezTo>
                      <a:pt x="5004" y="133"/>
                      <a:pt x="6472" y="100"/>
                      <a:pt x="6472" y="33"/>
                    </a:cubicBezTo>
                    <a:cubicBezTo>
                      <a:pt x="6472" y="0"/>
                      <a:pt x="5004" y="0"/>
                      <a:pt x="3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3108225" y="1276525"/>
                <a:ext cx="165150" cy="171650"/>
              </a:xfrm>
              <a:custGeom>
                <a:avLst/>
                <a:gdLst/>
                <a:ahLst/>
                <a:cxnLst/>
                <a:rect l="l" t="t" r="r" b="b"/>
                <a:pathLst>
                  <a:path w="6606" h="6866" extrusionOk="0">
                    <a:moveTo>
                      <a:pt x="134" y="2862"/>
                    </a:moveTo>
                    <a:lnTo>
                      <a:pt x="134" y="2862"/>
                    </a:lnTo>
                    <a:cubicBezTo>
                      <a:pt x="34" y="2996"/>
                      <a:pt x="0" y="3129"/>
                      <a:pt x="0" y="3296"/>
                    </a:cubicBezTo>
                    <a:lnTo>
                      <a:pt x="0" y="3730"/>
                    </a:lnTo>
                    <a:lnTo>
                      <a:pt x="0" y="4530"/>
                    </a:lnTo>
                    <a:cubicBezTo>
                      <a:pt x="34" y="4997"/>
                      <a:pt x="34" y="5464"/>
                      <a:pt x="34" y="5765"/>
                    </a:cubicBezTo>
                    <a:lnTo>
                      <a:pt x="34" y="5731"/>
                    </a:lnTo>
                    <a:lnTo>
                      <a:pt x="34" y="4497"/>
                    </a:lnTo>
                    <a:lnTo>
                      <a:pt x="34" y="3696"/>
                    </a:lnTo>
                    <a:cubicBezTo>
                      <a:pt x="0" y="3430"/>
                      <a:pt x="34" y="3129"/>
                      <a:pt x="134" y="2862"/>
                    </a:cubicBezTo>
                    <a:close/>
                    <a:moveTo>
                      <a:pt x="3169" y="1"/>
                    </a:moveTo>
                    <a:cubicBezTo>
                      <a:pt x="3013" y="1"/>
                      <a:pt x="2849" y="63"/>
                      <a:pt x="2702" y="161"/>
                    </a:cubicBezTo>
                    <a:cubicBezTo>
                      <a:pt x="2536" y="294"/>
                      <a:pt x="2436" y="427"/>
                      <a:pt x="2302" y="561"/>
                    </a:cubicBezTo>
                    <a:lnTo>
                      <a:pt x="1502" y="1395"/>
                    </a:lnTo>
                    <a:cubicBezTo>
                      <a:pt x="1001" y="1895"/>
                      <a:pt x="534" y="2362"/>
                      <a:pt x="134" y="2862"/>
                    </a:cubicBezTo>
                    <a:cubicBezTo>
                      <a:pt x="501" y="2429"/>
                      <a:pt x="1035" y="1962"/>
                      <a:pt x="1535" y="1461"/>
                    </a:cubicBezTo>
                    <a:lnTo>
                      <a:pt x="2302" y="661"/>
                    </a:lnTo>
                    <a:cubicBezTo>
                      <a:pt x="2469" y="494"/>
                      <a:pt x="2602" y="361"/>
                      <a:pt x="2736" y="227"/>
                    </a:cubicBezTo>
                    <a:cubicBezTo>
                      <a:pt x="2836" y="152"/>
                      <a:pt x="2973" y="115"/>
                      <a:pt x="3106" y="115"/>
                    </a:cubicBezTo>
                    <a:cubicBezTo>
                      <a:pt x="3151" y="115"/>
                      <a:pt x="3194" y="119"/>
                      <a:pt x="3236" y="127"/>
                    </a:cubicBezTo>
                    <a:cubicBezTo>
                      <a:pt x="3403" y="161"/>
                      <a:pt x="3536" y="327"/>
                      <a:pt x="3703" y="494"/>
                    </a:cubicBezTo>
                    <a:lnTo>
                      <a:pt x="4137" y="928"/>
                    </a:lnTo>
                    <a:lnTo>
                      <a:pt x="5071" y="1828"/>
                    </a:lnTo>
                    <a:lnTo>
                      <a:pt x="6038" y="2796"/>
                    </a:lnTo>
                    <a:cubicBezTo>
                      <a:pt x="6205" y="2896"/>
                      <a:pt x="6305" y="3096"/>
                      <a:pt x="6338" y="3296"/>
                    </a:cubicBezTo>
                    <a:lnTo>
                      <a:pt x="6338" y="3997"/>
                    </a:lnTo>
                    <a:cubicBezTo>
                      <a:pt x="6371" y="4907"/>
                      <a:pt x="6372" y="5817"/>
                      <a:pt x="6372" y="6665"/>
                    </a:cubicBezTo>
                    <a:lnTo>
                      <a:pt x="4333" y="6665"/>
                    </a:lnTo>
                    <a:cubicBezTo>
                      <a:pt x="4304" y="6056"/>
                      <a:pt x="4304" y="5477"/>
                      <a:pt x="4304" y="4897"/>
                    </a:cubicBezTo>
                    <a:cubicBezTo>
                      <a:pt x="4304" y="4564"/>
                      <a:pt x="4070" y="4263"/>
                      <a:pt x="3736" y="4230"/>
                    </a:cubicBezTo>
                    <a:lnTo>
                      <a:pt x="2903" y="4230"/>
                    </a:lnTo>
                    <a:cubicBezTo>
                      <a:pt x="2602" y="4263"/>
                      <a:pt x="2369" y="4464"/>
                      <a:pt x="2302" y="4764"/>
                    </a:cubicBezTo>
                    <a:lnTo>
                      <a:pt x="2302" y="5498"/>
                    </a:lnTo>
                    <a:cubicBezTo>
                      <a:pt x="2334" y="5919"/>
                      <a:pt x="2335" y="6340"/>
                      <a:pt x="2335" y="6700"/>
                    </a:cubicBezTo>
                    <a:lnTo>
                      <a:pt x="2335" y="6700"/>
                    </a:lnTo>
                    <a:lnTo>
                      <a:pt x="634" y="6732"/>
                    </a:lnTo>
                    <a:lnTo>
                      <a:pt x="0" y="6732"/>
                    </a:lnTo>
                    <a:cubicBezTo>
                      <a:pt x="67" y="6765"/>
                      <a:pt x="101" y="6799"/>
                      <a:pt x="167" y="6832"/>
                    </a:cubicBezTo>
                    <a:lnTo>
                      <a:pt x="2469" y="6832"/>
                    </a:lnTo>
                    <a:lnTo>
                      <a:pt x="2469" y="6765"/>
                    </a:lnTo>
                    <a:lnTo>
                      <a:pt x="2469" y="5531"/>
                    </a:lnTo>
                    <a:lnTo>
                      <a:pt x="2469" y="4831"/>
                    </a:lnTo>
                    <a:cubicBezTo>
                      <a:pt x="2502" y="4597"/>
                      <a:pt x="2702" y="4430"/>
                      <a:pt x="2936" y="4397"/>
                    </a:cubicBezTo>
                    <a:lnTo>
                      <a:pt x="3736" y="4397"/>
                    </a:lnTo>
                    <a:cubicBezTo>
                      <a:pt x="4003" y="4464"/>
                      <a:pt x="4170" y="4664"/>
                      <a:pt x="4170" y="4931"/>
                    </a:cubicBezTo>
                    <a:lnTo>
                      <a:pt x="4170" y="6799"/>
                    </a:lnTo>
                    <a:lnTo>
                      <a:pt x="4170" y="6865"/>
                    </a:lnTo>
                    <a:lnTo>
                      <a:pt x="6605" y="6865"/>
                    </a:lnTo>
                    <a:lnTo>
                      <a:pt x="6605" y="6799"/>
                    </a:lnTo>
                    <a:cubicBezTo>
                      <a:pt x="6572" y="5898"/>
                      <a:pt x="6572" y="4997"/>
                      <a:pt x="6572" y="4030"/>
                    </a:cubicBezTo>
                    <a:lnTo>
                      <a:pt x="6572" y="3329"/>
                    </a:lnTo>
                    <a:cubicBezTo>
                      <a:pt x="6572" y="3196"/>
                      <a:pt x="6538" y="3096"/>
                      <a:pt x="6472" y="2963"/>
                    </a:cubicBezTo>
                    <a:cubicBezTo>
                      <a:pt x="6405" y="2862"/>
                      <a:pt x="6305" y="2796"/>
                      <a:pt x="6238" y="2696"/>
                    </a:cubicBezTo>
                    <a:lnTo>
                      <a:pt x="5271" y="1762"/>
                    </a:lnTo>
                    <a:lnTo>
                      <a:pt x="4337" y="861"/>
                    </a:lnTo>
                    <a:lnTo>
                      <a:pt x="3870" y="394"/>
                    </a:lnTo>
                    <a:cubicBezTo>
                      <a:pt x="3736" y="227"/>
                      <a:pt x="3570" y="94"/>
                      <a:pt x="3336" y="27"/>
                    </a:cubicBezTo>
                    <a:cubicBezTo>
                      <a:pt x="3283" y="9"/>
                      <a:pt x="3227" y="1"/>
                      <a:pt x="31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3673625" y="4190100"/>
                <a:ext cx="383625" cy="5875"/>
              </a:xfrm>
              <a:custGeom>
                <a:avLst/>
                <a:gdLst/>
                <a:ahLst/>
                <a:cxnLst/>
                <a:rect l="l" t="t" r="r" b="b"/>
                <a:pathLst>
                  <a:path w="15345" h="235" extrusionOk="0">
                    <a:moveTo>
                      <a:pt x="7673" y="1"/>
                    </a:moveTo>
                    <a:cubicBezTo>
                      <a:pt x="5538" y="1"/>
                      <a:pt x="3637" y="34"/>
                      <a:pt x="2236" y="34"/>
                    </a:cubicBezTo>
                    <a:lnTo>
                      <a:pt x="601" y="68"/>
                    </a:lnTo>
                    <a:cubicBezTo>
                      <a:pt x="401" y="68"/>
                      <a:pt x="201" y="101"/>
                      <a:pt x="1" y="134"/>
                    </a:cubicBezTo>
                    <a:cubicBezTo>
                      <a:pt x="201" y="168"/>
                      <a:pt x="401" y="168"/>
                      <a:pt x="601" y="168"/>
                    </a:cubicBezTo>
                    <a:lnTo>
                      <a:pt x="2236" y="201"/>
                    </a:lnTo>
                    <a:cubicBezTo>
                      <a:pt x="3637" y="234"/>
                      <a:pt x="5538" y="234"/>
                      <a:pt x="7673" y="234"/>
                    </a:cubicBezTo>
                    <a:cubicBezTo>
                      <a:pt x="9774" y="234"/>
                      <a:pt x="11709" y="234"/>
                      <a:pt x="13077" y="201"/>
                    </a:cubicBezTo>
                    <a:lnTo>
                      <a:pt x="14711" y="168"/>
                    </a:lnTo>
                    <a:cubicBezTo>
                      <a:pt x="14911" y="168"/>
                      <a:pt x="15145" y="168"/>
                      <a:pt x="15345" y="134"/>
                    </a:cubicBezTo>
                    <a:cubicBezTo>
                      <a:pt x="15145" y="101"/>
                      <a:pt x="14911" y="68"/>
                      <a:pt x="14711" y="68"/>
                    </a:cubicBezTo>
                    <a:lnTo>
                      <a:pt x="13077" y="34"/>
                    </a:lnTo>
                    <a:cubicBezTo>
                      <a:pt x="11709" y="1"/>
                      <a:pt x="9774" y="1"/>
                      <a:pt x="767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3673625" y="4284350"/>
                <a:ext cx="985725" cy="5850"/>
              </a:xfrm>
              <a:custGeom>
                <a:avLst/>
                <a:gdLst/>
                <a:ahLst/>
                <a:cxnLst/>
                <a:rect l="l" t="t" r="r" b="b"/>
                <a:pathLst>
                  <a:path w="39429" h="234" extrusionOk="0">
                    <a:moveTo>
                      <a:pt x="19715" y="0"/>
                    </a:moveTo>
                    <a:cubicBezTo>
                      <a:pt x="8807" y="0"/>
                      <a:pt x="1" y="67"/>
                      <a:pt x="1" y="134"/>
                    </a:cubicBezTo>
                    <a:cubicBezTo>
                      <a:pt x="1" y="200"/>
                      <a:pt x="8807" y="234"/>
                      <a:pt x="19715" y="234"/>
                    </a:cubicBezTo>
                    <a:cubicBezTo>
                      <a:pt x="30589" y="234"/>
                      <a:pt x="39429" y="200"/>
                      <a:pt x="39429" y="134"/>
                    </a:cubicBezTo>
                    <a:cubicBezTo>
                      <a:pt x="39429" y="67"/>
                      <a:pt x="30589" y="0"/>
                      <a:pt x="197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3673625" y="4373575"/>
                <a:ext cx="677175" cy="5850"/>
              </a:xfrm>
              <a:custGeom>
                <a:avLst/>
                <a:gdLst/>
                <a:ahLst/>
                <a:cxnLst/>
                <a:rect l="l" t="t" r="r" b="b"/>
                <a:pathLst>
                  <a:path w="27087" h="234" extrusionOk="0">
                    <a:moveTo>
                      <a:pt x="13544" y="0"/>
                    </a:moveTo>
                    <a:cubicBezTo>
                      <a:pt x="6072" y="0"/>
                      <a:pt x="1" y="67"/>
                      <a:pt x="1" y="134"/>
                    </a:cubicBezTo>
                    <a:cubicBezTo>
                      <a:pt x="1" y="167"/>
                      <a:pt x="6072" y="234"/>
                      <a:pt x="13544" y="234"/>
                    </a:cubicBezTo>
                    <a:cubicBezTo>
                      <a:pt x="21016" y="234"/>
                      <a:pt x="27087" y="167"/>
                      <a:pt x="27087" y="134"/>
                    </a:cubicBezTo>
                    <a:cubicBezTo>
                      <a:pt x="27087" y="34"/>
                      <a:pt x="21049" y="0"/>
                      <a:pt x="135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4618475" y="4459475"/>
                <a:ext cx="60050" cy="89250"/>
              </a:xfrm>
              <a:custGeom>
                <a:avLst/>
                <a:gdLst/>
                <a:ahLst/>
                <a:cxnLst/>
                <a:rect l="l" t="t" r="r" b="b"/>
                <a:pathLst>
                  <a:path w="2402" h="3570" extrusionOk="0">
                    <a:moveTo>
                      <a:pt x="2302" y="100"/>
                    </a:moveTo>
                    <a:lnTo>
                      <a:pt x="2302" y="3303"/>
                    </a:lnTo>
                    <a:lnTo>
                      <a:pt x="1201" y="2235"/>
                    </a:lnTo>
                    <a:lnTo>
                      <a:pt x="1168" y="2202"/>
                    </a:lnTo>
                    <a:lnTo>
                      <a:pt x="134" y="3236"/>
                    </a:lnTo>
                    <a:lnTo>
                      <a:pt x="134" y="100"/>
                    </a:lnTo>
                    <a:close/>
                    <a:moveTo>
                      <a:pt x="0" y="0"/>
                    </a:moveTo>
                    <a:lnTo>
                      <a:pt x="0" y="3503"/>
                    </a:lnTo>
                    <a:lnTo>
                      <a:pt x="1168" y="2335"/>
                    </a:lnTo>
                    <a:lnTo>
                      <a:pt x="2402" y="3569"/>
                    </a:lnTo>
                    <a:lnTo>
                      <a:pt x="24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3803450" y="4478650"/>
                <a:ext cx="75825" cy="58400"/>
              </a:xfrm>
              <a:custGeom>
                <a:avLst/>
                <a:gdLst/>
                <a:ahLst/>
                <a:cxnLst/>
                <a:rect l="l" t="t" r="r" b="b"/>
                <a:pathLst>
                  <a:path w="3033" h="2336" extrusionOk="0">
                    <a:moveTo>
                      <a:pt x="1379" y="0"/>
                    </a:moveTo>
                    <a:lnTo>
                      <a:pt x="1379" y="0"/>
                    </a:lnTo>
                    <a:cubicBezTo>
                      <a:pt x="157" y="88"/>
                      <a:pt x="1" y="1672"/>
                      <a:pt x="933" y="2120"/>
                    </a:cubicBezTo>
                    <a:lnTo>
                      <a:pt x="933" y="2120"/>
                    </a:lnTo>
                    <a:cubicBezTo>
                      <a:pt x="334" y="1741"/>
                      <a:pt x="120" y="788"/>
                      <a:pt x="845" y="267"/>
                    </a:cubicBezTo>
                    <a:cubicBezTo>
                      <a:pt x="1047" y="120"/>
                      <a:pt x="1255" y="50"/>
                      <a:pt x="1454" y="39"/>
                    </a:cubicBezTo>
                    <a:lnTo>
                      <a:pt x="1454" y="39"/>
                    </a:lnTo>
                    <a:cubicBezTo>
                      <a:pt x="2352" y="119"/>
                      <a:pt x="2821" y="1196"/>
                      <a:pt x="2180" y="1902"/>
                    </a:cubicBezTo>
                    <a:lnTo>
                      <a:pt x="2246" y="2202"/>
                    </a:lnTo>
                    <a:lnTo>
                      <a:pt x="1946" y="2069"/>
                    </a:lnTo>
                    <a:cubicBezTo>
                      <a:pt x="1779" y="2169"/>
                      <a:pt x="1579" y="2235"/>
                      <a:pt x="1412" y="2235"/>
                    </a:cubicBezTo>
                    <a:cubicBezTo>
                      <a:pt x="1229" y="2227"/>
                      <a:pt x="1069" y="2186"/>
                      <a:pt x="933" y="2120"/>
                    </a:cubicBezTo>
                    <a:lnTo>
                      <a:pt x="933" y="2120"/>
                    </a:lnTo>
                    <a:cubicBezTo>
                      <a:pt x="1093" y="2222"/>
                      <a:pt x="1281" y="2282"/>
                      <a:pt x="1486" y="2282"/>
                    </a:cubicBezTo>
                    <a:cubicBezTo>
                      <a:pt x="1643" y="2282"/>
                      <a:pt x="1808" y="2247"/>
                      <a:pt x="1979" y="2169"/>
                    </a:cubicBezTo>
                    <a:lnTo>
                      <a:pt x="2380" y="2335"/>
                    </a:lnTo>
                    <a:lnTo>
                      <a:pt x="2380" y="2335"/>
                    </a:lnTo>
                    <a:lnTo>
                      <a:pt x="2313" y="1902"/>
                    </a:lnTo>
                    <a:cubicBezTo>
                      <a:pt x="3032" y="1129"/>
                      <a:pt x="2368" y="37"/>
                      <a:pt x="1511" y="37"/>
                    </a:cubicBezTo>
                    <a:cubicBezTo>
                      <a:pt x="1492" y="37"/>
                      <a:pt x="1473" y="38"/>
                      <a:pt x="1454" y="39"/>
                    </a:cubicBezTo>
                    <a:lnTo>
                      <a:pt x="1454" y="39"/>
                    </a:lnTo>
                    <a:cubicBezTo>
                      <a:pt x="1418" y="35"/>
                      <a:pt x="1382" y="34"/>
                      <a:pt x="1346" y="34"/>
                    </a:cubicBezTo>
                    <a:lnTo>
                      <a:pt x="137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3897125" y="4481975"/>
                <a:ext cx="55900" cy="50900"/>
              </a:xfrm>
              <a:custGeom>
                <a:avLst/>
                <a:gdLst/>
                <a:ahLst/>
                <a:cxnLst/>
                <a:rect l="l" t="t" r="r" b="b"/>
                <a:pathLst>
                  <a:path w="2236" h="2036" extrusionOk="0">
                    <a:moveTo>
                      <a:pt x="2102" y="34"/>
                    </a:moveTo>
                    <a:lnTo>
                      <a:pt x="1401" y="1836"/>
                    </a:lnTo>
                    <a:lnTo>
                      <a:pt x="1001" y="801"/>
                    </a:lnTo>
                    <a:lnTo>
                      <a:pt x="200" y="68"/>
                    </a:lnTo>
                    <a:lnTo>
                      <a:pt x="2102" y="34"/>
                    </a:lnTo>
                    <a:close/>
                    <a:moveTo>
                      <a:pt x="0" y="1"/>
                    </a:moveTo>
                    <a:lnTo>
                      <a:pt x="934" y="835"/>
                    </a:lnTo>
                    <a:lnTo>
                      <a:pt x="1401" y="2036"/>
                    </a:lnTo>
                    <a:lnTo>
                      <a:pt x="22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3921300" y="4481150"/>
                <a:ext cx="31725" cy="21700"/>
              </a:xfrm>
              <a:custGeom>
                <a:avLst/>
                <a:gdLst/>
                <a:ahLst/>
                <a:cxnLst/>
                <a:rect l="l" t="t" r="r" b="b"/>
                <a:pathLst>
                  <a:path w="1269" h="868" extrusionOk="0">
                    <a:moveTo>
                      <a:pt x="1235" y="0"/>
                    </a:moveTo>
                    <a:lnTo>
                      <a:pt x="1" y="801"/>
                    </a:lnTo>
                    <a:lnTo>
                      <a:pt x="34" y="868"/>
                    </a:lnTo>
                    <a:lnTo>
                      <a:pt x="1268" y="67"/>
                    </a:lnTo>
                    <a:lnTo>
                      <a:pt x="123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3704475" y="4473550"/>
                <a:ext cx="70925" cy="61000"/>
              </a:xfrm>
              <a:custGeom>
                <a:avLst/>
                <a:gdLst/>
                <a:ahLst/>
                <a:cxnLst/>
                <a:rect l="l" t="t" r="r" b="b"/>
                <a:pathLst>
                  <a:path w="2837" h="2440" extrusionOk="0">
                    <a:moveTo>
                      <a:pt x="725" y="0"/>
                    </a:moveTo>
                    <a:cubicBezTo>
                      <a:pt x="411" y="0"/>
                      <a:pt x="100" y="192"/>
                      <a:pt x="34" y="571"/>
                    </a:cubicBezTo>
                    <a:cubicBezTo>
                      <a:pt x="1" y="838"/>
                      <a:pt x="68" y="1072"/>
                      <a:pt x="234" y="1272"/>
                    </a:cubicBezTo>
                    <a:cubicBezTo>
                      <a:pt x="368" y="1472"/>
                      <a:pt x="535" y="1639"/>
                      <a:pt x="701" y="1772"/>
                    </a:cubicBezTo>
                    <a:cubicBezTo>
                      <a:pt x="968" y="2006"/>
                      <a:pt x="1202" y="2206"/>
                      <a:pt x="1435" y="2439"/>
                    </a:cubicBezTo>
                    <a:cubicBezTo>
                      <a:pt x="1702" y="2206"/>
                      <a:pt x="1902" y="2006"/>
                      <a:pt x="2169" y="1772"/>
                    </a:cubicBezTo>
                    <a:cubicBezTo>
                      <a:pt x="2336" y="1605"/>
                      <a:pt x="2503" y="1439"/>
                      <a:pt x="2636" y="1238"/>
                    </a:cubicBezTo>
                    <a:cubicBezTo>
                      <a:pt x="2769" y="1038"/>
                      <a:pt x="2836" y="805"/>
                      <a:pt x="2803" y="571"/>
                    </a:cubicBezTo>
                    <a:cubicBezTo>
                      <a:pt x="2721" y="196"/>
                      <a:pt x="2416" y="12"/>
                      <a:pt x="2114" y="12"/>
                    </a:cubicBezTo>
                    <a:cubicBezTo>
                      <a:pt x="1799" y="12"/>
                      <a:pt x="1486" y="213"/>
                      <a:pt x="1435" y="605"/>
                    </a:cubicBezTo>
                    <a:cubicBezTo>
                      <a:pt x="1368" y="200"/>
                      <a:pt x="1045" y="0"/>
                      <a:pt x="725"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3072375" y="4065850"/>
                <a:ext cx="1672050" cy="562100"/>
              </a:xfrm>
              <a:custGeom>
                <a:avLst/>
                <a:gdLst/>
                <a:ahLst/>
                <a:cxnLst/>
                <a:rect l="l" t="t" r="r" b="b"/>
                <a:pathLst>
                  <a:path w="66882" h="22484" extrusionOk="0">
                    <a:moveTo>
                      <a:pt x="0" y="1"/>
                    </a:moveTo>
                    <a:lnTo>
                      <a:pt x="0" y="101"/>
                    </a:lnTo>
                    <a:lnTo>
                      <a:pt x="0" y="22450"/>
                    </a:lnTo>
                    <a:lnTo>
                      <a:pt x="0" y="22483"/>
                    </a:lnTo>
                    <a:lnTo>
                      <a:pt x="100" y="22483"/>
                    </a:lnTo>
                    <a:lnTo>
                      <a:pt x="47901" y="22450"/>
                    </a:lnTo>
                    <a:lnTo>
                      <a:pt x="61811" y="22417"/>
                    </a:lnTo>
                    <a:lnTo>
                      <a:pt x="61744" y="22417"/>
                    </a:lnTo>
                    <a:lnTo>
                      <a:pt x="47801" y="22383"/>
                    </a:lnTo>
                    <a:lnTo>
                      <a:pt x="200" y="22317"/>
                    </a:lnTo>
                    <a:lnTo>
                      <a:pt x="200" y="22317"/>
                    </a:lnTo>
                    <a:lnTo>
                      <a:pt x="200" y="201"/>
                    </a:lnTo>
                    <a:lnTo>
                      <a:pt x="200" y="201"/>
                    </a:lnTo>
                    <a:lnTo>
                      <a:pt x="66714" y="167"/>
                    </a:lnTo>
                    <a:lnTo>
                      <a:pt x="66714" y="167"/>
                    </a:lnTo>
                    <a:cubicBezTo>
                      <a:pt x="66715" y="7141"/>
                      <a:pt x="66748" y="12689"/>
                      <a:pt x="66748" y="16512"/>
                    </a:cubicBezTo>
                    <a:cubicBezTo>
                      <a:pt x="66748" y="18414"/>
                      <a:pt x="66748" y="19882"/>
                      <a:pt x="66748" y="20916"/>
                    </a:cubicBezTo>
                    <a:lnTo>
                      <a:pt x="66748" y="22050"/>
                    </a:lnTo>
                    <a:lnTo>
                      <a:pt x="66748" y="22450"/>
                    </a:lnTo>
                    <a:cubicBezTo>
                      <a:pt x="66748" y="22450"/>
                      <a:pt x="66814" y="22317"/>
                      <a:pt x="66814" y="22050"/>
                    </a:cubicBezTo>
                    <a:lnTo>
                      <a:pt x="66814" y="20916"/>
                    </a:lnTo>
                    <a:lnTo>
                      <a:pt x="66814" y="16546"/>
                    </a:lnTo>
                    <a:cubicBezTo>
                      <a:pt x="66848" y="12710"/>
                      <a:pt x="66881" y="7106"/>
                      <a:pt x="66881" y="101"/>
                    </a:cubicBezTo>
                    <a:lnTo>
                      <a:pt x="66881" y="34"/>
                    </a:lnTo>
                    <a:lnTo>
                      <a:pt x="66781" y="34"/>
                    </a:lnTo>
                    <a:lnTo>
                      <a:pt x="10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141575" y="4161750"/>
                <a:ext cx="463700" cy="371950"/>
              </a:xfrm>
              <a:custGeom>
                <a:avLst/>
                <a:gdLst/>
                <a:ahLst/>
                <a:cxnLst/>
                <a:rect l="l" t="t" r="r" b="b"/>
                <a:pathLst>
                  <a:path w="18548" h="14878" extrusionOk="0">
                    <a:moveTo>
                      <a:pt x="101" y="1"/>
                    </a:moveTo>
                    <a:lnTo>
                      <a:pt x="1" y="14778"/>
                    </a:lnTo>
                    <a:lnTo>
                      <a:pt x="18481" y="14878"/>
                    </a:lnTo>
                    <a:lnTo>
                      <a:pt x="18547" y="101"/>
                    </a:lnTo>
                    <a:lnTo>
                      <a:pt x="10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137400" y="4158425"/>
                <a:ext cx="467875" cy="376125"/>
              </a:xfrm>
              <a:custGeom>
                <a:avLst/>
                <a:gdLst/>
                <a:ahLst/>
                <a:cxnLst/>
                <a:rect l="l" t="t" r="r" b="b"/>
                <a:pathLst>
                  <a:path w="18715" h="15045" extrusionOk="0">
                    <a:moveTo>
                      <a:pt x="101" y="0"/>
                    </a:moveTo>
                    <a:lnTo>
                      <a:pt x="101" y="100"/>
                    </a:lnTo>
                    <a:cubicBezTo>
                      <a:pt x="68" y="4503"/>
                      <a:pt x="34" y="9540"/>
                      <a:pt x="1" y="14844"/>
                    </a:cubicBezTo>
                    <a:lnTo>
                      <a:pt x="101" y="14978"/>
                    </a:lnTo>
                    <a:lnTo>
                      <a:pt x="5138" y="14978"/>
                    </a:lnTo>
                    <a:lnTo>
                      <a:pt x="9941" y="15011"/>
                    </a:lnTo>
                    <a:lnTo>
                      <a:pt x="18581" y="15044"/>
                    </a:lnTo>
                    <a:lnTo>
                      <a:pt x="18681" y="15044"/>
                    </a:lnTo>
                    <a:lnTo>
                      <a:pt x="18681" y="14944"/>
                    </a:lnTo>
                    <a:lnTo>
                      <a:pt x="18681" y="4203"/>
                    </a:lnTo>
                    <a:lnTo>
                      <a:pt x="18681" y="1234"/>
                    </a:lnTo>
                    <a:cubicBezTo>
                      <a:pt x="18648" y="1935"/>
                      <a:pt x="18648" y="2969"/>
                      <a:pt x="18648" y="4237"/>
                    </a:cubicBezTo>
                    <a:cubicBezTo>
                      <a:pt x="18615" y="6819"/>
                      <a:pt x="18581" y="10452"/>
                      <a:pt x="18516" y="14843"/>
                    </a:cubicBezTo>
                    <a:lnTo>
                      <a:pt x="18516" y="14843"/>
                    </a:lnTo>
                    <a:lnTo>
                      <a:pt x="9975" y="14778"/>
                    </a:lnTo>
                    <a:lnTo>
                      <a:pt x="5171" y="14744"/>
                    </a:lnTo>
                    <a:lnTo>
                      <a:pt x="268" y="14744"/>
                    </a:lnTo>
                    <a:cubicBezTo>
                      <a:pt x="268" y="9497"/>
                      <a:pt x="301" y="4543"/>
                      <a:pt x="334" y="201"/>
                    </a:cubicBezTo>
                    <a:lnTo>
                      <a:pt x="334" y="201"/>
                    </a:lnTo>
                    <a:lnTo>
                      <a:pt x="13577" y="234"/>
                    </a:lnTo>
                    <a:lnTo>
                      <a:pt x="18714" y="234"/>
                    </a:lnTo>
                    <a:lnTo>
                      <a:pt x="18581" y="167"/>
                    </a:lnTo>
                    <a:lnTo>
                      <a:pt x="17347" y="167"/>
                    </a:lnTo>
                    <a:lnTo>
                      <a:pt x="13577" y="100"/>
                    </a:lnTo>
                    <a:lnTo>
                      <a:pt x="2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3157425" y="4185100"/>
                <a:ext cx="431175" cy="325250"/>
              </a:xfrm>
              <a:custGeom>
                <a:avLst/>
                <a:gdLst/>
                <a:ahLst/>
                <a:cxnLst/>
                <a:rect l="l" t="t" r="r" b="b"/>
                <a:pathLst>
                  <a:path w="17247" h="13010" extrusionOk="0">
                    <a:moveTo>
                      <a:pt x="67" y="1"/>
                    </a:moveTo>
                    <a:lnTo>
                      <a:pt x="1" y="12910"/>
                    </a:lnTo>
                    <a:lnTo>
                      <a:pt x="17179" y="13010"/>
                    </a:lnTo>
                    <a:lnTo>
                      <a:pt x="17246" y="101"/>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3157425" y="4307700"/>
                <a:ext cx="429500" cy="202650"/>
              </a:xfrm>
              <a:custGeom>
                <a:avLst/>
                <a:gdLst/>
                <a:ahLst/>
                <a:cxnLst/>
                <a:rect l="l" t="t" r="r" b="b"/>
                <a:pathLst>
                  <a:path w="17180" h="8106" extrusionOk="0">
                    <a:moveTo>
                      <a:pt x="6038" y="0"/>
                    </a:moveTo>
                    <a:lnTo>
                      <a:pt x="1" y="8006"/>
                    </a:lnTo>
                    <a:lnTo>
                      <a:pt x="17179" y="8106"/>
                    </a:lnTo>
                    <a:lnTo>
                      <a:pt x="12276" y="2369"/>
                    </a:lnTo>
                    <a:lnTo>
                      <a:pt x="9741" y="5037"/>
                    </a:lnTo>
                    <a:lnTo>
                      <a:pt x="603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3361750" y="4250150"/>
                <a:ext cx="79225" cy="67825"/>
              </a:xfrm>
              <a:custGeom>
                <a:avLst/>
                <a:gdLst/>
                <a:ahLst/>
                <a:cxnLst/>
                <a:rect l="l" t="t" r="r" b="b"/>
                <a:pathLst>
                  <a:path w="3169" h="2713" extrusionOk="0">
                    <a:moveTo>
                      <a:pt x="1835" y="1"/>
                    </a:moveTo>
                    <a:cubicBezTo>
                      <a:pt x="634" y="1"/>
                      <a:pt x="0" y="1435"/>
                      <a:pt x="867" y="2302"/>
                    </a:cubicBezTo>
                    <a:cubicBezTo>
                      <a:pt x="1140" y="2586"/>
                      <a:pt x="1481" y="2713"/>
                      <a:pt x="1815" y="2713"/>
                    </a:cubicBezTo>
                    <a:cubicBezTo>
                      <a:pt x="2504" y="2713"/>
                      <a:pt x="3169" y="2176"/>
                      <a:pt x="3169" y="1368"/>
                    </a:cubicBezTo>
                    <a:cubicBezTo>
                      <a:pt x="3169" y="601"/>
                      <a:pt x="2569" y="1"/>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436800" y="1766700"/>
                <a:ext cx="485375" cy="5025"/>
              </a:xfrm>
              <a:custGeom>
                <a:avLst/>
                <a:gdLst/>
                <a:ahLst/>
                <a:cxnLst/>
                <a:rect l="l" t="t" r="r" b="b"/>
                <a:pathLst>
                  <a:path w="19415" h="201" extrusionOk="0">
                    <a:moveTo>
                      <a:pt x="9707" y="1"/>
                    </a:moveTo>
                    <a:cubicBezTo>
                      <a:pt x="7005" y="1"/>
                      <a:pt x="4603" y="34"/>
                      <a:pt x="2836" y="34"/>
                    </a:cubicBezTo>
                    <a:lnTo>
                      <a:pt x="767" y="67"/>
                    </a:lnTo>
                    <a:lnTo>
                      <a:pt x="200" y="67"/>
                    </a:lnTo>
                    <a:cubicBezTo>
                      <a:pt x="134" y="67"/>
                      <a:pt x="67" y="67"/>
                      <a:pt x="0" y="101"/>
                    </a:cubicBezTo>
                    <a:lnTo>
                      <a:pt x="200" y="101"/>
                    </a:lnTo>
                    <a:lnTo>
                      <a:pt x="767" y="134"/>
                    </a:lnTo>
                    <a:lnTo>
                      <a:pt x="2836" y="168"/>
                    </a:lnTo>
                    <a:cubicBezTo>
                      <a:pt x="4603" y="201"/>
                      <a:pt x="7005" y="201"/>
                      <a:pt x="9707" y="201"/>
                    </a:cubicBezTo>
                    <a:cubicBezTo>
                      <a:pt x="12409" y="201"/>
                      <a:pt x="14811" y="168"/>
                      <a:pt x="16579" y="168"/>
                    </a:cubicBezTo>
                    <a:lnTo>
                      <a:pt x="18647" y="134"/>
                    </a:lnTo>
                    <a:lnTo>
                      <a:pt x="19214" y="101"/>
                    </a:lnTo>
                    <a:lnTo>
                      <a:pt x="19414" y="101"/>
                    </a:lnTo>
                    <a:cubicBezTo>
                      <a:pt x="19347" y="67"/>
                      <a:pt x="19281" y="67"/>
                      <a:pt x="19214" y="67"/>
                    </a:cubicBezTo>
                    <a:lnTo>
                      <a:pt x="18647" y="67"/>
                    </a:lnTo>
                    <a:lnTo>
                      <a:pt x="16579" y="34"/>
                    </a:lnTo>
                    <a:cubicBezTo>
                      <a:pt x="14811" y="1"/>
                      <a:pt x="12409" y="1"/>
                      <a:pt x="97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4515900" y="3677250"/>
                <a:ext cx="88425" cy="132600"/>
              </a:xfrm>
              <a:custGeom>
                <a:avLst/>
                <a:gdLst/>
                <a:ahLst/>
                <a:cxnLst/>
                <a:rect l="l" t="t" r="r" b="b"/>
                <a:pathLst>
                  <a:path w="3537" h="5304" extrusionOk="0">
                    <a:moveTo>
                      <a:pt x="3369" y="167"/>
                    </a:moveTo>
                    <a:lnTo>
                      <a:pt x="3369" y="4937"/>
                    </a:lnTo>
                    <a:lnTo>
                      <a:pt x="1768" y="3303"/>
                    </a:lnTo>
                    <a:lnTo>
                      <a:pt x="1735" y="3269"/>
                    </a:lnTo>
                    <a:lnTo>
                      <a:pt x="134" y="4837"/>
                    </a:lnTo>
                    <a:lnTo>
                      <a:pt x="134" y="167"/>
                    </a:lnTo>
                    <a:close/>
                    <a:moveTo>
                      <a:pt x="0" y="0"/>
                    </a:moveTo>
                    <a:lnTo>
                      <a:pt x="0" y="5204"/>
                    </a:lnTo>
                    <a:lnTo>
                      <a:pt x="1735" y="3469"/>
                    </a:lnTo>
                    <a:lnTo>
                      <a:pt x="3536" y="5304"/>
                    </a:lnTo>
                    <a:lnTo>
                      <a:pt x="3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326700" y="3681400"/>
                <a:ext cx="147625" cy="115125"/>
              </a:xfrm>
              <a:custGeom>
                <a:avLst/>
                <a:gdLst/>
                <a:ahLst/>
                <a:cxnLst/>
                <a:rect l="l" t="t" r="r" b="b"/>
                <a:pathLst>
                  <a:path w="5905" h="4605" extrusionOk="0">
                    <a:moveTo>
                      <a:pt x="2945" y="1"/>
                    </a:moveTo>
                    <a:cubicBezTo>
                      <a:pt x="2931" y="1"/>
                      <a:pt x="2917" y="1"/>
                      <a:pt x="2903" y="1"/>
                    </a:cubicBezTo>
                    <a:cubicBezTo>
                      <a:pt x="31" y="1"/>
                      <a:pt x="1" y="4216"/>
                      <a:pt x="2751" y="4398"/>
                    </a:cubicBezTo>
                    <a:lnTo>
                      <a:pt x="2750" y="4398"/>
                    </a:lnTo>
                    <a:cubicBezTo>
                      <a:pt x="1088" y="4114"/>
                      <a:pt x="177" y="1741"/>
                      <a:pt x="1902" y="501"/>
                    </a:cubicBezTo>
                    <a:cubicBezTo>
                      <a:pt x="2315" y="206"/>
                      <a:pt x="2744" y="79"/>
                      <a:pt x="3152" y="79"/>
                    </a:cubicBezTo>
                    <a:cubicBezTo>
                      <a:pt x="3437" y="79"/>
                      <a:pt x="3712" y="141"/>
                      <a:pt x="3965" y="251"/>
                    </a:cubicBezTo>
                    <a:lnTo>
                      <a:pt x="3965" y="251"/>
                    </a:lnTo>
                    <a:cubicBezTo>
                      <a:pt x="3668" y="93"/>
                      <a:pt x="3324" y="1"/>
                      <a:pt x="2945" y="1"/>
                    </a:cubicBezTo>
                    <a:close/>
                    <a:moveTo>
                      <a:pt x="3965" y="251"/>
                    </a:moveTo>
                    <a:cubicBezTo>
                      <a:pt x="5134" y="876"/>
                      <a:pt x="5568" y="2535"/>
                      <a:pt x="4538" y="3670"/>
                    </a:cubicBezTo>
                    <a:lnTo>
                      <a:pt x="4504" y="3704"/>
                    </a:lnTo>
                    <a:lnTo>
                      <a:pt x="4638" y="4304"/>
                    </a:lnTo>
                    <a:lnTo>
                      <a:pt x="4037" y="4037"/>
                    </a:lnTo>
                    <a:lnTo>
                      <a:pt x="4004" y="4071"/>
                    </a:lnTo>
                    <a:cubicBezTo>
                      <a:pt x="3670" y="4237"/>
                      <a:pt x="3303" y="4371"/>
                      <a:pt x="2936" y="4404"/>
                    </a:cubicBezTo>
                    <a:cubicBezTo>
                      <a:pt x="2873" y="4404"/>
                      <a:pt x="2811" y="4402"/>
                      <a:pt x="2751" y="4398"/>
                    </a:cubicBezTo>
                    <a:lnTo>
                      <a:pt x="2750" y="4398"/>
                    </a:lnTo>
                    <a:cubicBezTo>
                      <a:pt x="2858" y="4416"/>
                      <a:pt x="2969" y="4426"/>
                      <a:pt x="3083" y="4426"/>
                    </a:cubicBezTo>
                    <a:cubicBezTo>
                      <a:pt x="3385" y="4426"/>
                      <a:pt x="3707" y="4358"/>
                      <a:pt x="4037" y="4204"/>
                    </a:cubicBezTo>
                    <a:lnTo>
                      <a:pt x="4871" y="4604"/>
                    </a:lnTo>
                    <a:lnTo>
                      <a:pt x="4871" y="4604"/>
                    </a:lnTo>
                    <a:lnTo>
                      <a:pt x="4704" y="3737"/>
                    </a:lnTo>
                    <a:cubicBezTo>
                      <a:pt x="5905" y="2470"/>
                      <a:pt x="5194" y="789"/>
                      <a:pt x="3965" y="25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515175" y="3684750"/>
                <a:ext cx="110950" cy="102600"/>
              </a:xfrm>
              <a:custGeom>
                <a:avLst/>
                <a:gdLst/>
                <a:ahLst/>
                <a:cxnLst/>
                <a:rect l="l" t="t" r="r" b="b"/>
                <a:pathLst>
                  <a:path w="4438" h="4104" extrusionOk="0">
                    <a:moveTo>
                      <a:pt x="4204" y="167"/>
                    </a:moveTo>
                    <a:lnTo>
                      <a:pt x="2836" y="3670"/>
                    </a:lnTo>
                    <a:lnTo>
                      <a:pt x="2002" y="1635"/>
                    </a:lnTo>
                    <a:lnTo>
                      <a:pt x="434" y="201"/>
                    </a:lnTo>
                    <a:lnTo>
                      <a:pt x="4204" y="167"/>
                    </a:lnTo>
                    <a:close/>
                    <a:moveTo>
                      <a:pt x="4437" y="0"/>
                    </a:moveTo>
                    <a:lnTo>
                      <a:pt x="1" y="34"/>
                    </a:lnTo>
                    <a:lnTo>
                      <a:pt x="1835" y="1702"/>
                    </a:lnTo>
                    <a:lnTo>
                      <a:pt x="2803" y="4103"/>
                    </a:lnTo>
                    <a:lnTo>
                      <a:pt x="44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563550" y="3684750"/>
                <a:ext cx="62575" cy="42550"/>
              </a:xfrm>
              <a:custGeom>
                <a:avLst/>
                <a:gdLst/>
                <a:ahLst/>
                <a:cxnLst/>
                <a:rect l="l" t="t" r="r" b="b"/>
                <a:pathLst>
                  <a:path w="2503" h="1702" extrusionOk="0">
                    <a:moveTo>
                      <a:pt x="2436" y="0"/>
                    </a:moveTo>
                    <a:lnTo>
                      <a:pt x="0" y="1568"/>
                    </a:lnTo>
                    <a:lnTo>
                      <a:pt x="101" y="1702"/>
                    </a:lnTo>
                    <a:lnTo>
                      <a:pt x="2502" y="134"/>
                    </a:lnTo>
                    <a:lnTo>
                      <a:pt x="24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3137400" y="3671075"/>
                <a:ext cx="138475" cy="119600"/>
              </a:xfrm>
              <a:custGeom>
                <a:avLst/>
                <a:gdLst/>
                <a:ahLst/>
                <a:cxnLst/>
                <a:rect l="l" t="t" r="r" b="b"/>
                <a:pathLst>
                  <a:path w="5539" h="4784" extrusionOk="0">
                    <a:moveTo>
                      <a:pt x="4132" y="0"/>
                    </a:moveTo>
                    <a:cubicBezTo>
                      <a:pt x="3503" y="0"/>
                      <a:pt x="2872" y="410"/>
                      <a:pt x="2770" y="1215"/>
                    </a:cubicBezTo>
                    <a:cubicBezTo>
                      <a:pt x="2651" y="435"/>
                      <a:pt x="2024" y="43"/>
                      <a:pt x="1401" y="43"/>
                    </a:cubicBezTo>
                    <a:cubicBezTo>
                      <a:pt x="798" y="43"/>
                      <a:pt x="199" y="410"/>
                      <a:pt x="68" y="1148"/>
                    </a:cubicBezTo>
                    <a:cubicBezTo>
                      <a:pt x="1" y="1615"/>
                      <a:pt x="134" y="2115"/>
                      <a:pt x="401" y="2482"/>
                    </a:cubicBezTo>
                    <a:cubicBezTo>
                      <a:pt x="668" y="2882"/>
                      <a:pt x="1002" y="3216"/>
                      <a:pt x="1369" y="3516"/>
                    </a:cubicBezTo>
                    <a:cubicBezTo>
                      <a:pt x="1869" y="3916"/>
                      <a:pt x="2336" y="4350"/>
                      <a:pt x="2836" y="4784"/>
                    </a:cubicBezTo>
                    <a:cubicBezTo>
                      <a:pt x="3303" y="4350"/>
                      <a:pt x="3737" y="3916"/>
                      <a:pt x="4204" y="3483"/>
                    </a:cubicBezTo>
                    <a:cubicBezTo>
                      <a:pt x="4571" y="3183"/>
                      <a:pt x="4904" y="2849"/>
                      <a:pt x="5171" y="2449"/>
                    </a:cubicBezTo>
                    <a:cubicBezTo>
                      <a:pt x="5438" y="2048"/>
                      <a:pt x="5538" y="1581"/>
                      <a:pt x="5472" y="1114"/>
                    </a:cubicBezTo>
                    <a:cubicBezTo>
                      <a:pt x="5325" y="368"/>
                      <a:pt x="4729" y="0"/>
                      <a:pt x="413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3189125" y="1694150"/>
                <a:ext cx="150125" cy="150125"/>
              </a:xfrm>
              <a:custGeom>
                <a:avLst/>
                <a:gdLst/>
                <a:ahLst/>
                <a:cxnLst/>
                <a:rect l="l" t="t" r="r" b="b"/>
                <a:pathLst>
                  <a:path w="6005" h="6005" extrusionOk="0">
                    <a:moveTo>
                      <a:pt x="3002" y="1"/>
                    </a:moveTo>
                    <a:cubicBezTo>
                      <a:pt x="1334" y="1"/>
                      <a:pt x="0" y="1335"/>
                      <a:pt x="0" y="3003"/>
                    </a:cubicBezTo>
                    <a:cubicBezTo>
                      <a:pt x="0" y="4671"/>
                      <a:pt x="1334" y="6005"/>
                      <a:pt x="3002" y="6005"/>
                    </a:cubicBezTo>
                    <a:cubicBezTo>
                      <a:pt x="4670" y="6005"/>
                      <a:pt x="6004" y="4671"/>
                      <a:pt x="6004" y="3003"/>
                    </a:cubicBezTo>
                    <a:cubicBezTo>
                      <a:pt x="6004" y="1335"/>
                      <a:pt x="4670" y="1"/>
                      <a:pt x="300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3167425" y="3375350"/>
                <a:ext cx="1408550" cy="5875"/>
              </a:xfrm>
              <a:custGeom>
                <a:avLst/>
                <a:gdLst/>
                <a:ahLst/>
                <a:cxnLst/>
                <a:rect l="l" t="t" r="r" b="b"/>
                <a:pathLst>
                  <a:path w="56342" h="235" extrusionOk="0">
                    <a:moveTo>
                      <a:pt x="28154" y="1"/>
                    </a:moveTo>
                    <a:cubicBezTo>
                      <a:pt x="12610" y="1"/>
                      <a:pt x="1" y="68"/>
                      <a:pt x="1" y="134"/>
                    </a:cubicBezTo>
                    <a:cubicBezTo>
                      <a:pt x="1" y="168"/>
                      <a:pt x="12610" y="234"/>
                      <a:pt x="28154" y="234"/>
                    </a:cubicBezTo>
                    <a:cubicBezTo>
                      <a:pt x="43732" y="234"/>
                      <a:pt x="56341" y="168"/>
                      <a:pt x="56341" y="134"/>
                    </a:cubicBezTo>
                    <a:cubicBezTo>
                      <a:pt x="56341" y="68"/>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3167425" y="3258600"/>
                <a:ext cx="1408550" cy="5025"/>
              </a:xfrm>
              <a:custGeom>
                <a:avLst/>
                <a:gdLst/>
                <a:ahLst/>
                <a:cxnLst/>
                <a:rect l="l" t="t" r="r" b="b"/>
                <a:pathLst>
                  <a:path w="56342" h="201" extrusionOk="0">
                    <a:moveTo>
                      <a:pt x="28154" y="1"/>
                    </a:moveTo>
                    <a:cubicBezTo>
                      <a:pt x="12610" y="1"/>
                      <a:pt x="1" y="34"/>
                      <a:pt x="1" y="101"/>
                    </a:cubicBezTo>
                    <a:cubicBezTo>
                      <a:pt x="1" y="168"/>
                      <a:pt x="12610" y="201"/>
                      <a:pt x="28154" y="201"/>
                    </a:cubicBezTo>
                    <a:cubicBezTo>
                      <a:pt x="43732" y="201"/>
                      <a:pt x="56341" y="168"/>
                      <a:pt x="56341" y="101"/>
                    </a:cubicBezTo>
                    <a:cubicBezTo>
                      <a:pt x="56341" y="34"/>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3167425" y="3494600"/>
                <a:ext cx="766425" cy="5875"/>
              </a:xfrm>
              <a:custGeom>
                <a:avLst/>
                <a:gdLst/>
                <a:ahLst/>
                <a:cxnLst/>
                <a:rect l="l" t="t" r="r" b="b"/>
                <a:pathLst>
                  <a:path w="30657" h="235" extrusionOk="0">
                    <a:moveTo>
                      <a:pt x="15312" y="1"/>
                    </a:moveTo>
                    <a:cubicBezTo>
                      <a:pt x="6839" y="1"/>
                      <a:pt x="1" y="68"/>
                      <a:pt x="1" y="101"/>
                    </a:cubicBezTo>
                    <a:cubicBezTo>
                      <a:pt x="1" y="168"/>
                      <a:pt x="6839" y="234"/>
                      <a:pt x="15312" y="234"/>
                    </a:cubicBezTo>
                    <a:cubicBezTo>
                      <a:pt x="23784" y="234"/>
                      <a:pt x="30656" y="168"/>
                      <a:pt x="30656" y="101"/>
                    </a:cubicBezTo>
                    <a:cubicBezTo>
                      <a:pt x="30656" y="68"/>
                      <a:pt x="23784" y="1"/>
                      <a:pt x="1531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769750" y="4745500"/>
                <a:ext cx="69850" cy="59950"/>
              </a:xfrm>
              <a:custGeom>
                <a:avLst/>
                <a:gdLst/>
                <a:ahLst/>
                <a:cxnLst/>
                <a:rect l="l" t="t" r="r" b="b"/>
                <a:pathLst>
                  <a:path w="2794" h="2398" extrusionOk="0">
                    <a:moveTo>
                      <a:pt x="1553" y="0"/>
                    </a:moveTo>
                    <a:cubicBezTo>
                      <a:pt x="512" y="0"/>
                      <a:pt x="1" y="1278"/>
                      <a:pt x="726" y="2036"/>
                    </a:cubicBezTo>
                    <a:cubicBezTo>
                      <a:pt x="965" y="2286"/>
                      <a:pt x="1265" y="2398"/>
                      <a:pt x="1561" y="2398"/>
                    </a:cubicBezTo>
                    <a:cubicBezTo>
                      <a:pt x="2173" y="2398"/>
                      <a:pt x="2771" y="1921"/>
                      <a:pt x="2794" y="1202"/>
                    </a:cubicBezTo>
                    <a:cubicBezTo>
                      <a:pt x="2794" y="534"/>
                      <a:pt x="2260" y="1"/>
                      <a:pt x="1593" y="1"/>
                    </a:cubicBezTo>
                    <a:cubicBezTo>
                      <a:pt x="1579" y="0"/>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862100" y="4745500"/>
                <a:ext cx="70075" cy="59975"/>
              </a:xfrm>
              <a:custGeom>
                <a:avLst/>
                <a:gdLst/>
                <a:ahLst/>
                <a:cxnLst/>
                <a:rect l="l" t="t" r="r" b="b"/>
                <a:pathLst>
                  <a:path w="2803" h="2399" extrusionOk="0">
                    <a:moveTo>
                      <a:pt x="1601" y="1"/>
                    </a:moveTo>
                    <a:cubicBezTo>
                      <a:pt x="534" y="1"/>
                      <a:pt x="0" y="1268"/>
                      <a:pt x="734" y="2036"/>
                    </a:cubicBezTo>
                    <a:cubicBezTo>
                      <a:pt x="975" y="2287"/>
                      <a:pt x="1277" y="2399"/>
                      <a:pt x="1574" y="2399"/>
                    </a:cubicBezTo>
                    <a:cubicBezTo>
                      <a:pt x="2185" y="2399"/>
                      <a:pt x="2780" y="1930"/>
                      <a:pt x="2802" y="1235"/>
                    </a:cubicBezTo>
                    <a:cubicBezTo>
                      <a:pt x="2802" y="568"/>
                      <a:pt x="2269" y="1"/>
                      <a:pt x="16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3954900" y="4746325"/>
                <a:ext cx="69825" cy="59350"/>
              </a:xfrm>
              <a:custGeom>
                <a:avLst/>
                <a:gdLst/>
                <a:ahLst/>
                <a:cxnLst/>
                <a:rect l="l" t="t" r="r" b="b"/>
                <a:pathLst>
                  <a:path w="2793" h="2374" extrusionOk="0">
                    <a:moveTo>
                      <a:pt x="1553" y="0"/>
                    </a:moveTo>
                    <a:cubicBezTo>
                      <a:pt x="544" y="0"/>
                      <a:pt x="1" y="1278"/>
                      <a:pt x="758" y="2003"/>
                    </a:cubicBezTo>
                    <a:cubicBezTo>
                      <a:pt x="1003" y="2258"/>
                      <a:pt x="1307" y="2373"/>
                      <a:pt x="1604" y="2373"/>
                    </a:cubicBezTo>
                    <a:cubicBezTo>
                      <a:pt x="2200" y="2373"/>
                      <a:pt x="2771" y="1914"/>
                      <a:pt x="2793" y="1202"/>
                    </a:cubicBezTo>
                    <a:cubicBezTo>
                      <a:pt x="2793" y="535"/>
                      <a:pt x="2259" y="1"/>
                      <a:pt x="1592" y="1"/>
                    </a:cubicBezTo>
                    <a:cubicBezTo>
                      <a:pt x="1579" y="1"/>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084050" y="1917650"/>
                <a:ext cx="1667050" cy="1019925"/>
              </a:xfrm>
              <a:custGeom>
                <a:avLst/>
                <a:gdLst/>
                <a:ahLst/>
                <a:cxnLst/>
                <a:rect l="l" t="t" r="r" b="b"/>
                <a:pathLst>
                  <a:path w="66682" h="40797" extrusionOk="0">
                    <a:moveTo>
                      <a:pt x="0" y="0"/>
                    </a:moveTo>
                    <a:lnTo>
                      <a:pt x="0" y="40796"/>
                    </a:lnTo>
                    <a:lnTo>
                      <a:pt x="66681" y="40796"/>
                    </a:lnTo>
                    <a:lnTo>
                      <a:pt x="6668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238325" y="2298750"/>
                <a:ext cx="1368500" cy="638825"/>
              </a:xfrm>
              <a:custGeom>
                <a:avLst/>
                <a:gdLst/>
                <a:ahLst/>
                <a:cxnLst/>
                <a:rect l="l" t="t" r="r" b="b"/>
                <a:pathLst>
                  <a:path w="54740" h="25553" extrusionOk="0">
                    <a:moveTo>
                      <a:pt x="19114" y="1"/>
                    </a:moveTo>
                    <a:lnTo>
                      <a:pt x="0" y="25552"/>
                    </a:lnTo>
                    <a:lnTo>
                      <a:pt x="54739" y="25552"/>
                    </a:lnTo>
                    <a:lnTo>
                      <a:pt x="38961" y="7439"/>
                    </a:lnTo>
                    <a:lnTo>
                      <a:pt x="30956" y="15979"/>
                    </a:lnTo>
                    <a:lnTo>
                      <a:pt x="191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885450" y="2111950"/>
                <a:ext cx="251875" cy="215975"/>
              </a:xfrm>
              <a:custGeom>
                <a:avLst/>
                <a:gdLst/>
                <a:ahLst/>
                <a:cxnLst/>
                <a:rect l="l" t="t" r="r" b="b"/>
                <a:pathLst>
                  <a:path w="10075" h="8639" extrusionOk="0">
                    <a:moveTo>
                      <a:pt x="5771" y="1"/>
                    </a:moveTo>
                    <a:cubicBezTo>
                      <a:pt x="1935" y="1"/>
                      <a:pt x="0" y="4671"/>
                      <a:pt x="2736" y="7373"/>
                    </a:cubicBezTo>
                    <a:cubicBezTo>
                      <a:pt x="3609" y="8246"/>
                      <a:pt x="4686" y="8639"/>
                      <a:pt x="5742" y="8639"/>
                    </a:cubicBezTo>
                    <a:cubicBezTo>
                      <a:pt x="7952" y="8639"/>
                      <a:pt x="10074" y="6922"/>
                      <a:pt x="10074" y="4304"/>
                    </a:cubicBezTo>
                    <a:cubicBezTo>
                      <a:pt x="10074" y="1935"/>
                      <a:pt x="8139" y="1"/>
                      <a:pt x="577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077375" y="1575725"/>
                <a:ext cx="1672875" cy="2311700"/>
              </a:xfrm>
              <a:custGeom>
                <a:avLst/>
                <a:gdLst/>
                <a:ahLst/>
                <a:cxnLst/>
                <a:rect l="l" t="t" r="r" b="b"/>
                <a:pathLst>
                  <a:path w="66915" h="92468" extrusionOk="0">
                    <a:moveTo>
                      <a:pt x="0" y="1"/>
                    </a:moveTo>
                    <a:lnTo>
                      <a:pt x="0" y="101"/>
                    </a:lnTo>
                    <a:cubicBezTo>
                      <a:pt x="34" y="34626"/>
                      <a:pt x="34" y="66549"/>
                      <a:pt x="34" y="92367"/>
                    </a:cubicBezTo>
                    <a:lnTo>
                      <a:pt x="34" y="92467"/>
                    </a:lnTo>
                    <a:lnTo>
                      <a:pt x="134" y="92467"/>
                    </a:lnTo>
                    <a:lnTo>
                      <a:pt x="66815" y="92367"/>
                    </a:lnTo>
                    <a:lnTo>
                      <a:pt x="200" y="92267"/>
                    </a:lnTo>
                    <a:lnTo>
                      <a:pt x="200" y="92267"/>
                    </a:lnTo>
                    <a:lnTo>
                      <a:pt x="200" y="234"/>
                    </a:lnTo>
                    <a:lnTo>
                      <a:pt x="66681" y="234"/>
                    </a:lnTo>
                    <a:cubicBezTo>
                      <a:pt x="66748" y="54717"/>
                      <a:pt x="66781" y="91499"/>
                      <a:pt x="66781" y="92367"/>
                    </a:cubicBezTo>
                    <a:lnTo>
                      <a:pt x="66781" y="92367"/>
                    </a:lnTo>
                    <a:cubicBezTo>
                      <a:pt x="66782" y="92364"/>
                      <a:pt x="66815" y="92198"/>
                      <a:pt x="66815" y="91933"/>
                    </a:cubicBezTo>
                    <a:lnTo>
                      <a:pt x="66815" y="90633"/>
                    </a:lnTo>
                    <a:lnTo>
                      <a:pt x="66815" y="85629"/>
                    </a:lnTo>
                    <a:cubicBezTo>
                      <a:pt x="66848" y="81259"/>
                      <a:pt x="66848" y="74855"/>
                      <a:pt x="66848" y="66715"/>
                    </a:cubicBezTo>
                    <a:cubicBezTo>
                      <a:pt x="66881" y="50470"/>
                      <a:pt x="66881" y="27387"/>
                      <a:pt x="66915" y="101"/>
                    </a:cubicBezTo>
                    <a:lnTo>
                      <a:pt x="6691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288350" y="3605000"/>
                <a:ext cx="920550" cy="1385700"/>
              </a:xfrm>
              <a:custGeom>
                <a:avLst/>
                <a:gdLst/>
                <a:ahLst/>
                <a:cxnLst/>
                <a:rect l="l" t="t" r="r" b="b"/>
                <a:pathLst>
                  <a:path w="36822" h="55428" extrusionOk="0">
                    <a:moveTo>
                      <a:pt x="20493" y="0"/>
                    </a:moveTo>
                    <a:cubicBezTo>
                      <a:pt x="20169" y="0"/>
                      <a:pt x="19838" y="60"/>
                      <a:pt x="19515" y="188"/>
                    </a:cubicBezTo>
                    <a:lnTo>
                      <a:pt x="10908" y="4224"/>
                    </a:lnTo>
                    <a:cubicBezTo>
                      <a:pt x="10518" y="4115"/>
                      <a:pt x="10119" y="4057"/>
                      <a:pt x="9724" y="4057"/>
                    </a:cubicBezTo>
                    <a:cubicBezTo>
                      <a:pt x="9276" y="4057"/>
                      <a:pt x="8832" y="4132"/>
                      <a:pt x="8407" y="4291"/>
                    </a:cubicBezTo>
                    <a:cubicBezTo>
                      <a:pt x="7139" y="4725"/>
                      <a:pt x="6439" y="6059"/>
                      <a:pt x="6739" y="7327"/>
                    </a:cubicBezTo>
                    <a:lnTo>
                      <a:pt x="10241" y="21270"/>
                    </a:lnTo>
                    <a:lnTo>
                      <a:pt x="1" y="55428"/>
                    </a:lnTo>
                    <a:lnTo>
                      <a:pt x="22116" y="55428"/>
                    </a:lnTo>
                    <a:lnTo>
                      <a:pt x="26987" y="22638"/>
                    </a:lnTo>
                    <a:lnTo>
                      <a:pt x="28454" y="17701"/>
                    </a:lnTo>
                    <a:cubicBezTo>
                      <a:pt x="28721" y="16600"/>
                      <a:pt x="29055" y="15332"/>
                      <a:pt x="29522" y="13898"/>
                    </a:cubicBezTo>
                    <a:cubicBezTo>
                      <a:pt x="29955" y="12597"/>
                      <a:pt x="30989" y="11229"/>
                      <a:pt x="31957" y="10262"/>
                    </a:cubicBezTo>
                    <a:cubicBezTo>
                      <a:pt x="33458" y="8728"/>
                      <a:pt x="34192" y="8694"/>
                      <a:pt x="35192" y="7894"/>
                    </a:cubicBezTo>
                    <a:cubicBezTo>
                      <a:pt x="35292" y="7827"/>
                      <a:pt x="35393" y="7760"/>
                      <a:pt x="35493" y="7694"/>
                    </a:cubicBezTo>
                    <a:cubicBezTo>
                      <a:pt x="35659" y="7594"/>
                      <a:pt x="35826" y="7460"/>
                      <a:pt x="35960" y="7293"/>
                    </a:cubicBezTo>
                    <a:cubicBezTo>
                      <a:pt x="36822" y="6399"/>
                      <a:pt x="36064" y="5017"/>
                      <a:pt x="34448" y="5017"/>
                    </a:cubicBezTo>
                    <a:cubicBezTo>
                      <a:pt x="34375" y="5017"/>
                      <a:pt x="34301" y="5019"/>
                      <a:pt x="34225" y="5025"/>
                    </a:cubicBezTo>
                    <a:cubicBezTo>
                      <a:pt x="32891" y="5125"/>
                      <a:pt x="30723" y="5492"/>
                      <a:pt x="27187" y="9161"/>
                    </a:cubicBezTo>
                    <a:cubicBezTo>
                      <a:pt x="27153" y="9228"/>
                      <a:pt x="27087" y="9261"/>
                      <a:pt x="27053" y="9328"/>
                    </a:cubicBezTo>
                    <a:cubicBezTo>
                      <a:pt x="26788" y="9675"/>
                      <a:pt x="26525" y="9828"/>
                      <a:pt x="26267" y="9828"/>
                    </a:cubicBezTo>
                    <a:cubicBezTo>
                      <a:pt x="24739" y="9828"/>
                      <a:pt x="23407" y="4459"/>
                      <a:pt x="23150" y="2290"/>
                    </a:cubicBezTo>
                    <a:cubicBezTo>
                      <a:pt x="22938" y="933"/>
                      <a:pt x="21769" y="0"/>
                      <a:pt x="2049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3417600" y="3266950"/>
                <a:ext cx="970725" cy="800575"/>
              </a:xfrm>
              <a:custGeom>
                <a:avLst/>
                <a:gdLst/>
                <a:ahLst/>
                <a:cxnLst/>
                <a:rect l="l" t="t" r="r" b="b"/>
                <a:pathLst>
                  <a:path w="38829" h="32023" extrusionOk="0">
                    <a:moveTo>
                      <a:pt x="21483" y="0"/>
                    </a:moveTo>
                    <a:lnTo>
                      <a:pt x="15279" y="7039"/>
                    </a:lnTo>
                    <a:cubicBezTo>
                      <a:pt x="15279" y="7039"/>
                      <a:pt x="18081" y="8140"/>
                      <a:pt x="15645" y="12843"/>
                    </a:cubicBezTo>
                    <a:cubicBezTo>
                      <a:pt x="13210" y="17546"/>
                      <a:pt x="1" y="23217"/>
                      <a:pt x="1" y="23217"/>
                    </a:cubicBezTo>
                    <a:lnTo>
                      <a:pt x="6572" y="30822"/>
                    </a:lnTo>
                    <a:cubicBezTo>
                      <a:pt x="7256" y="31617"/>
                      <a:pt x="8215" y="32022"/>
                      <a:pt x="9185" y="32022"/>
                    </a:cubicBezTo>
                    <a:cubicBezTo>
                      <a:pt x="9966" y="32022"/>
                      <a:pt x="10754" y="31759"/>
                      <a:pt x="11409" y="31223"/>
                    </a:cubicBezTo>
                    <a:lnTo>
                      <a:pt x="28588" y="17246"/>
                    </a:lnTo>
                    <a:lnTo>
                      <a:pt x="31990" y="18213"/>
                    </a:lnTo>
                    <a:lnTo>
                      <a:pt x="38829" y="4804"/>
                    </a:lnTo>
                    <a:lnTo>
                      <a:pt x="2148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057450" y="1521000"/>
                <a:ext cx="2109050" cy="1742625"/>
              </a:xfrm>
              <a:custGeom>
                <a:avLst/>
                <a:gdLst/>
                <a:ahLst/>
                <a:cxnLst/>
                <a:rect l="l" t="t" r="r" b="b"/>
                <a:pathLst>
                  <a:path w="84362" h="69705" extrusionOk="0">
                    <a:moveTo>
                      <a:pt x="36406" y="0"/>
                    </a:moveTo>
                    <a:cubicBezTo>
                      <a:pt x="33281" y="0"/>
                      <a:pt x="26085" y="2163"/>
                      <a:pt x="14278" y="27808"/>
                    </a:cubicBezTo>
                    <a:cubicBezTo>
                      <a:pt x="1" y="58892"/>
                      <a:pt x="5580" y="66136"/>
                      <a:pt x="8421" y="66136"/>
                    </a:cubicBezTo>
                    <a:cubicBezTo>
                      <a:pt x="8428" y="66136"/>
                      <a:pt x="8434" y="66136"/>
                      <a:pt x="8441" y="66136"/>
                    </a:cubicBezTo>
                    <a:cubicBezTo>
                      <a:pt x="10981" y="66077"/>
                      <a:pt x="26436" y="61834"/>
                      <a:pt x="38327" y="61834"/>
                    </a:cubicBezTo>
                    <a:cubicBezTo>
                      <a:pt x="39867" y="61834"/>
                      <a:pt x="41347" y="61906"/>
                      <a:pt x="42732" y="62066"/>
                    </a:cubicBezTo>
                    <a:cubicBezTo>
                      <a:pt x="54807" y="63434"/>
                      <a:pt x="70352" y="69705"/>
                      <a:pt x="70352" y="69705"/>
                    </a:cubicBezTo>
                    <a:lnTo>
                      <a:pt x="84362" y="47289"/>
                    </a:lnTo>
                    <a:cubicBezTo>
                      <a:pt x="84362" y="47289"/>
                      <a:pt x="74355" y="45054"/>
                      <a:pt x="60278" y="31511"/>
                    </a:cubicBezTo>
                    <a:cubicBezTo>
                      <a:pt x="46207" y="18005"/>
                      <a:pt x="39600" y="88"/>
                      <a:pt x="37876" y="88"/>
                    </a:cubicBezTo>
                    <a:cubicBezTo>
                      <a:pt x="37871" y="88"/>
                      <a:pt x="37867" y="88"/>
                      <a:pt x="37862" y="88"/>
                    </a:cubicBezTo>
                    <a:cubicBezTo>
                      <a:pt x="37845" y="89"/>
                      <a:pt x="37828" y="89"/>
                      <a:pt x="37810" y="89"/>
                    </a:cubicBezTo>
                    <a:cubicBezTo>
                      <a:pt x="37506" y="89"/>
                      <a:pt x="37040" y="0"/>
                      <a:pt x="3640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4598450" y="3145200"/>
                <a:ext cx="199350" cy="216850"/>
              </a:xfrm>
              <a:custGeom>
                <a:avLst/>
                <a:gdLst/>
                <a:ahLst/>
                <a:cxnLst/>
                <a:rect l="l" t="t" r="r" b="b"/>
                <a:pathLst>
                  <a:path w="7974" h="8674" extrusionOk="0">
                    <a:moveTo>
                      <a:pt x="3603" y="0"/>
                    </a:moveTo>
                    <a:lnTo>
                      <a:pt x="1" y="6838"/>
                    </a:lnTo>
                    <a:lnTo>
                      <a:pt x="5838" y="8673"/>
                    </a:lnTo>
                    <a:lnTo>
                      <a:pt x="7973" y="2702"/>
                    </a:lnTo>
                    <a:lnTo>
                      <a:pt x="360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4598450" y="3145200"/>
                <a:ext cx="103425" cy="180150"/>
              </a:xfrm>
              <a:custGeom>
                <a:avLst/>
                <a:gdLst/>
                <a:ahLst/>
                <a:cxnLst/>
                <a:rect l="l" t="t" r="r" b="b"/>
                <a:pathLst>
                  <a:path w="4137" h="7206" extrusionOk="0">
                    <a:moveTo>
                      <a:pt x="3603" y="0"/>
                    </a:moveTo>
                    <a:lnTo>
                      <a:pt x="1" y="6838"/>
                    </a:lnTo>
                    <a:lnTo>
                      <a:pt x="1202" y="7205"/>
                    </a:lnTo>
                    <a:lnTo>
                      <a:pt x="4137" y="334"/>
                    </a:lnTo>
                    <a:lnTo>
                      <a:pt x="3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4269875" y="3041375"/>
                <a:ext cx="321100" cy="143600"/>
              </a:xfrm>
              <a:custGeom>
                <a:avLst/>
                <a:gdLst/>
                <a:ahLst/>
                <a:cxnLst/>
                <a:rect l="l" t="t" r="r" b="b"/>
                <a:pathLst>
                  <a:path w="12844" h="5744" extrusionOk="0">
                    <a:moveTo>
                      <a:pt x="152" y="0"/>
                    </a:moveTo>
                    <a:cubicBezTo>
                      <a:pt x="123" y="0"/>
                      <a:pt x="106" y="6"/>
                      <a:pt x="101" y="17"/>
                    </a:cubicBezTo>
                    <a:cubicBezTo>
                      <a:pt x="1" y="217"/>
                      <a:pt x="2770" y="1651"/>
                      <a:pt x="6272" y="3219"/>
                    </a:cubicBezTo>
                    <a:cubicBezTo>
                      <a:pt x="9474" y="4666"/>
                      <a:pt x="12221" y="5744"/>
                      <a:pt x="12678" y="5744"/>
                    </a:cubicBezTo>
                    <a:cubicBezTo>
                      <a:pt x="12716" y="5744"/>
                      <a:pt x="12738" y="5736"/>
                      <a:pt x="12743" y="5721"/>
                    </a:cubicBezTo>
                    <a:cubicBezTo>
                      <a:pt x="12843" y="5554"/>
                      <a:pt x="10075" y="4120"/>
                      <a:pt x="6572" y="2552"/>
                    </a:cubicBezTo>
                    <a:cubicBezTo>
                      <a:pt x="3305" y="1058"/>
                      <a:pt x="560" y="0"/>
                      <a:pt x="15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4345775" y="2941950"/>
                <a:ext cx="290225" cy="141300"/>
              </a:xfrm>
              <a:custGeom>
                <a:avLst/>
                <a:gdLst/>
                <a:ahLst/>
                <a:cxnLst/>
                <a:rect l="l" t="t" r="r" b="b"/>
                <a:pathLst>
                  <a:path w="11609" h="5652" extrusionOk="0">
                    <a:moveTo>
                      <a:pt x="170" y="1"/>
                    </a:moveTo>
                    <a:cubicBezTo>
                      <a:pt x="132" y="1"/>
                      <a:pt x="108" y="9"/>
                      <a:pt x="101" y="24"/>
                    </a:cubicBezTo>
                    <a:cubicBezTo>
                      <a:pt x="0" y="191"/>
                      <a:pt x="2502" y="1592"/>
                      <a:pt x="5638" y="3160"/>
                    </a:cubicBezTo>
                    <a:cubicBezTo>
                      <a:pt x="8532" y="4576"/>
                      <a:pt x="10999" y="5651"/>
                      <a:pt x="11441" y="5651"/>
                    </a:cubicBezTo>
                    <a:cubicBezTo>
                      <a:pt x="11478" y="5651"/>
                      <a:pt x="11501" y="5644"/>
                      <a:pt x="11509" y="5628"/>
                    </a:cubicBezTo>
                    <a:cubicBezTo>
                      <a:pt x="11609" y="5428"/>
                      <a:pt x="9107" y="4027"/>
                      <a:pt x="5971" y="2493"/>
                    </a:cubicBezTo>
                    <a:cubicBezTo>
                      <a:pt x="3053" y="1049"/>
                      <a:pt x="615" y="1"/>
                      <a:pt x="17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4241525" y="3162300"/>
                <a:ext cx="291075" cy="129650"/>
              </a:xfrm>
              <a:custGeom>
                <a:avLst/>
                <a:gdLst/>
                <a:ahLst/>
                <a:cxnLst/>
                <a:rect l="l" t="t" r="r" b="b"/>
                <a:pathLst>
                  <a:path w="11643" h="5186" extrusionOk="0">
                    <a:moveTo>
                      <a:pt x="146" y="0"/>
                    </a:moveTo>
                    <a:cubicBezTo>
                      <a:pt x="121" y="0"/>
                      <a:pt x="105" y="6"/>
                      <a:pt x="101" y="17"/>
                    </a:cubicBezTo>
                    <a:cubicBezTo>
                      <a:pt x="1" y="184"/>
                      <a:pt x="2436" y="1651"/>
                      <a:pt x="5638" y="3119"/>
                    </a:cubicBezTo>
                    <a:cubicBezTo>
                      <a:pt x="6405" y="3486"/>
                      <a:pt x="7173" y="3853"/>
                      <a:pt x="7873" y="4120"/>
                    </a:cubicBezTo>
                    <a:cubicBezTo>
                      <a:pt x="8607" y="4353"/>
                      <a:pt x="9241" y="4587"/>
                      <a:pt x="9808" y="4753"/>
                    </a:cubicBezTo>
                    <a:cubicBezTo>
                      <a:pt x="10673" y="5042"/>
                      <a:pt x="11291" y="5186"/>
                      <a:pt x="11532" y="5186"/>
                    </a:cubicBezTo>
                    <a:cubicBezTo>
                      <a:pt x="11598" y="5186"/>
                      <a:pt x="11635" y="5175"/>
                      <a:pt x="11642" y="5154"/>
                    </a:cubicBezTo>
                    <a:cubicBezTo>
                      <a:pt x="11642" y="5054"/>
                      <a:pt x="11009" y="4720"/>
                      <a:pt x="9975" y="4253"/>
                    </a:cubicBezTo>
                    <a:cubicBezTo>
                      <a:pt x="9441" y="4020"/>
                      <a:pt x="8840" y="3753"/>
                      <a:pt x="8140" y="3486"/>
                    </a:cubicBezTo>
                    <a:cubicBezTo>
                      <a:pt x="7439" y="3186"/>
                      <a:pt x="6706" y="2785"/>
                      <a:pt x="5938" y="2452"/>
                    </a:cubicBezTo>
                    <a:cubicBezTo>
                      <a:pt x="2978" y="1081"/>
                      <a:pt x="512" y="0"/>
                      <a:pt x="14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376025" y="2105950"/>
                <a:ext cx="455350" cy="532250"/>
              </a:xfrm>
              <a:custGeom>
                <a:avLst/>
                <a:gdLst/>
                <a:ahLst/>
                <a:cxnLst/>
                <a:rect l="l" t="t" r="r" b="b"/>
                <a:pathLst>
                  <a:path w="18214" h="21290" extrusionOk="0">
                    <a:moveTo>
                      <a:pt x="13622" y="0"/>
                    </a:moveTo>
                    <a:cubicBezTo>
                      <a:pt x="10797" y="0"/>
                      <a:pt x="7255" y="1465"/>
                      <a:pt x="4771" y="7579"/>
                    </a:cubicBezTo>
                    <a:cubicBezTo>
                      <a:pt x="1" y="19354"/>
                      <a:pt x="9174" y="21289"/>
                      <a:pt x="9174" y="21289"/>
                    </a:cubicBezTo>
                    <a:cubicBezTo>
                      <a:pt x="13110" y="15051"/>
                      <a:pt x="16146" y="8313"/>
                      <a:pt x="18214" y="1241"/>
                    </a:cubicBezTo>
                    <a:cubicBezTo>
                      <a:pt x="18214" y="1241"/>
                      <a:pt x="16222" y="0"/>
                      <a:pt x="1362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439425" y="1786725"/>
                <a:ext cx="624625" cy="1282600"/>
              </a:xfrm>
              <a:custGeom>
                <a:avLst/>
                <a:gdLst/>
                <a:ahLst/>
                <a:cxnLst/>
                <a:rect l="l" t="t" r="r" b="b"/>
                <a:pathLst>
                  <a:path w="24985" h="51304" extrusionOk="0">
                    <a:moveTo>
                      <a:pt x="24951" y="0"/>
                    </a:moveTo>
                    <a:lnTo>
                      <a:pt x="24951" y="0"/>
                    </a:lnTo>
                    <a:cubicBezTo>
                      <a:pt x="24651" y="701"/>
                      <a:pt x="24451" y="1435"/>
                      <a:pt x="24317" y="2202"/>
                    </a:cubicBezTo>
                    <a:lnTo>
                      <a:pt x="22883" y="8206"/>
                    </a:lnTo>
                    <a:lnTo>
                      <a:pt x="21582" y="12276"/>
                    </a:lnTo>
                    <a:lnTo>
                      <a:pt x="20882" y="14544"/>
                    </a:lnTo>
                    <a:cubicBezTo>
                      <a:pt x="20748" y="14911"/>
                      <a:pt x="20648" y="15311"/>
                      <a:pt x="20515" y="15712"/>
                    </a:cubicBezTo>
                    <a:cubicBezTo>
                      <a:pt x="20381" y="16112"/>
                      <a:pt x="20214" y="16479"/>
                      <a:pt x="20048" y="16912"/>
                    </a:cubicBezTo>
                    <a:lnTo>
                      <a:pt x="18046" y="21916"/>
                    </a:lnTo>
                    <a:lnTo>
                      <a:pt x="17546" y="23217"/>
                    </a:lnTo>
                    <a:cubicBezTo>
                      <a:pt x="17379" y="23684"/>
                      <a:pt x="17112" y="24118"/>
                      <a:pt x="16912" y="24518"/>
                    </a:cubicBezTo>
                    <a:cubicBezTo>
                      <a:pt x="16512" y="25385"/>
                      <a:pt x="16045" y="26286"/>
                      <a:pt x="15645" y="27186"/>
                    </a:cubicBezTo>
                    <a:lnTo>
                      <a:pt x="14344" y="29822"/>
                    </a:lnTo>
                    <a:cubicBezTo>
                      <a:pt x="14110" y="30289"/>
                      <a:pt x="13943" y="30689"/>
                      <a:pt x="13710" y="31123"/>
                    </a:cubicBezTo>
                    <a:lnTo>
                      <a:pt x="13009" y="32323"/>
                    </a:lnTo>
                    <a:lnTo>
                      <a:pt x="10241" y="36993"/>
                    </a:lnTo>
                    <a:cubicBezTo>
                      <a:pt x="10041" y="37394"/>
                      <a:pt x="9840" y="37761"/>
                      <a:pt x="9607" y="38094"/>
                    </a:cubicBezTo>
                    <a:cubicBezTo>
                      <a:pt x="9373" y="38461"/>
                      <a:pt x="9140" y="38795"/>
                      <a:pt x="8906" y="39128"/>
                    </a:cubicBezTo>
                    <a:lnTo>
                      <a:pt x="7572" y="41096"/>
                    </a:lnTo>
                    <a:lnTo>
                      <a:pt x="5170" y="44599"/>
                    </a:lnTo>
                    <a:cubicBezTo>
                      <a:pt x="3569" y="46634"/>
                      <a:pt x="2268" y="48268"/>
                      <a:pt x="1334" y="49469"/>
                    </a:cubicBezTo>
                    <a:cubicBezTo>
                      <a:pt x="834" y="50036"/>
                      <a:pt x="400" y="50637"/>
                      <a:pt x="0" y="51304"/>
                    </a:cubicBezTo>
                    <a:cubicBezTo>
                      <a:pt x="567" y="50803"/>
                      <a:pt x="1067" y="50236"/>
                      <a:pt x="1534" y="49636"/>
                    </a:cubicBezTo>
                    <a:cubicBezTo>
                      <a:pt x="2502" y="48535"/>
                      <a:pt x="3903" y="46934"/>
                      <a:pt x="5571" y="44933"/>
                    </a:cubicBezTo>
                    <a:lnTo>
                      <a:pt x="8072" y="41430"/>
                    </a:lnTo>
                    <a:lnTo>
                      <a:pt x="9440" y="39495"/>
                    </a:lnTo>
                    <a:lnTo>
                      <a:pt x="10174" y="38461"/>
                    </a:lnTo>
                    <a:cubicBezTo>
                      <a:pt x="10441" y="38128"/>
                      <a:pt x="10608" y="37727"/>
                      <a:pt x="10841" y="37360"/>
                    </a:cubicBezTo>
                    <a:lnTo>
                      <a:pt x="13610" y="32690"/>
                    </a:lnTo>
                    <a:cubicBezTo>
                      <a:pt x="13843" y="32290"/>
                      <a:pt x="14110" y="31856"/>
                      <a:pt x="14344" y="31456"/>
                    </a:cubicBezTo>
                    <a:cubicBezTo>
                      <a:pt x="14577" y="31056"/>
                      <a:pt x="14777" y="30589"/>
                      <a:pt x="15011" y="30155"/>
                    </a:cubicBezTo>
                    <a:lnTo>
                      <a:pt x="16278" y="27487"/>
                    </a:lnTo>
                    <a:lnTo>
                      <a:pt x="17579" y="24818"/>
                    </a:lnTo>
                    <a:cubicBezTo>
                      <a:pt x="17779" y="24384"/>
                      <a:pt x="18013" y="23951"/>
                      <a:pt x="18213" y="23517"/>
                    </a:cubicBezTo>
                    <a:cubicBezTo>
                      <a:pt x="18380" y="23084"/>
                      <a:pt x="18547" y="22617"/>
                      <a:pt x="18713" y="22183"/>
                    </a:cubicBezTo>
                    <a:lnTo>
                      <a:pt x="20681" y="17113"/>
                    </a:lnTo>
                    <a:cubicBezTo>
                      <a:pt x="20848" y="16712"/>
                      <a:pt x="21015" y="16345"/>
                      <a:pt x="21148" y="15912"/>
                    </a:cubicBezTo>
                    <a:lnTo>
                      <a:pt x="21482" y="14711"/>
                    </a:lnTo>
                    <a:cubicBezTo>
                      <a:pt x="21716" y="13944"/>
                      <a:pt x="21949" y="13176"/>
                      <a:pt x="22183" y="12443"/>
                    </a:cubicBezTo>
                    <a:lnTo>
                      <a:pt x="23383" y="8306"/>
                    </a:lnTo>
                    <a:cubicBezTo>
                      <a:pt x="23950" y="5738"/>
                      <a:pt x="24351" y="3670"/>
                      <a:pt x="24618" y="2235"/>
                    </a:cubicBezTo>
                    <a:cubicBezTo>
                      <a:pt x="24884" y="801"/>
                      <a:pt x="24985" y="0"/>
                      <a:pt x="24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3470150" y="3525500"/>
                <a:ext cx="491200" cy="445025"/>
              </a:xfrm>
              <a:custGeom>
                <a:avLst/>
                <a:gdLst/>
                <a:ahLst/>
                <a:cxnLst/>
                <a:rect l="l" t="t" r="r" b="b"/>
                <a:pathLst>
                  <a:path w="19648" h="17801" extrusionOk="0">
                    <a:moveTo>
                      <a:pt x="15103" y="0"/>
                    </a:moveTo>
                    <a:cubicBezTo>
                      <a:pt x="14904" y="0"/>
                      <a:pt x="14697" y="11"/>
                      <a:pt x="14477" y="32"/>
                    </a:cubicBezTo>
                    <a:cubicBezTo>
                      <a:pt x="14144" y="32"/>
                      <a:pt x="15011" y="3568"/>
                      <a:pt x="6605" y="8405"/>
                    </a:cubicBezTo>
                    <a:cubicBezTo>
                      <a:pt x="1602" y="11274"/>
                      <a:pt x="0" y="11941"/>
                      <a:pt x="0" y="11941"/>
                    </a:cubicBezTo>
                    <a:cubicBezTo>
                      <a:pt x="801" y="13375"/>
                      <a:pt x="1602" y="14876"/>
                      <a:pt x="2769" y="16011"/>
                    </a:cubicBezTo>
                    <a:cubicBezTo>
                      <a:pt x="3833" y="17044"/>
                      <a:pt x="5257" y="17801"/>
                      <a:pt x="6763" y="17801"/>
                    </a:cubicBezTo>
                    <a:cubicBezTo>
                      <a:pt x="6910" y="17801"/>
                      <a:pt x="7058" y="17793"/>
                      <a:pt x="7206" y="17779"/>
                    </a:cubicBezTo>
                    <a:cubicBezTo>
                      <a:pt x="8873" y="17612"/>
                      <a:pt x="10408" y="16244"/>
                      <a:pt x="10408" y="14610"/>
                    </a:cubicBezTo>
                    <a:cubicBezTo>
                      <a:pt x="10695" y="14825"/>
                      <a:pt x="11033" y="14920"/>
                      <a:pt x="11377" y="14920"/>
                    </a:cubicBezTo>
                    <a:cubicBezTo>
                      <a:pt x="11996" y="14920"/>
                      <a:pt x="12636" y="14614"/>
                      <a:pt x="13043" y="14143"/>
                    </a:cubicBezTo>
                    <a:cubicBezTo>
                      <a:pt x="13710" y="13409"/>
                      <a:pt x="13910" y="12375"/>
                      <a:pt x="13977" y="11407"/>
                    </a:cubicBezTo>
                    <a:cubicBezTo>
                      <a:pt x="14303" y="11601"/>
                      <a:pt x="14670" y="11689"/>
                      <a:pt x="15042" y="11689"/>
                    </a:cubicBezTo>
                    <a:cubicBezTo>
                      <a:pt x="15887" y="11689"/>
                      <a:pt x="16760" y="11235"/>
                      <a:pt x="17246" y="10540"/>
                    </a:cubicBezTo>
                    <a:cubicBezTo>
                      <a:pt x="17913" y="9439"/>
                      <a:pt x="18080" y="8138"/>
                      <a:pt x="17680" y="6971"/>
                    </a:cubicBezTo>
                    <a:cubicBezTo>
                      <a:pt x="17279" y="5770"/>
                      <a:pt x="16679" y="4669"/>
                      <a:pt x="15945" y="3668"/>
                    </a:cubicBezTo>
                    <a:lnTo>
                      <a:pt x="15945" y="3668"/>
                    </a:lnTo>
                    <a:cubicBezTo>
                      <a:pt x="16272" y="3695"/>
                      <a:pt x="16605" y="3721"/>
                      <a:pt x="16932" y="3721"/>
                    </a:cubicBezTo>
                    <a:cubicBezTo>
                      <a:pt x="17439" y="3721"/>
                      <a:pt x="17934" y="3658"/>
                      <a:pt x="18380" y="3435"/>
                    </a:cubicBezTo>
                    <a:cubicBezTo>
                      <a:pt x="19114" y="3068"/>
                      <a:pt x="19648" y="2067"/>
                      <a:pt x="19181" y="1367"/>
                    </a:cubicBezTo>
                    <a:cubicBezTo>
                      <a:pt x="18881" y="1000"/>
                      <a:pt x="18480" y="733"/>
                      <a:pt x="17980" y="600"/>
                    </a:cubicBezTo>
                    <a:cubicBezTo>
                      <a:pt x="16921" y="265"/>
                      <a:pt x="16117" y="0"/>
                      <a:pt x="15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3729500" y="3946575"/>
                <a:ext cx="213500" cy="106825"/>
              </a:xfrm>
              <a:custGeom>
                <a:avLst/>
                <a:gdLst/>
                <a:ahLst/>
                <a:cxnLst/>
                <a:rect l="l" t="t" r="r" b="b"/>
                <a:pathLst>
                  <a:path w="8540" h="4273" extrusionOk="0">
                    <a:moveTo>
                      <a:pt x="6965" y="1"/>
                    </a:moveTo>
                    <a:cubicBezTo>
                      <a:pt x="4569" y="1"/>
                      <a:pt x="2280" y="1097"/>
                      <a:pt x="768" y="3004"/>
                    </a:cubicBezTo>
                    <a:cubicBezTo>
                      <a:pt x="568" y="3304"/>
                      <a:pt x="367" y="3604"/>
                      <a:pt x="167" y="3904"/>
                    </a:cubicBezTo>
                    <a:cubicBezTo>
                      <a:pt x="101" y="4038"/>
                      <a:pt x="34" y="4138"/>
                      <a:pt x="1" y="4271"/>
                    </a:cubicBezTo>
                    <a:cubicBezTo>
                      <a:pt x="3" y="4272"/>
                      <a:pt x="5" y="4273"/>
                      <a:pt x="7" y="4273"/>
                    </a:cubicBezTo>
                    <a:cubicBezTo>
                      <a:pt x="82" y="4273"/>
                      <a:pt x="320" y="3782"/>
                      <a:pt x="901" y="3104"/>
                    </a:cubicBezTo>
                    <a:cubicBezTo>
                      <a:pt x="2436" y="1269"/>
                      <a:pt x="4704" y="202"/>
                      <a:pt x="7072" y="135"/>
                    </a:cubicBezTo>
                    <a:cubicBezTo>
                      <a:pt x="7178" y="131"/>
                      <a:pt x="7278" y="130"/>
                      <a:pt x="7373" y="130"/>
                    </a:cubicBezTo>
                    <a:cubicBezTo>
                      <a:pt x="8025" y="130"/>
                      <a:pt x="8428" y="207"/>
                      <a:pt x="8520" y="207"/>
                    </a:cubicBezTo>
                    <a:cubicBezTo>
                      <a:pt x="8533" y="207"/>
                      <a:pt x="8540" y="205"/>
                      <a:pt x="8540" y="202"/>
                    </a:cubicBezTo>
                    <a:cubicBezTo>
                      <a:pt x="8440" y="135"/>
                      <a:pt x="8306" y="102"/>
                      <a:pt x="8173" y="102"/>
                    </a:cubicBezTo>
                    <a:cubicBezTo>
                      <a:pt x="7806" y="35"/>
                      <a:pt x="7439" y="2"/>
                      <a:pt x="7072" y="2"/>
                    </a:cubicBezTo>
                    <a:cubicBezTo>
                      <a:pt x="7036" y="1"/>
                      <a:pt x="7001" y="1"/>
                      <a:pt x="696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3483500" y="3582175"/>
                <a:ext cx="405300" cy="334825"/>
              </a:xfrm>
              <a:custGeom>
                <a:avLst/>
                <a:gdLst/>
                <a:ahLst/>
                <a:cxnLst/>
                <a:rect l="l" t="t" r="r" b="b"/>
                <a:pathLst>
                  <a:path w="16212" h="13393" extrusionOk="0">
                    <a:moveTo>
                      <a:pt x="9740" y="0"/>
                    </a:moveTo>
                    <a:cubicBezTo>
                      <a:pt x="9007" y="0"/>
                      <a:pt x="8073" y="134"/>
                      <a:pt x="7639" y="768"/>
                    </a:cubicBezTo>
                    <a:cubicBezTo>
                      <a:pt x="7172" y="1401"/>
                      <a:pt x="6972" y="2202"/>
                      <a:pt x="7072" y="2969"/>
                    </a:cubicBezTo>
                    <a:cubicBezTo>
                      <a:pt x="7072" y="2969"/>
                      <a:pt x="6276" y="2564"/>
                      <a:pt x="5312" y="2564"/>
                    </a:cubicBezTo>
                    <a:cubicBezTo>
                      <a:pt x="4814" y="2564"/>
                      <a:pt x="4270" y="2673"/>
                      <a:pt x="3770" y="3003"/>
                    </a:cubicBezTo>
                    <a:cubicBezTo>
                      <a:pt x="2869" y="3636"/>
                      <a:pt x="2202" y="4570"/>
                      <a:pt x="1935" y="5671"/>
                    </a:cubicBezTo>
                    <a:lnTo>
                      <a:pt x="0" y="7406"/>
                    </a:lnTo>
                    <a:cubicBezTo>
                      <a:pt x="1368" y="8707"/>
                      <a:pt x="2268" y="10174"/>
                      <a:pt x="3703" y="11475"/>
                    </a:cubicBezTo>
                    <a:cubicBezTo>
                      <a:pt x="4337" y="12076"/>
                      <a:pt x="5371" y="13177"/>
                      <a:pt x="6205" y="13343"/>
                    </a:cubicBezTo>
                    <a:cubicBezTo>
                      <a:pt x="6398" y="13374"/>
                      <a:pt x="6579" y="13393"/>
                      <a:pt x="6747" y="13393"/>
                    </a:cubicBezTo>
                    <a:cubicBezTo>
                      <a:pt x="7303" y="13393"/>
                      <a:pt x="7716" y="13191"/>
                      <a:pt x="7973" y="12576"/>
                    </a:cubicBezTo>
                    <a:cubicBezTo>
                      <a:pt x="8239" y="11909"/>
                      <a:pt x="7739" y="11008"/>
                      <a:pt x="7405" y="10475"/>
                    </a:cubicBezTo>
                    <a:cubicBezTo>
                      <a:pt x="6505" y="9074"/>
                      <a:pt x="5638" y="7939"/>
                      <a:pt x="4970" y="6839"/>
                    </a:cubicBezTo>
                    <a:cubicBezTo>
                      <a:pt x="4750" y="6507"/>
                      <a:pt x="4850" y="6337"/>
                      <a:pt x="4992" y="6337"/>
                    </a:cubicBezTo>
                    <a:cubicBezTo>
                      <a:pt x="5064" y="6337"/>
                      <a:pt x="5148" y="6381"/>
                      <a:pt x="5204" y="6472"/>
                    </a:cubicBezTo>
                    <a:cubicBezTo>
                      <a:pt x="5838" y="7139"/>
                      <a:pt x="6838" y="7706"/>
                      <a:pt x="7405" y="8473"/>
                    </a:cubicBezTo>
                    <a:cubicBezTo>
                      <a:pt x="8099" y="9341"/>
                      <a:pt x="8292" y="10459"/>
                      <a:pt x="9700" y="10459"/>
                    </a:cubicBezTo>
                    <a:cubicBezTo>
                      <a:pt x="9916" y="10459"/>
                      <a:pt x="10161" y="10432"/>
                      <a:pt x="10441" y="10375"/>
                    </a:cubicBezTo>
                    <a:cubicBezTo>
                      <a:pt x="10708" y="10341"/>
                      <a:pt x="10975" y="10208"/>
                      <a:pt x="11208" y="10041"/>
                    </a:cubicBezTo>
                    <a:cubicBezTo>
                      <a:pt x="12009" y="9441"/>
                      <a:pt x="12042" y="8373"/>
                      <a:pt x="11709" y="7539"/>
                    </a:cubicBezTo>
                    <a:cubicBezTo>
                      <a:pt x="11439" y="6970"/>
                      <a:pt x="11089" y="6428"/>
                      <a:pt x="10682" y="5961"/>
                    </a:cubicBezTo>
                    <a:lnTo>
                      <a:pt x="10682" y="5961"/>
                    </a:lnTo>
                    <a:cubicBezTo>
                      <a:pt x="11543" y="6914"/>
                      <a:pt x="12482" y="7878"/>
                      <a:pt x="13810" y="7973"/>
                    </a:cubicBezTo>
                    <a:cubicBezTo>
                      <a:pt x="13890" y="7982"/>
                      <a:pt x="13969" y="7987"/>
                      <a:pt x="14048" y="7987"/>
                    </a:cubicBezTo>
                    <a:cubicBezTo>
                      <a:pt x="14793" y="7987"/>
                      <a:pt x="15480" y="7569"/>
                      <a:pt x="15811" y="6905"/>
                    </a:cubicBezTo>
                    <a:cubicBezTo>
                      <a:pt x="16212" y="5938"/>
                      <a:pt x="15611" y="5037"/>
                      <a:pt x="15011" y="4304"/>
                    </a:cubicBezTo>
                    <a:cubicBezTo>
                      <a:pt x="13943" y="2969"/>
                      <a:pt x="12743" y="1735"/>
                      <a:pt x="11475" y="634"/>
                    </a:cubicBezTo>
                    <a:cubicBezTo>
                      <a:pt x="10975" y="234"/>
                      <a:pt x="10374" y="34"/>
                      <a:pt x="974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3710325" y="3472600"/>
                <a:ext cx="273275" cy="143800"/>
              </a:xfrm>
              <a:custGeom>
                <a:avLst/>
                <a:gdLst/>
                <a:ahLst/>
                <a:cxnLst/>
                <a:rect l="l" t="t" r="r" b="b"/>
                <a:pathLst>
                  <a:path w="10931" h="5752" extrusionOk="0">
                    <a:moveTo>
                      <a:pt x="2862" y="1"/>
                    </a:moveTo>
                    <a:cubicBezTo>
                      <a:pt x="2309" y="1"/>
                      <a:pt x="1857" y="47"/>
                      <a:pt x="1568" y="147"/>
                    </a:cubicBezTo>
                    <a:cubicBezTo>
                      <a:pt x="1168" y="280"/>
                      <a:pt x="768" y="881"/>
                      <a:pt x="434" y="1481"/>
                    </a:cubicBezTo>
                    <a:cubicBezTo>
                      <a:pt x="0" y="2315"/>
                      <a:pt x="100" y="3283"/>
                      <a:pt x="701" y="3983"/>
                    </a:cubicBezTo>
                    <a:lnTo>
                      <a:pt x="3236" y="5751"/>
                    </a:lnTo>
                    <a:lnTo>
                      <a:pt x="4237" y="4250"/>
                    </a:lnTo>
                    <a:cubicBezTo>
                      <a:pt x="4237" y="4250"/>
                      <a:pt x="5371" y="4383"/>
                      <a:pt x="6105" y="4483"/>
                    </a:cubicBezTo>
                    <a:cubicBezTo>
                      <a:pt x="7028" y="4617"/>
                      <a:pt x="7773" y="4682"/>
                      <a:pt x="8375" y="4682"/>
                    </a:cubicBezTo>
                    <a:cubicBezTo>
                      <a:pt x="10469" y="4682"/>
                      <a:pt x="10823" y="3904"/>
                      <a:pt x="10875" y="2582"/>
                    </a:cubicBezTo>
                    <a:cubicBezTo>
                      <a:pt x="10930" y="1164"/>
                      <a:pt x="5631" y="1"/>
                      <a:pt x="286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3656950" y="3654725"/>
                <a:ext cx="105100" cy="95100"/>
              </a:xfrm>
              <a:custGeom>
                <a:avLst/>
                <a:gdLst/>
                <a:ahLst/>
                <a:cxnLst/>
                <a:rect l="l" t="t" r="r" b="b"/>
                <a:pathLst>
                  <a:path w="4204" h="3804" extrusionOk="0">
                    <a:moveTo>
                      <a:pt x="0" y="1"/>
                    </a:moveTo>
                    <a:lnTo>
                      <a:pt x="0" y="1"/>
                    </a:lnTo>
                    <a:cubicBezTo>
                      <a:pt x="1735" y="834"/>
                      <a:pt x="3203" y="2169"/>
                      <a:pt x="4203" y="3803"/>
                    </a:cubicBezTo>
                    <a:cubicBezTo>
                      <a:pt x="4137" y="3536"/>
                      <a:pt x="4003" y="3270"/>
                      <a:pt x="3837" y="3036"/>
                    </a:cubicBezTo>
                    <a:cubicBezTo>
                      <a:pt x="3103" y="1835"/>
                      <a:pt x="2069" y="868"/>
                      <a:pt x="801" y="267"/>
                    </a:cubicBezTo>
                    <a:cubicBezTo>
                      <a:pt x="568" y="134"/>
                      <a:pt x="301" y="34"/>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3731175" y="3582450"/>
                <a:ext cx="64225" cy="37325"/>
              </a:xfrm>
              <a:custGeom>
                <a:avLst/>
                <a:gdLst/>
                <a:ahLst/>
                <a:cxnLst/>
                <a:rect l="l" t="t" r="r" b="b"/>
                <a:pathLst>
                  <a:path w="2569" h="1493" extrusionOk="0">
                    <a:moveTo>
                      <a:pt x="94" y="1"/>
                    </a:moveTo>
                    <a:cubicBezTo>
                      <a:pt x="35" y="1"/>
                      <a:pt x="0" y="9"/>
                      <a:pt x="0" y="23"/>
                    </a:cubicBezTo>
                    <a:cubicBezTo>
                      <a:pt x="0" y="56"/>
                      <a:pt x="167" y="89"/>
                      <a:pt x="401" y="190"/>
                    </a:cubicBezTo>
                    <a:cubicBezTo>
                      <a:pt x="701" y="356"/>
                      <a:pt x="1001" y="523"/>
                      <a:pt x="1301" y="690"/>
                    </a:cubicBezTo>
                    <a:cubicBezTo>
                      <a:pt x="1942" y="1107"/>
                      <a:pt x="2460" y="1492"/>
                      <a:pt x="2529" y="1492"/>
                    </a:cubicBezTo>
                    <a:cubicBezTo>
                      <a:pt x="2532" y="1492"/>
                      <a:pt x="2534" y="1492"/>
                      <a:pt x="2535" y="1490"/>
                    </a:cubicBezTo>
                    <a:cubicBezTo>
                      <a:pt x="2569" y="1457"/>
                      <a:pt x="2102" y="957"/>
                      <a:pt x="1401" y="523"/>
                    </a:cubicBezTo>
                    <a:cubicBezTo>
                      <a:pt x="1101" y="323"/>
                      <a:pt x="801" y="156"/>
                      <a:pt x="467" y="56"/>
                    </a:cubicBezTo>
                    <a:cubicBezTo>
                      <a:pt x="311" y="17"/>
                      <a:pt x="178" y="1"/>
                      <a:pt x="9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758700" y="3554650"/>
                <a:ext cx="67550" cy="26175"/>
              </a:xfrm>
              <a:custGeom>
                <a:avLst/>
                <a:gdLst/>
                <a:ahLst/>
                <a:cxnLst/>
                <a:rect l="l" t="t" r="r" b="b"/>
                <a:pathLst>
                  <a:path w="2702" h="1047" extrusionOk="0">
                    <a:moveTo>
                      <a:pt x="33" y="1"/>
                    </a:moveTo>
                    <a:cubicBezTo>
                      <a:pt x="0" y="34"/>
                      <a:pt x="100" y="167"/>
                      <a:pt x="300" y="368"/>
                    </a:cubicBezTo>
                    <a:cubicBezTo>
                      <a:pt x="567" y="568"/>
                      <a:pt x="901" y="768"/>
                      <a:pt x="1234" y="868"/>
                    </a:cubicBezTo>
                    <a:cubicBezTo>
                      <a:pt x="1596" y="997"/>
                      <a:pt x="1978" y="1046"/>
                      <a:pt x="2365" y="1046"/>
                    </a:cubicBezTo>
                    <a:cubicBezTo>
                      <a:pt x="2477" y="1046"/>
                      <a:pt x="2590" y="1042"/>
                      <a:pt x="2702" y="1035"/>
                    </a:cubicBezTo>
                    <a:cubicBezTo>
                      <a:pt x="2235" y="868"/>
                      <a:pt x="1768" y="734"/>
                      <a:pt x="1301" y="634"/>
                    </a:cubicBezTo>
                    <a:cubicBezTo>
                      <a:pt x="834" y="468"/>
                      <a:pt x="434" y="267"/>
                      <a:pt x="3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3489325" y="3707175"/>
                <a:ext cx="151800" cy="95175"/>
              </a:xfrm>
              <a:custGeom>
                <a:avLst/>
                <a:gdLst/>
                <a:ahLst/>
                <a:cxnLst/>
                <a:rect l="l" t="t" r="r" b="b"/>
                <a:pathLst>
                  <a:path w="6072" h="3807" extrusionOk="0">
                    <a:moveTo>
                      <a:pt x="1550" y="1"/>
                    </a:moveTo>
                    <a:cubicBezTo>
                      <a:pt x="1378" y="1"/>
                      <a:pt x="1206" y="13"/>
                      <a:pt x="1035" y="37"/>
                    </a:cubicBezTo>
                    <a:cubicBezTo>
                      <a:pt x="735" y="104"/>
                      <a:pt x="468" y="204"/>
                      <a:pt x="234" y="371"/>
                    </a:cubicBezTo>
                    <a:cubicBezTo>
                      <a:pt x="67" y="471"/>
                      <a:pt x="1" y="538"/>
                      <a:pt x="1" y="538"/>
                    </a:cubicBezTo>
                    <a:cubicBezTo>
                      <a:pt x="334" y="404"/>
                      <a:pt x="701" y="271"/>
                      <a:pt x="1068" y="204"/>
                    </a:cubicBezTo>
                    <a:cubicBezTo>
                      <a:pt x="1199" y="189"/>
                      <a:pt x="1332" y="182"/>
                      <a:pt x="1465" y="182"/>
                    </a:cubicBezTo>
                    <a:cubicBezTo>
                      <a:pt x="2212" y="182"/>
                      <a:pt x="2975" y="418"/>
                      <a:pt x="3570" y="871"/>
                    </a:cubicBezTo>
                    <a:cubicBezTo>
                      <a:pt x="4270" y="1438"/>
                      <a:pt x="4871" y="2139"/>
                      <a:pt x="5371" y="2906"/>
                    </a:cubicBezTo>
                    <a:cubicBezTo>
                      <a:pt x="5571" y="3240"/>
                      <a:pt x="5805" y="3540"/>
                      <a:pt x="6072" y="3807"/>
                    </a:cubicBezTo>
                    <a:cubicBezTo>
                      <a:pt x="5905" y="3473"/>
                      <a:pt x="5705" y="3140"/>
                      <a:pt x="5505" y="2806"/>
                    </a:cubicBezTo>
                    <a:cubicBezTo>
                      <a:pt x="5038" y="2005"/>
                      <a:pt x="4437" y="1272"/>
                      <a:pt x="3703" y="705"/>
                    </a:cubicBezTo>
                    <a:cubicBezTo>
                      <a:pt x="3077" y="241"/>
                      <a:pt x="2317" y="1"/>
                      <a:pt x="155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3630275" y="4224300"/>
                <a:ext cx="156800" cy="17525"/>
              </a:xfrm>
              <a:custGeom>
                <a:avLst/>
                <a:gdLst/>
                <a:ahLst/>
                <a:cxnLst/>
                <a:rect l="l" t="t" r="r" b="b"/>
                <a:pathLst>
                  <a:path w="6272" h="701" extrusionOk="0">
                    <a:moveTo>
                      <a:pt x="6271" y="0"/>
                    </a:moveTo>
                    <a:cubicBezTo>
                      <a:pt x="5204" y="0"/>
                      <a:pt x="4170" y="101"/>
                      <a:pt x="3136" y="234"/>
                    </a:cubicBezTo>
                    <a:cubicBezTo>
                      <a:pt x="2068" y="334"/>
                      <a:pt x="1034" y="467"/>
                      <a:pt x="0" y="701"/>
                    </a:cubicBezTo>
                    <a:cubicBezTo>
                      <a:pt x="1034" y="668"/>
                      <a:pt x="2102" y="601"/>
                      <a:pt x="3136" y="467"/>
                    </a:cubicBezTo>
                    <a:cubicBezTo>
                      <a:pt x="4203" y="367"/>
                      <a:pt x="5237" y="234"/>
                      <a:pt x="627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49"/>
            <p:cNvSpPr/>
            <p:nvPr/>
          </p:nvSpPr>
          <p:spPr>
            <a:xfrm>
              <a:off x="7952875" y="2325750"/>
              <a:ext cx="94200" cy="9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4899250" y="775750"/>
              <a:ext cx="155700" cy="1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5477900" y="3066200"/>
              <a:ext cx="52200" cy="52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054950" y="2053575"/>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7840675" y="827500"/>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7922125" y="884725"/>
              <a:ext cx="155700" cy="155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51519" y="1379024"/>
            <a:ext cx="6371045" cy="1077218"/>
          </a:xfrm>
          <a:prstGeom prst="rect">
            <a:avLst/>
          </a:prstGeom>
        </p:spPr>
        <p:txBody>
          <a:bodyPr wrap="square">
            <a:spAutoFit/>
          </a:bodyPr>
          <a:lstStyle/>
          <a:p>
            <a:pPr marL="285750" lvl="0" indent="-285750">
              <a:buFont typeface="Wingdings" pitchFamily="2" charset="2"/>
              <a:buChar char="v"/>
            </a:pPr>
            <a:r>
              <a:rPr lang="id-ID" sz="1600" dirty="0"/>
              <a:t>Pengetahuan: Suatu Informasi yang contextual, relevant, dan dapat dijalankan.</a:t>
            </a:r>
          </a:p>
          <a:p>
            <a:pPr marL="285750" lvl="0" indent="-285750">
              <a:buFont typeface="Wingdings" pitchFamily="2" charset="2"/>
              <a:buChar char="v"/>
            </a:pPr>
            <a:r>
              <a:rPr lang="id-ID" sz="1600" dirty="0"/>
              <a:t>Modal Intellectual (intellectual assets): Istilah lain untuk pengetahuan</a:t>
            </a:r>
            <a:r>
              <a:rPr lang="id-ID" dirty="0"/>
              <a:t>.</a:t>
            </a:r>
            <a:endParaRPr lang="en-US" dirty="0"/>
          </a:p>
        </p:txBody>
      </p:sp>
      <p:sp>
        <p:nvSpPr>
          <p:cNvPr id="4" name="Rectangle 3"/>
          <p:cNvSpPr/>
          <p:nvPr/>
        </p:nvSpPr>
        <p:spPr>
          <a:xfrm>
            <a:off x="251519" y="2464269"/>
            <a:ext cx="5790947" cy="2554545"/>
          </a:xfrm>
          <a:prstGeom prst="rect">
            <a:avLst/>
          </a:prstGeom>
        </p:spPr>
        <p:txBody>
          <a:bodyPr wrap="square">
            <a:spAutoFit/>
          </a:bodyPr>
          <a:lstStyle/>
          <a:p>
            <a:r>
              <a:rPr lang="id-ID" sz="2000" b="1" dirty="0"/>
              <a:t>Knowledge Management (KM)</a:t>
            </a:r>
            <a:endParaRPr lang="en-US" sz="2000" b="1" dirty="0"/>
          </a:p>
          <a:p>
            <a:pPr lvl="0"/>
            <a:r>
              <a:rPr lang="id-ID" sz="2000" dirty="0"/>
              <a:t>Suatu proses yang dapat membantu untuk mengidentifikasi, memilih, dan mengorganisasi, menyebarkan, memindah, dan menerapkan informasi serta keahlian yang menjadi bagian dari memori organisasi dan biasanya menetap bersama organisasi dalam ragam yang tidak terstruktur</a:t>
            </a:r>
            <a:r>
              <a:rPr lang="id-ID" dirty="0"/>
              <a:t>.</a:t>
            </a:r>
            <a:endParaRPr lang="en-US" dirty="0"/>
          </a:p>
        </p:txBody>
      </p:sp>
    </p:spTree>
    <p:extLst>
      <p:ext uri="{BB962C8B-B14F-4D97-AF65-F5344CB8AC3E}">
        <p14:creationId xmlns:p14="http://schemas.microsoft.com/office/powerpoint/2010/main" val="137217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715437" y="0"/>
            <a:ext cx="7338857" cy="863700"/>
          </a:xfrm>
          <a:prstGeom prst="rect">
            <a:avLst/>
          </a:prstGeom>
        </p:spPr>
        <p:txBody>
          <a:bodyPr spcFirstLastPara="1" wrap="square" lIns="91425" tIns="91425" rIns="91425" bIns="91425" anchor="ctr" anchorCtr="0">
            <a:noAutofit/>
          </a:bodyPr>
          <a:lstStyle/>
          <a:p>
            <a:r>
              <a:rPr lang="id-ID" b="1" dirty="0"/>
              <a:t> Chief Knowledge Officer (CKO)</a:t>
            </a:r>
            <a:endParaRPr lang="en-US" b="1" dirty="0"/>
          </a:p>
        </p:txBody>
      </p:sp>
      <p:grpSp>
        <p:nvGrpSpPr>
          <p:cNvPr id="1065" name="Google Shape;1065;p49"/>
          <p:cNvGrpSpPr/>
          <p:nvPr/>
        </p:nvGrpSpPr>
        <p:grpSpPr>
          <a:xfrm>
            <a:off x="5813240" y="1203598"/>
            <a:ext cx="3367272" cy="3296070"/>
            <a:chOff x="4495621" y="738354"/>
            <a:chExt cx="4343747" cy="3995583"/>
          </a:xfrm>
        </p:grpSpPr>
        <p:sp>
          <p:nvSpPr>
            <p:cNvPr id="1066" name="Google Shape;1066;p49"/>
            <p:cNvSpPr/>
            <p:nvPr/>
          </p:nvSpPr>
          <p:spPr>
            <a:xfrm>
              <a:off x="7641175" y="2499425"/>
              <a:ext cx="251700" cy="251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9"/>
            <p:cNvGrpSpPr/>
            <p:nvPr/>
          </p:nvGrpSpPr>
          <p:grpSpPr>
            <a:xfrm>
              <a:off x="4495621" y="738354"/>
              <a:ext cx="4343747" cy="3995583"/>
              <a:chOff x="1477050" y="841050"/>
              <a:chExt cx="4671700" cy="4297250"/>
            </a:xfrm>
          </p:grpSpPr>
          <p:sp>
            <p:nvSpPr>
              <p:cNvPr id="1068" name="Google Shape;1068;p49"/>
              <p:cNvSpPr/>
              <p:nvPr/>
            </p:nvSpPr>
            <p:spPr>
              <a:xfrm>
                <a:off x="2254275" y="841050"/>
                <a:ext cx="713875" cy="714700"/>
              </a:xfrm>
              <a:custGeom>
                <a:avLst/>
                <a:gdLst/>
                <a:ahLst/>
                <a:cxnLst/>
                <a:rect l="l" t="t" r="r" b="b"/>
                <a:pathLst>
                  <a:path w="28555" h="28588" extrusionOk="0">
                    <a:moveTo>
                      <a:pt x="14278" y="0"/>
                    </a:moveTo>
                    <a:cubicBezTo>
                      <a:pt x="6372" y="0"/>
                      <a:pt x="1" y="6405"/>
                      <a:pt x="1" y="14277"/>
                    </a:cubicBezTo>
                    <a:cubicBezTo>
                      <a:pt x="1" y="22183"/>
                      <a:pt x="6372" y="28587"/>
                      <a:pt x="14278" y="28587"/>
                    </a:cubicBezTo>
                    <a:cubicBezTo>
                      <a:pt x="22150" y="28587"/>
                      <a:pt x="28554" y="22183"/>
                      <a:pt x="28554" y="14277"/>
                    </a:cubicBezTo>
                    <a:cubicBezTo>
                      <a:pt x="28554" y="6405"/>
                      <a:pt x="22150" y="0"/>
                      <a:pt x="1427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2449425" y="1118750"/>
                <a:ext cx="73400" cy="238525"/>
              </a:xfrm>
              <a:custGeom>
                <a:avLst/>
                <a:gdLst/>
                <a:ahLst/>
                <a:cxnLst/>
                <a:rect l="l" t="t" r="r" b="b"/>
                <a:pathLst>
                  <a:path w="2936" h="9541" extrusionOk="0">
                    <a:moveTo>
                      <a:pt x="0" y="0"/>
                    </a:moveTo>
                    <a:lnTo>
                      <a:pt x="0" y="9540"/>
                    </a:lnTo>
                    <a:lnTo>
                      <a:pt x="2936" y="9540"/>
                    </a:lnTo>
                    <a:lnTo>
                      <a:pt x="2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2441925" y="999075"/>
                <a:ext cx="103425" cy="88825"/>
              </a:xfrm>
              <a:custGeom>
                <a:avLst/>
                <a:gdLst/>
                <a:ahLst/>
                <a:cxnLst/>
                <a:rect l="l" t="t" r="r" b="b"/>
                <a:pathLst>
                  <a:path w="4137" h="3553" extrusionOk="0">
                    <a:moveTo>
                      <a:pt x="1784" y="1"/>
                    </a:moveTo>
                    <a:cubicBezTo>
                      <a:pt x="870" y="1"/>
                      <a:pt x="0" y="702"/>
                      <a:pt x="0" y="1785"/>
                    </a:cubicBezTo>
                    <a:cubicBezTo>
                      <a:pt x="0" y="2752"/>
                      <a:pt x="767" y="3520"/>
                      <a:pt x="1768" y="3553"/>
                    </a:cubicBezTo>
                    <a:cubicBezTo>
                      <a:pt x="3336" y="3553"/>
                      <a:pt x="4136" y="1652"/>
                      <a:pt x="3036" y="517"/>
                    </a:cubicBezTo>
                    <a:cubicBezTo>
                      <a:pt x="2669" y="161"/>
                      <a:pt x="2221" y="1"/>
                      <a:pt x="1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2570350" y="1111250"/>
                <a:ext cx="229350" cy="246025"/>
              </a:xfrm>
              <a:custGeom>
                <a:avLst/>
                <a:gdLst/>
                <a:ahLst/>
                <a:cxnLst/>
                <a:rect l="l" t="t" r="r" b="b"/>
                <a:pathLst>
                  <a:path w="9174" h="9841" extrusionOk="0">
                    <a:moveTo>
                      <a:pt x="5704" y="0"/>
                    </a:moveTo>
                    <a:cubicBezTo>
                      <a:pt x="4537" y="0"/>
                      <a:pt x="3436" y="600"/>
                      <a:pt x="2835" y="1601"/>
                    </a:cubicBezTo>
                    <a:lnTo>
                      <a:pt x="2835" y="300"/>
                    </a:lnTo>
                    <a:lnTo>
                      <a:pt x="0" y="300"/>
                    </a:lnTo>
                    <a:lnTo>
                      <a:pt x="0" y="9840"/>
                    </a:lnTo>
                    <a:lnTo>
                      <a:pt x="2835" y="9840"/>
                    </a:lnTo>
                    <a:lnTo>
                      <a:pt x="2835" y="4837"/>
                    </a:lnTo>
                    <a:cubicBezTo>
                      <a:pt x="2835" y="3503"/>
                      <a:pt x="3436" y="2702"/>
                      <a:pt x="4637" y="2702"/>
                    </a:cubicBezTo>
                    <a:cubicBezTo>
                      <a:pt x="5704" y="2702"/>
                      <a:pt x="6238" y="3469"/>
                      <a:pt x="6238" y="4837"/>
                    </a:cubicBezTo>
                    <a:lnTo>
                      <a:pt x="6238" y="9840"/>
                    </a:lnTo>
                    <a:lnTo>
                      <a:pt x="9173" y="9840"/>
                    </a:lnTo>
                    <a:lnTo>
                      <a:pt x="9173" y="3803"/>
                    </a:lnTo>
                    <a:cubicBezTo>
                      <a:pt x="9173" y="1234"/>
                      <a:pt x="7739" y="0"/>
                      <a:pt x="5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1681375" y="3123500"/>
                <a:ext cx="384475" cy="404500"/>
              </a:xfrm>
              <a:custGeom>
                <a:avLst/>
                <a:gdLst/>
                <a:ahLst/>
                <a:cxnLst/>
                <a:rect l="l" t="t" r="r" b="b"/>
                <a:pathLst>
                  <a:path w="15379" h="16180" extrusionOk="0">
                    <a:moveTo>
                      <a:pt x="7663" y="1"/>
                    </a:moveTo>
                    <a:cubicBezTo>
                      <a:pt x="7644" y="1"/>
                      <a:pt x="7625" y="1"/>
                      <a:pt x="7606" y="1"/>
                    </a:cubicBezTo>
                    <a:cubicBezTo>
                      <a:pt x="5371" y="1"/>
                      <a:pt x="3570" y="1969"/>
                      <a:pt x="3603" y="4371"/>
                    </a:cubicBezTo>
                    <a:cubicBezTo>
                      <a:pt x="3570" y="6105"/>
                      <a:pt x="4637" y="7673"/>
                      <a:pt x="6238" y="8374"/>
                    </a:cubicBezTo>
                    <a:cubicBezTo>
                      <a:pt x="0" y="9374"/>
                      <a:pt x="367" y="16179"/>
                      <a:pt x="367" y="16179"/>
                    </a:cubicBezTo>
                    <a:lnTo>
                      <a:pt x="15111" y="16046"/>
                    </a:lnTo>
                    <a:cubicBezTo>
                      <a:pt x="15111" y="16046"/>
                      <a:pt x="15378" y="9174"/>
                      <a:pt x="9174" y="8340"/>
                    </a:cubicBezTo>
                    <a:cubicBezTo>
                      <a:pt x="10741" y="7606"/>
                      <a:pt x="11742" y="6005"/>
                      <a:pt x="11709" y="4304"/>
                    </a:cubicBezTo>
                    <a:cubicBezTo>
                      <a:pt x="11709" y="1923"/>
                      <a:pt x="9872" y="1"/>
                      <a:pt x="766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5220575" y="4402425"/>
                <a:ext cx="231850" cy="199675"/>
              </a:xfrm>
              <a:custGeom>
                <a:avLst/>
                <a:gdLst/>
                <a:ahLst/>
                <a:cxnLst/>
                <a:rect l="l" t="t" r="r" b="b"/>
                <a:pathLst>
                  <a:path w="9274" h="7987" extrusionOk="0">
                    <a:moveTo>
                      <a:pt x="6913" y="0"/>
                    </a:moveTo>
                    <a:cubicBezTo>
                      <a:pt x="5859" y="0"/>
                      <a:pt x="4807" y="668"/>
                      <a:pt x="4637" y="1982"/>
                    </a:cubicBezTo>
                    <a:cubicBezTo>
                      <a:pt x="4450" y="673"/>
                      <a:pt x="3405" y="5"/>
                      <a:pt x="2359" y="5"/>
                    </a:cubicBezTo>
                    <a:cubicBezTo>
                      <a:pt x="1352" y="5"/>
                      <a:pt x="346" y="623"/>
                      <a:pt x="100" y="1882"/>
                    </a:cubicBezTo>
                    <a:cubicBezTo>
                      <a:pt x="0" y="2682"/>
                      <a:pt x="200" y="3483"/>
                      <a:pt x="667" y="4117"/>
                    </a:cubicBezTo>
                    <a:cubicBezTo>
                      <a:pt x="1134" y="4751"/>
                      <a:pt x="1668" y="5318"/>
                      <a:pt x="2268" y="5818"/>
                    </a:cubicBezTo>
                    <a:cubicBezTo>
                      <a:pt x="3102" y="6585"/>
                      <a:pt x="3870" y="7252"/>
                      <a:pt x="4703" y="7986"/>
                    </a:cubicBezTo>
                    <a:cubicBezTo>
                      <a:pt x="5537" y="7252"/>
                      <a:pt x="6205" y="6552"/>
                      <a:pt x="7038" y="5818"/>
                    </a:cubicBezTo>
                    <a:cubicBezTo>
                      <a:pt x="7639" y="5318"/>
                      <a:pt x="8173" y="4717"/>
                      <a:pt x="8640" y="4083"/>
                    </a:cubicBezTo>
                    <a:cubicBezTo>
                      <a:pt x="9107" y="3450"/>
                      <a:pt x="9273" y="2649"/>
                      <a:pt x="9173" y="1849"/>
                    </a:cubicBezTo>
                    <a:cubicBezTo>
                      <a:pt x="8929" y="610"/>
                      <a:pt x="7920" y="0"/>
                      <a:pt x="691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5690075" y="2026875"/>
                <a:ext cx="381125" cy="472875"/>
              </a:xfrm>
              <a:custGeom>
                <a:avLst/>
                <a:gdLst/>
                <a:ahLst/>
                <a:cxnLst/>
                <a:rect l="l" t="t" r="r" b="b"/>
                <a:pathLst>
                  <a:path w="15245" h="18915" extrusionOk="0">
                    <a:moveTo>
                      <a:pt x="3807" y="0"/>
                    </a:moveTo>
                    <a:cubicBezTo>
                      <a:pt x="3600" y="0"/>
                      <a:pt x="3469" y="35"/>
                      <a:pt x="3469" y="35"/>
                    </a:cubicBezTo>
                    <a:lnTo>
                      <a:pt x="4103" y="3170"/>
                    </a:lnTo>
                    <a:lnTo>
                      <a:pt x="1601" y="8674"/>
                    </a:lnTo>
                    <a:lnTo>
                      <a:pt x="0" y="8974"/>
                    </a:lnTo>
                    <a:lnTo>
                      <a:pt x="1968" y="18915"/>
                    </a:lnTo>
                    <a:lnTo>
                      <a:pt x="4704" y="18381"/>
                    </a:lnTo>
                    <a:cubicBezTo>
                      <a:pt x="4704" y="18381"/>
                      <a:pt x="11542" y="18114"/>
                      <a:pt x="12809" y="17847"/>
                    </a:cubicBezTo>
                    <a:cubicBezTo>
                      <a:pt x="13010" y="17814"/>
                      <a:pt x="13210" y="17747"/>
                      <a:pt x="13376" y="17681"/>
                    </a:cubicBezTo>
                    <a:cubicBezTo>
                      <a:pt x="14611" y="17013"/>
                      <a:pt x="15244" y="15579"/>
                      <a:pt x="14911" y="14178"/>
                    </a:cubicBezTo>
                    <a:cubicBezTo>
                      <a:pt x="14310" y="11409"/>
                      <a:pt x="13143" y="6272"/>
                      <a:pt x="12743" y="6006"/>
                    </a:cubicBezTo>
                    <a:cubicBezTo>
                      <a:pt x="12667" y="5950"/>
                      <a:pt x="12485" y="5927"/>
                      <a:pt x="12230" y="5927"/>
                    </a:cubicBezTo>
                    <a:cubicBezTo>
                      <a:pt x="10792" y="5927"/>
                      <a:pt x="7039" y="6673"/>
                      <a:pt x="7039" y="6673"/>
                    </a:cubicBezTo>
                    <a:cubicBezTo>
                      <a:pt x="7039" y="6673"/>
                      <a:pt x="7027" y="6803"/>
                      <a:pt x="6990" y="6803"/>
                    </a:cubicBezTo>
                    <a:cubicBezTo>
                      <a:pt x="6919" y="6803"/>
                      <a:pt x="6755" y="6329"/>
                      <a:pt x="6405" y="3570"/>
                    </a:cubicBezTo>
                    <a:cubicBezTo>
                      <a:pt x="5995" y="373"/>
                      <a:pt x="4488" y="0"/>
                      <a:pt x="38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a:off x="5572475" y="2239550"/>
                <a:ext cx="145975" cy="278550"/>
              </a:xfrm>
              <a:custGeom>
                <a:avLst/>
                <a:gdLst/>
                <a:ahLst/>
                <a:cxnLst/>
                <a:rect l="l" t="t" r="r" b="b"/>
                <a:pathLst>
                  <a:path w="5839" h="11142" extrusionOk="0">
                    <a:moveTo>
                      <a:pt x="3737" y="0"/>
                    </a:moveTo>
                    <a:lnTo>
                      <a:pt x="1" y="501"/>
                    </a:lnTo>
                    <a:lnTo>
                      <a:pt x="3136" y="11142"/>
                    </a:lnTo>
                    <a:lnTo>
                      <a:pt x="5838" y="10608"/>
                    </a:lnTo>
                    <a:lnTo>
                      <a:pt x="373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9"/>
              <p:cNvSpPr/>
              <p:nvPr/>
            </p:nvSpPr>
            <p:spPr>
              <a:xfrm>
                <a:off x="1477050" y="5127450"/>
                <a:ext cx="4617500" cy="5850"/>
              </a:xfrm>
              <a:custGeom>
                <a:avLst/>
                <a:gdLst/>
                <a:ahLst/>
                <a:cxnLst/>
                <a:rect l="l" t="t" r="r" b="b"/>
                <a:pathLst>
                  <a:path w="184700" h="234" extrusionOk="0">
                    <a:moveTo>
                      <a:pt x="92367" y="0"/>
                    </a:moveTo>
                    <a:cubicBezTo>
                      <a:pt x="41330" y="0"/>
                      <a:pt x="1" y="67"/>
                      <a:pt x="1" y="134"/>
                    </a:cubicBezTo>
                    <a:cubicBezTo>
                      <a:pt x="1" y="167"/>
                      <a:pt x="41364" y="234"/>
                      <a:pt x="92367" y="234"/>
                    </a:cubicBezTo>
                    <a:cubicBezTo>
                      <a:pt x="143337" y="234"/>
                      <a:pt x="184699" y="167"/>
                      <a:pt x="184699" y="134"/>
                    </a:cubicBezTo>
                    <a:cubicBezTo>
                      <a:pt x="184699" y="67"/>
                      <a:pt x="143370" y="0"/>
                      <a:pt x="923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9"/>
              <p:cNvSpPr/>
              <p:nvPr/>
            </p:nvSpPr>
            <p:spPr>
              <a:xfrm>
                <a:off x="4622650" y="1342675"/>
                <a:ext cx="966525" cy="847250"/>
              </a:xfrm>
              <a:custGeom>
                <a:avLst/>
                <a:gdLst/>
                <a:ahLst/>
                <a:cxnLst/>
                <a:rect l="l" t="t" r="r" b="b"/>
                <a:pathLst>
                  <a:path w="38661" h="33890" extrusionOk="0">
                    <a:moveTo>
                      <a:pt x="19342" y="1"/>
                    </a:moveTo>
                    <a:cubicBezTo>
                      <a:pt x="16854" y="1"/>
                      <a:pt x="14328" y="553"/>
                      <a:pt x="11942" y="1718"/>
                    </a:cubicBezTo>
                    <a:cubicBezTo>
                      <a:pt x="3503" y="5820"/>
                      <a:pt x="0" y="15928"/>
                      <a:pt x="4103" y="24367"/>
                    </a:cubicBezTo>
                    <a:cubicBezTo>
                      <a:pt x="7040" y="30385"/>
                      <a:pt x="13072" y="33890"/>
                      <a:pt x="19347" y="33890"/>
                    </a:cubicBezTo>
                    <a:cubicBezTo>
                      <a:pt x="21837" y="33890"/>
                      <a:pt x="24365" y="33338"/>
                      <a:pt x="26752" y="32173"/>
                    </a:cubicBezTo>
                    <a:cubicBezTo>
                      <a:pt x="35158" y="28103"/>
                      <a:pt x="38661" y="17962"/>
                      <a:pt x="34591" y="9556"/>
                    </a:cubicBezTo>
                    <a:cubicBezTo>
                      <a:pt x="31653" y="3513"/>
                      <a:pt x="25619" y="1"/>
                      <a:pt x="1934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4864475" y="1513825"/>
                <a:ext cx="429500" cy="526225"/>
              </a:xfrm>
              <a:custGeom>
                <a:avLst/>
                <a:gdLst/>
                <a:ahLst/>
                <a:cxnLst/>
                <a:rect l="l" t="t" r="r" b="b"/>
                <a:pathLst>
                  <a:path w="17180" h="21049" extrusionOk="0">
                    <a:moveTo>
                      <a:pt x="9211" y="1"/>
                    </a:moveTo>
                    <a:cubicBezTo>
                      <a:pt x="8084" y="1"/>
                      <a:pt x="6893" y="263"/>
                      <a:pt x="5705" y="842"/>
                    </a:cubicBezTo>
                    <a:cubicBezTo>
                      <a:pt x="768" y="3244"/>
                      <a:pt x="1" y="8014"/>
                      <a:pt x="1435" y="10950"/>
                    </a:cubicBezTo>
                    <a:cubicBezTo>
                      <a:pt x="2260" y="12664"/>
                      <a:pt x="3599" y="13895"/>
                      <a:pt x="5222" y="13895"/>
                    </a:cubicBezTo>
                    <a:cubicBezTo>
                      <a:pt x="5304" y="13895"/>
                      <a:pt x="5387" y="13892"/>
                      <a:pt x="5471" y="13885"/>
                    </a:cubicBezTo>
                    <a:cubicBezTo>
                      <a:pt x="5738" y="13885"/>
                      <a:pt x="5938" y="13618"/>
                      <a:pt x="5871" y="13385"/>
                    </a:cubicBezTo>
                    <a:cubicBezTo>
                      <a:pt x="5838" y="13185"/>
                      <a:pt x="5738" y="12651"/>
                      <a:pt x="5671" y="12451"/>
                    </a:cubicBezTo>
                    <a:cubicBezTo>
                      <a:pt x="5638" y="12151"/>
                      <a:pt x="5538" y="12084"/>
                      <a:pt x="5271" y="11950"/>
                    </a:cubicBezTo>
                    <a:cubicBezTo>
                      <a:pt x="4504" y="11583"/>
                      <a:pt x="3937" y="10983"/>
                      <a:pt x="3603" y="10216"/>
                    </a:cubicBezTo>
                    <a:cubicBezTo>
                      <a:pt x="2336" y="7614"/>
                      <a:pt x="3136" y="4312"/>
                      <a:pt x="6305" y="2777"/>
                    </a:cubicBezTo>
                    <a:cubicBezTo>
                      <a:pt x="7184" y="2343"/>
                      <a:pt x="8023" y="2141"/>
                      <a:pt x="8794" y="2141"/>
                    </a:cubicBezTo>
                    <a:cubicBezTo>
                      <a:pt x="10450" y="2141"/>
                      <a:pt x="11792" y="3074"/>
                      <a:pt x="12543" y="4645"/>
                    </a:cubicBezTo>
                    <a:cubicBezTo>
                      <a:pt x="14011" y="7647"/>
                      <a:pt x="13911" y="10816"/>
                      <a:pt x="11942" y="11784"/>
                    </a:cubicBezTo>
                    <a:cubicBezTo>
                      <a:pt x="11665" y="11931"/>
                      <a:pt x="11371" y="12000"/>
                      <a:pt x="11084" y="12000"/>
                    </a:cubicBezTo>
                    <a:cubicBezTo>
                      <a:pt x="10270" y="12000"/>
                      <a:pt x="9513" y="11446"/>
                      <a:pt x="9341" y="10583"/>
                    </a:cubicBezTo>
                    <a:cubicBezTo>
                      <a:pt x="9007" y="9082"/>
                      <a:pt x="8907" y="7380"/>
                      <a:pt x="8440" y="6446"/>
                    </a:cubicBezTo>
                    <a:cubicBezTo>
                      <a:pt x="8141" y="5823"/>
                      <a:pt x="7618" y="5386"/>
                      <a:pt x="6983" y="5386"/>
                    </a:cubicBezTo>
                    <a:cubicBezTo>
                      <a:pt x="6769" y="5386"/>
                      <a:pt x="6541" y="5436"/>
                      <a:pt x="6305" y="5546"/>
                    </a:cubicBezTo>
                    <a:cubicBezTo>
                      <a:pt x="5171" y="6113"/>
                      <a:pt x="4837" y="7681"/>
                      <a:pt x="5605" y="9215"/>
                    </a:cubicBezTo>
                    <a:cubicBezTo>
                      <a:pt x="5871" y="9782"/>
                      <a:pt x="6238" y="10283"/>
                      <a:pt x="6739" y="10716"/>
                    </a:cubicBezTo>
                    <a:cubicBezTo>
                      <a:pt x="6739" y="10716"/>
                      <a:pt x="7940" y="16087"/>
                      <a:pt x="8140" y="17021"/>
                    </a:cubicBezTo>
                    <a:cubicBezTo>
                      <a:pt x="8540" y="18889"/>
                      <a:pt x="9908" y="20757"/>
                      <a:pt x="10041" y="20990"/>
                    </a:cubicBezTo>
                    <a:cubicBezTo>
                      <a:pt x="10067" y="21030"/>
                      <a:pt x="10109" y="21048"/>
                      <a:pt x="10152" y="21048"/>
                    </a:cubicBezTo>
                    <a:cubicBezTo>
                      <a:pt x="10219" y="21048"/>
                      <a:pt x="10288" y="21004"/>
                      <a:pt x="10308" y="20924"/>
                    </a:cubicBezTo>
                    <a:cubicBezTo>
                      <a:pt x="10341" y="20723"/>
                      <a:pt x="10875" y="18455"/>
                      <a:pt x="10541" y="16620"/>
                    </a:cubicBezTo>
                    <a:cubicBezTo>
                      <a:pt x="10441" y="16087"/>
                      <a:pt x="9874" y="13385"/>
                      <a:pt x="9874" y="13385"/>
                    </a:cubicBezTo>
                    <a:lnTo>
                      <a:pt x="9874" y="13385"/>
                    </a:lnTo>
                    <a:cubicBezTo>
                      <a:pt x="10246" y="13668"/>
                      <a:pt x="10797" y="13820"/>
                      <a:pt x="11402" y="13820"/>
                    </a:cubicBezTo>
                    <a:cubicBezTo>
                      <a:pt x="11936" y="13820"/>
                      <a:pt x="12512" y="13702"/>
                      <a:pt x="13043" y="13451"/>
                    </a:cubicBezTo>
                    <a:cubicBezTo>
                      <a:pt x="16379" y="11817"/>
                      <a:pt x="17180" y="7681"/>
                      <a:pt x="15178" y="3611"/>
                    </a:cubicBezTo>
                    <a:cubicBezTo>
                      <a:pt x="14126" y="1438"/>
                      <a:pt x="11847" y="1"/>
                      <a:pt x="9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9"/>
              <p:cNvSpPr/>
              <p:nvPr/>
            </p:nvSpPr>
            <p:spPr>
              <a:xfrm>
                <a:off x="5488250" y="2776925"/>
                <a:ext cx="660500" cy="584450"/>
              </a:xfrm>
              <a:custGeom>
                <a:avLst/>
                <a:gdLst/>
                <a:ahLst/>
                <a:cxnLst/>
                <a:rect l="l" t="t" r="r" b="b"/>
                <a:pathLst>
                  <a:path w="26420" h="23378" extrusionOk="0">
                    <a:moveTo>
                      <a:pt x="13184" y="0"/>
                    </a:moveTo>
                    <a:cubicBezTo>
                      <a:pt x="8489" y="0"/>
                      <a:pt x="4077" y="2871"/>
                      <a:pt x="2302" y="7526"/>
                    </a:cubicBezTo>
                    <a:cubicBezTo>
                      <a:pt x="1" y="13530"/>
                      <a:pt x="3003" y="20302"/>
                      <a:pt x="9041" y="22604"/>
                    </a:cubicBezTo>
                    <a:cubicBezTo>
                      <a:pt x="10418" y="23129"/>
                      <a:pt x="11831" y="23378"/>
                      <a:pt x="13221" y="23378"/>
                    </a:cubicBezTo>
                    <a:cubicBezTo>
                      <a:pt x="17921" y="23378"/>
                      <a:pt x="22341" y="20526"/>
                      <a:pt x="24118" y="15865"/>
                    </a:cubicBezTo>
                    <a:cubicBezTo>
                      <a:pt x="26420" y="9828"/>
                      <a:pt x="23418" y="3056"/>
                      <a:pt x="17380" y="788"/>
                    </a:cubicBezTo>
                    <a:cubicBezTo>
                      <a:pt x="15998" y="253"/>
                      <a:pt x="14579" y="0"/>
                      <a:pt x="13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9"/>
              <p:cNvSpPr/>
              <p:nvPr/>
            </p:nvSpPr>
            <p:spPr>
              <a:xfrm>
                <a:off x="5611675" y="2890850"/>
                <a:ext cx="386125" cy="366950"/>
              </a:xfrm>
              <a:custGeom>
                <a:avLst/>
                <a:gdLst/>
                <a:ahLst/>
                <a:cxnLst/>
                <a:rect l="l" t="t" r="r" b="b"/>
                <a:pathLst>
                  <a:path w="15445" h="14678" extrusionOk="0">
                    <a:moveTo>
                      <a:pt x="14378" y="9107"/>
                    </a:moveTo>
                    <a:cubicBezTo>
                      <a:pt x="15445" y="5938"/>
                      <a:pt x="13844" y="2469"/>
                      <a:pt x="10708" y="1235"/>
                    </a:cubicBezTo>
                    <a:cubicBezTo>
                      <a:pt x="7573" y="0"/>
                      <a:pt x="4037" y="1468"/>
                      <a:pt x="2669" y="4537"/>
                    </a:cubicBezTo>
                    <a:cubicBezTo>
                      <a:pt x="2636" y="4604"/>
                      <a:pt x="2602" y="4704"/>
                      <a:pt x="2569" y="4770"/>
                    </a:cubicBezTo>
                    <a:cubicBezTo>
                      <a:pt x="2169" y="5838"/>
                      <a:pt x="2069" y="7005"/>
                      <a:pt x="2269" y="8106"/>
                    </a:cubicBezTo>
                    <a:lnTo>
                      <a:pt x="1" y="10841"/>
                    </a:lnTo>
                    <a:lnTo>
                      <a:pt x="3670" y="11042"/>
                    </a:lnTo>
                    <a:cubicBezTo>
                      <a:pt x="6739" y="14677"/>
                      <a:pt x="12576" y="13710"/>
                      <a:pt x="14311" y="9274"/>
                    </a:cubicBezTo>
                    <a:cubicBezTo>
                      <a:pt x="14344" y="9207"/>
                      <a:pt x="14378" y="9174"/>
                      <a:pt x="14378" y="9107"/>
                    </a:cubicBezTo>
                    <a:close/>
                    <a:moveTo>
                      <a:pt x="6572" y="11909"/>
                    </a:moveTo>
                    <a:cubicBezTo>
                      <a:pt x="5605" y="11542"/>
                      <a:pt x="4771" y="10908"/>
                      <a:pt x="4170" y="10074"/>
                    </a:cubicBezTo>
                    <a:lnTo>
                      <a:pt x="2035" y="9941"/>
                    </a:lnTo>
                    <a:lnTo>
                      <a:pt x="3336" y="8373"/>
                    </a:lnTo>
                    <a:cubicBezTo>
                      <a:pt x="3069" y="7306"/>
                      <a:pt x="3103" y="6171"/>
                      <a:pt x="3503" y="5137"/>
                    </a:cubicBezTo>
                    <a:cubicBezTo>
                      <a:pt x="3570" y="4971"/>
                      <a:pt x="3637" y="4804"/>
                      <a:pt x="3703" y="4670"/>
                    </a:cubicBezTo>
                    <a:cubicBezTo>
                      <a:pt x="4937" y="2235"/>
                      <a:pt x="7840" y="1134"/>
                      <a:pt x="10375" y="2135"/>
                    </a:cubicBezTo>
                    <a:cubicBezTo>
                      <a:pt x="12910" y="3136"/>
                      <a:pt x="14278" y="5905"/>
                      <a:pt x="13510" y="8506"/>
                    </a:cubicBezTo>
                    <a:cubicBezTo>
                      <a:pt x="13477" y="8640"/>
                      <a:pt x="13444" y="8773"/>
                      <a:pt x="13377" y="8907"/>
                    </a:cubicBezTo>
                    <a:cubicBezTo>
                      <a:pt x="12343" y="11609"/>
                      <a:pt x="9274" y="12976"/>
                      <a:pt x="6572" y="119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5760125" y="2980075"/>
                <a:ext cx="125100" cy="175150"/>
              </a:xfrm>
              <a:custGeom>
                <a:avLst/>
                <a:gdLst/>
                <a:ahLst/>
                <a:cxnLst/>
                <a:rect l="l" t="t" r="r" b="b"/>
                <a:pathLst>
                  <a:path w="5004" h="7006" extrusionOk="0">
                    <a:moveTo>
                      <a:pt x="4770" y="5671"/>
                    </a:moveTo>
                    <a:cubicBezTo>
                      <a:pt x="4637" y="5538"/>
                      <a:pt x="4070" y="4904"/>
                      <a:pt x="3936" y="4837"/>
                    </a:cubicBezTo>
                    <a:cubicBezTo>
                      <a:pt x="3836" y="4737"/>
                      <a:pt x="3736" y="4671"/>
                      <a:pt x="3603" y="4771"/>
                    </a:cubicBezTo>
                    <a:cubicBezTo>
                      <a:pt x="3436" y="4871"/>
                      <a:pt x="3036" y="5104"/>
                      <a:pt x="2936" y="5171"/>
                    </a:cubicBezTo>
                    <a:cubicBezTo>
                      <a:pt x="2802" y="5204"/>
                      <a:pt x="2702" y="5204"/>
                      <a:pt x="2602" y="5071"/>
                    </a:cubicBezTo>
                    <a:cubicBezTo>
                      <a:pt x="2235" y="4737"/>
                      <a:pt x="1935" y="4337"/>
                      <a:pt x="1701" y="3903"/>
                    </a:cubicBezTo>
                    <a:cubicBezTo>
                      <a:pt x="1501" y="3503"/>
                      <a:pt x="1368" y="3069"/>
                      <a:pt x="1301" y="2636"/>
                    </a:cubicBezTo>
                    <a:cubicBezTo>
                      <a:pt x="1268" y="2436"/>
                      <a:pt x="1368" y="2402"/>
                      <a:pt x="1468" y="2369"/>
                    </a:cubicBezTo>
                    <a:cubicBezTo>
                      <a:pt x="1568" y="2302"/>
                      <a:pt x="1668" y="2235"/>
                      <a:pt x="1768" y="2202"/>
                    </a:cubicBezTo>
                    <a:lnTo>
                      <a:pt x="1868" y="2135"/>
                    </a:lnTo>
                    <a:cubicBezTo>
                      <a:pt x="1902" y="2102"/>
                      <a:pt x="1968" y="2035"/>
                      <a:pt x="2002" y="2002"/>
                    </a:cubicBezTo>
                    <a:cubicBezTo>
                      <a:pt x="2102" y="1935"/>
                      <a:pt x="2135" y="1835"/>
                      <a:pt x="2102" y="1735"/>
                    </a:cubicBezTo>
                    <a:cubicBezTo>
                      <a:pt x="2102" y="1668"/>
                      <a:pt x="2068" y="834"/>
                      <a:pt x="2068" y="534"/>
                    </a:cubicBezTo>
                    <a:cubicBezTo>
                      <a:pt x="2035" y="201"/>
                      <a:pt x="1902" y="201"/>
                      <a:pt x="1835" y="167"/>
                    </a:cubicBezTo>
                    <a:cubicBezTo>
                      <a:pt x="1735" y="134"/>
                      <a:pt x="1668" y="67"/>
                      <a:pt x="1568" y="34"/>
                    </a:cubicBezTo>
                    <a:cubicBezTo>
                      <a:pt x="1401" y="1"/>
                      <a:pt x="1234" y="1"/>
                      <a:pt x="1101" y="67"/>
                    </a:cubicBezTo>
                    <a:cubicBezTo>
                      <a:pt x="667" y="267"/>
                      <a:pt x="300" y="634"/>
                      <a:pt x="134" y="1068"/>
                    </a:cubicBezTo>
                    <a:cubicBezTo>
                      <a:pt x="67" y="1235"/>
                      <a:pt x="34" y="1402"/>
                      <a:pt x="34" y="1602"/>
                    </a:cubicBezTo>
                    <a:cubicBezTo>
                      <a:pt x="0" y="2002"/>
                      <a:pt x="67" y="2402"/>
                      <a:pt x="167" y="2769"/>
                    </a:cubicBezTo>
                    <a:cubicBezTo>
                      <a:pt x="200" y="2903"/>
                      <a:pt x="567" y="4737"/>
                      <a:pt x="1801" y="5871"/>
                    </a:cubicBezTo>
                    <a:cubicBezTo>
                      <a:pt x="3036" y="7006"/>
                      <a:pt x="3136" y="6805"/>
                      <a:pt x="3403" y="6905"/>
                    </a:cubicBezTo>
                    <a:cubicBezTo>
                      <a:pt x="3836" y="6972"/>
                      <a:pt x="4303" y="6872"/>
                      <a:pt x="4637" y="6572"/>
                    </a:cubicBezTo>
                    <a:cubicBezTo>
                      <a:pt x="4837" y="6405"/>
                      <a:pt x="4937" y="6172"/>
                      <a:pt x="5004" y="5938"/>
                    </a:cubicBezTo>
                    <a:cubicBezTo>
                      <a:pt x="4937" y="5871"/>
                      <a:pt x="4870" y="5771"/>
                      <a:pt x="4770" y="56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1693050" y="1546550"/>
                <a:ext cx="446175" cy="445350"/>
              </a:xfrm>
              <a:custGeom>
                <a:avLst/>
                <a:gdLst/>
                <a:ahLst/>
                <a:cxnLst/>
                <a:rect l="l" t="t" r="r" b="b"/>
                <a:pathLst>
                  <a:path w="17847" h="17814" extrusionOk="0">
                    <a:moveTo>
                      <a:pt x="8907" y="0"/>
                    </a:moveTo>
                    <a:cubicBezTo>
                      <a:pt x="4003" y="0"/>
                      <a:pt x="0" y="3970"/>
                      <a:pt x="0" y="8907"/>
                    </a:cubicBezTo>
                    <a:cubicBezTo>
                      <a:pt x="0" y="13810"/>
                      <a:pt x="4003" y="17813"/>
                      <a:pt x="8907" y="17813"/>
                    </a:cubicBezTo>
                    <a:cubicBezTo>
                      <a:pt x="13844" y="17813"/>
                      <a:pt x="17846" y="13810"/>
                      <a:pt x="17846" y="8907"/>
                    </a:cubicBezTo>
                    <a:cubicBezTo>
                      <a:pt x="17846" y="3970"/>
                      <a:pt x="13844" y="0"/>
                      <a:pt x="890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1797300" y="1672200"/>
                <a:ext cx="237675" cy="193125"/>
              </a:xfrm>
              <a:custGeom>
                <a:avLst/>
                <a:gdLst/>
                <a:ahLst/>
                <a:cxnLst/>
                <a:rect l="l" t="t" r="r" b="b"/>
                <a:pathLst>
                  <a:path w="9507" h="7725" extrusionOk="0">
                    <a:moveTo>
                      <a:pt x="6577" y="0"/>
                    </a:moveTo>
                    <a:cubicBezTo>
                      <a:pt x="5423" y="0"/>
                      <a:pt x="4310" y="1068"/>
                      <a:pt x="4637" y="2446"/>
                    </a:cubicBezTo>
                    <a:cubicBezTo>
                      <a:pt x="3069" y="2346"/>
                      <a:pt x="1635" y="1613"/>
                      <a:pt x="634" y="378"/>
                    </a:cubicBezTo>
                    <a:lnTo>
                      <a:pt x="634" y="378"/>
                    </a:lnTo>
                    <a:cubicBezTo>
                      <a:pt x="133" y="1279"/>
                      <a:pt x="400" y="2413"/>
                      <a:pt x="1234" y="2980"/>
                    </a:cubicBezTo>
                    <a:cubicBezTo>
                      <a:pt x="934" y="2980"/>
                      <a:pt x="634" y="2913"/>
                      <a:pt x="367" y="2747"/>
                    </a:cubicBezTo>
                    <a:lnTo>
                      <a:pt x="367" y="2747"/>
                    </a:lnTo>
                    <a:cubicBezTo>
                      <a:pt x="334" y="3681"/>
                      <a:pt x="1001" y="4515"/>
                      <a:pt x="1935" y="4681"/>
                    </a:cubicBezTo>
                    <a:cubicBezTo>
                      <a:pt x="1749" y="4723"/>
                      <a:pt x="1564" y="4751"/>
                      <a:pt x="1378" y="4751"/>
                    </a:cubicBezTo>
                    <a:cubicBezTo>
                      <a:pt x="1263" y="4751"/>
                      <a:pt x="1149" y="4740"/>
                      <a:pt x="1034" y="4715"/>
                    </a:cubicBezTo>
                    <a:lnTo>
                      <a:pt x="1034" y="4715"/>
                    </a:lnTo>
                    <a:cubicBezTo>
                      <a:pt x="1301" y="5515"/>
                      <a:pt x="2035" y="6049"/>
                      <a:pt x="2869" y="6082"/>
                    </a:cubicBezTo>
                    <a:cubicBezTo>
                      <a:pt x="2166" y="6588"/>
                      <a:pt x="1346" y="6881"/>
                      <a:pt x="486" y="6881"/>
                    </a:cubicBezTo>
                    <a:cubicBezTo>
                      <a:pt x="325" y="6881"/>
                      <a:pt x="163" y="6871"/>
                      <a:pt x="0" y="6850"/>
                    </a:cubicBezTo>
                    <a:lnTo>
                      <a:pt x="0" y="6850"/>
                    </a:lnTo>
                    <a:cubicBezTo>
                      <a:pt x="953" y="7452"/>
                      <a:pt x="1978" y="7725"/>
                      <a:pt x="2975" y="7725"/>
                    </a:cubicBezTo>
                    <a:cubicBezTo>
                      <a:pt x="5955" y="7725"/>
                      <a:pt x="8689" y="5287"/>
                      <a:pt x="8539" y="1913"/>
                    </a:cubicBezTo>
                    <a:cubicBezTo>
                      <a:pt x="8906" y="1646"/>
                      <a:pt x="9240" y="1312"/>
                      <a:pt x="9507" y="945"/>
                    </a:cubicBezTo>
                    <a:lnTo>
                      <a:pt x="9507" y="945"/>
                    </a:lnTo>
                    <a:cubicBezTo>
                      <a:pt x="9140" y="1079"/>
                      <a:pt x="8740" y="1179"/>
                      <a:pt x="8373" y="1246"/>
                    </a:cubicBezTo>
                    <a:cubicBezTo>
                      <a:pt x="8773" y="1012"/>
                      <a:pt x="9073" y="612"/>
                      <a:pt x="9240" y="178"/>
                    </a:cubicBezTo>
                    <a:lnTo>
                      <a:pt x="9240" y="178"/>
                    </a:lnTo>
                    <a:cubicBezTo>
                      <a:pt x="8840" y="412"/>
                      <a:pt x="8439" y="578"/>
                      <a:pt x="7972" y="645"/>
                    </a:cubicBezTo>
                    <a:cubicBezTo>
                      <a:pt x="7573" y="196"/>
                      <a:pt x="7071" y="0"/>
                      <a:pt x="6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1804800" y="3730075"/>
                <a:ext cx="845625" cy="767500"/>
              </a:xfrm>
              <a:custGeom>
                <a:avLst/>
                <a:gdLst/>
                <a:ahLst/>
                <a:cxnLst/>
                <a:rect l="l" t="t" r="r" b="b"/>
                <a:pathLst>
                  <a:path w="33825" h="30700" extrusionOk="0">
                    <a:moveTo>
                      <a:pt x="16943" y="0"/>
                    </a:moveTo>
                    <a:cubicBezTo>
                      <a:pt x="15767" y="0"/>
                      <a:pt x="14571" y="137"/>
                      <a:pt x="13376" y="422"/>
                    </a:cubicBezTo>
                    <a:cubicBezTo>
                      <a:pt x="5104" y="2390"/>
                      <a:pt x="0" y="10663"/>
                      <a:pt x="1968" y="18902"/>
                    </a:cubicBezTo>
                    <a:cubicBezTo>
                      <a:pt x="3651" y="25947"/>
                      <a:pt x="9942" y="30699"/>
                      <a:pt x="16881" y="30699"/>
                    </a:cubicBezTo>
                    <a:cubicBezTo>
                      <a:pt x="18058" y="30699"/>
                      <a:pt x="19253" y="30562"/>
                      <a:pt x="20448" y="30277"/>
                    </a:cubicBezTo>
                    <a:cubicBezTo>
                      <a:pt x="28721" y="28342"/>
                      <a:pt x="33824" y="20036"/>
                      <a:pt x="31856" y="11797"/>
                    </a:cubicBezTo>
                    <a:cubicBezTo>
                      <a:pt x="30174" y="4753"/>
                      <a:pt x="23882" y="0"/>
                      <a:pt x="169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1999925" y="3887600"/>
                <a:ext cx="455350" cy="453225"/>
              </a:xfrm>
              <a:custGeom>
                <a:avLst/>
                <a:gdLst/>
                <a:ahLst/>
                <a:cxnLst/>
                <a:rect l="l" t="t" r="r" b="b"/>
                <a:pathLst>
                  <a:path w="18214" h="18129" extrusionOk="0">
                    <a:moveTo>
                      <a:pt x="11859" y="1492"/>
                    </a:moveTo>
                    <a:cubicBezTo>
                      <a:pt x="12047" y="1492"/>
                      <a:pt x="12232" y="1503"/>
                      <a:pt x="12410" y="1527"/>
                    </a:cubicBezTo>
                    <a:cubicBezTo>
                      <a:pt x="12810" y="1560"/>
                      <a:pt x="13177" y="1693"/>
                      <a:pt x="13510" y="1927"/>
                    </a:cubicBezTo>
                    <a:cubicBezTo>
                      <a:pt x="13844" y="2127"/>
                      <a:pt x="14111" y="2394"/>
                      <a:pt x="14344" y="2694"/>
                    </a:cubicBezTo>
                    <a:cubicBezTo>
                      <a:pt x="14645" y="3161"/>
                      <a:pt x="14845" y="3628"/>
                      <a:pt x="14978" y="4162"/>
                    </a:cubicBezTo>
                    <a:cubicBezTo>
                      <a:pt x="15245" y="5029"/>
                      <a:pt x="15312" y="5263"/>
                      <a:pt x="15812" y="7464"/>
                    </a:cubicBezTo>
                    <a:cubicBezTo>
                      <a:pt x="16346" y="9632"/>
                      <a:pt x="16379" y="9899"/>
                      <a:pt x="16546" y="10800"/>
                    </a:cubicBezTo>
                    <a:cubicBezTo>
                      <a:pt x="16679" y="11300"/>
                      <a:pt x="16713" y="11834"/>
                      <a:pt x="16646" y="12368"/>
                    </a:cubicBezTo>
                    <a:cubicBezTo>
                      <a:pt x="16579" y="12768"/>
                      <a:pt x="16446" y="13135"/>
                      <a:pt x="16246" y="13468"/>
                    </a:cubicBezTo>
                    <a:cubicBezTo>
                      <a:pt x="16046" y="13802"/>
                      <a:pt x="15779" y="14069"/>
                      <a:pt x="15445" y="14302"/>
                    </a:cubicBezTo>
                    <a:cubicBezTo>
                      <a:pt x="15012" y="14603"/>
                      <a:pt x="14511" y="14803"/>
                      <a:pt x="14011" y="14936"/>
                    </a:cubicBezTo>
                    <a:cubicBezTo>
                      <a:pt x="13177" y="15203"/>
                      <a:pt x="12910" y="15270"/>
                      <a:pt x="10708" y="15770"/>
                    </a:cubicBezTo>
                    <a:cubicBezTo>
                      <a:pt x="8507" y="16304"/>
                      <a:pt x="8273" y="16337"/>
                      <a:pt x="7373" y="16504"/>
                    </a:cubicBezTo>
                    <a:cubicBezTo>
                      <a:pt x="7017" y="16593"/>
                      <a:pt x="6661" y="16637"/>
                      <a:pt x="6305" y="16637"/>
                    </a:cubicBezTo>
                    <a:cubicBezTo>
                      <a:pt x="6127" y="16637"/>
                      <a:pt x="5949" y="16626"/>
                      <a:pt x="5772" y="16604"/>
                    </a:cubicBezTo>
                    <a:cubicBezTo>
                      <a:pt x="5405" y="16537"/>
                      <a:pt x="5038" y="16404"/>
                      <a:pt x="4704" y="16204"/>
                    </a:cubicBezTo>
                    <a:cubicBezTo>
                      <a:pt x="4371" y="16004"/>
                      <a:pt x="4104" y="15703"/>
                      <a:pt x="3904" y="15403"/>
                    </a:cubicBezTo>
                    <a:cubicBezTo>
                      <a:pt x="3603" y="14936"/>
                      <a:pt x="3370" y="14469"/>
                      <a:pt x="3236" y="13935"/>
                    </a:cubicBezTo>
                    <a:cubicBezTo>
                      <a:pt x="3003" y="13068"/>
                      <a:pt x="2936" y="12835"/>
                      <a:pt x="2403" y="10633"/>
                    </a:cubicBezTo>
                    <a:cubicBezTo>
                      <a:pt x="1902" y="8465"/>
                      <a:pt x="1835" y="8198"/>
                      <a:pt x="1669" y="7297"/>
                    </a:cubicBezTo>
                    <a:cubicBezTo>
                      <a:pt x="1535" y="6797"/>
                      <a:pt x="1535" y="6263"/>
                      <a:pt x="1602" y="5730"/>
                    </a:cubicBezTo>
                    <a:cubicBezTo>
                      <a:pt x="1702" y="4929"/>
                      <a:pt x="2136" y="4229"/>
                      <a:pt x="2769" y="3795"/>
                    </a:cubicBezTo>
                    <a:cubicBezTo>
                      <a:pt x="3203" y="3495"/>
                      <a:pt x="3703" y="3295"/>
                      <a:pt x="4237" y="3161"/>
                    </a:cubicBezTo>
                    <a:cubicBezTo>
                      <a:pt x="5071" y="2894"/>
                      <a:pt x="5338" y="2828"/>
                      <a:pt x="7506" y="2327"/>
                    </a:cubicBezTo>
                    <a:lnTo>
                      <a:pt x="7506" y="2361"/>
                    </a:lnTo>
                    <a:cubicBezTo>
                      <a:pt x="9674" y="1827"/>
                      <a:pt x="9941" y="1760"/>
                      <a:pt x="10842" y="1593"/>
                    </a:cubicBezTo>
                    <a:cubicBezTo>
                      <a:pt x="11165" y="1529"/>
                      <a:pt x="11516" y="1492"/>
                      <a:pt x="11859" y="1492"/>
                    </a:cubicBezTo>
                    <a:close/>
                    <a:moveTo>
                      <a:pt x="11848" y="1"/>
                    </a:moveTo>
                    <a:cubicBezTo>
                      <a:pt x="11423" y="1"/>
                      <a:pt x="10999" y="45"/>
                      <a:pt x="10575" y="126"/>
                    </a:cubicBezTo>
                    <a:cubicBezTo>
                      <a:pt x="9674" y="292"/>
                      <a:pt x="9408" y="359"/>
                      <a:pt x="7173" y="893"/>
                    </a:cubicBezTo>
                    <a:lnTo>
                      <a:pt x="7173" y="826"/>
                    </a:lnTo>
                    <a:cubicBezTo>
                      <a:pt x="4938" y="1360"/>
                      <a:pt x="4671" y="1427"/>
                      <a:pt x="3804" y="1693"/>
                    </a:cubicBezTo>
                    <a:cubicBezTo>
                      <a:pt x="3136" y="1860"/>
                      <a:pt x="2503" y="2127"/>
                      <a:pt x="1902" y="2527"/>
                    </a:cubicBezTo>
                    <a:cubicBezTo>
                      <a:pt x="901" y="3228"/>
                      <a:pt x="234" y="4295"/>
                      <a:pt x="101" y="5496"/>
                    </a:cubicBezTo>
                    <a:cubicBezTo>
                      <a:pt x="1" y="6197"/>
                      <a:pt x="34" y="6897"/>
                      <a:pt x="168" y="7564"/>
                    </a:cubicBezTo>
                    <a:cubicBezTo>
                      <a:pt x="334" y="8465"/>
                      <a:pt x="401" y="8732"/>
                      <a:pt x="935" y="10967"/>
                    </a:cubicBezTo>
                    <a:cubicBezTo>
                      <a:pt x="1469" y="13168"/>
                      <a:pt x="1535" y="13468"/>
                      <a:pt x="1769" y="14336"/>
                    </a:cubicBezTo>
                    <a:cubicBezTo>
                      <a:pt x="1936" y="15003"/>
                      <a:pt x="2202" y="15637"/>
                      <a:pt x="2603" y="16204"/>
                    </a:cubicBezTo>
                    <a:cubicBezTo>
                      <a:pt x="2936" y="16737"/>
                      <a:pt x="3370" y="17171"/>
                      <a:pt x="3904" y="17471"/>
                    </a:cubicBezTo>
                    <a:cubicBezTo>
                      <a:pt x="4404" y="17805"/>
                      <a:pt x="4971" y="18005"/>
                      <a:pt x="5571" y="18072"/>
                    </a:cubicBezTo>
                    <a:cubicBezTo>
                      <a:pt x="5834" y="18109"/>
                      <a:pt x="6097" y="18128"/>
                      <a:pt x="6360" y="18128"/>
                    </a:cubicBezTo>
                    <a:cubicBezTo>
                      <a:pt x="6797" y="18128"/>
                      <a:pt x="7235" y="18076"/>
                      <a:pt x="7673" y="17972"/>
                    </a:cubicBezTo>
                    <a:cubicBezTo>
                      <a:pt x="8540" y="17805"/>
                      <a:pt x="8840" y="17738"/>
                      <a:pt x="11042" y="17238"/>
                    </a:cubicBezTo>
                    <a:cubicBezTo>
                      <a:pt x="13277" y="16704"/>
                      <a:pt x="13544" y="16604"/>
                      <a:pt x="14411" y="16404"/>
                    </a:cubicBezTo>
                    <a:cubicBezTo>
                      <a:pt x="15078" y="16204"/>
                      <a:pt x="15712" y="15937"/>
                      <a:pt x="16312" y="15570"/>
                    </a:cubicBezTo>
                    <a:cubicBezTo>
                      <a:pt x="16813" y="15203"/>
                      <a:pt x="17213" y="14769"/>
                      <a:pt x="17547" y="14269"/>
                    </a:cubicBezTo>
                    <a:cubicBezTo>
                      <a:pt x="17847" y="13769"/>
                      <a:pt x="18047" y="13202"/>
                      <a:pt x="18147" y="12601"/>
                    </a:cubicBezTo>
                    <a:cubicBezTo>
                      <a:pt x="18214" y="11901"/>
                      <a:pt x="18180" y="11200"/>
                      <a:pt x="18047" y="10500"/>
                    </a:cubicBezTo>
                    <a:cubicBezTo>
                      <a:pt x="17880" y="9632"/>
                      <a:pt x="17814" y="9366"/>
                      <a:pt x="17280" y="7131"/>
                    </a:cubicBezTo>
                    <a:cubicBezTo>
                      <a:pt x="16746" y="4896"/>
                      <a:pt x="16679" y="4629"/>
                      <a:pt x="16446" y="3762"/>
                    </a:cubicBezTo>
                    <a:cubicBezTo>
                      <a:pt x="16279" y="3094"/>
                      <a:pt x="16012" y="2461"/>
                      <a:pt x="15612" y="1860"/>
                    </a:cubicBezTo>
                    <a:cubicBezTo>
                      <a:pt x="15278" y="1360"/>
                      <a:pt x="14845" y="960"/>
                      <a:pt x="14344" y="659"/>
                    </a:cubicBezTo>
                    <a:cubicBezTo>
                      <a:pt x="13811" y="326"/>
                      <a:pt x="13244" y="126"/>
                      <a:pt x="12677" y="59"/>
                    </a:cubicBezTo>
                    <a:cubicBezTo>
                      <a:pt x="12400" y="19"/>
                      <a:pt x="12124" y="1"/>
                      <a:pt x="11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2089175" y="4006050"/>
                <a:ext cx="260350" cy="216125"/>
              </a:xfrm>
              <a:custGeom>
                <a:avLst/>
                <a:gdLst/>
                <a:ahLst/>
                <a:cxnLst/>
                <a:rect l="l" t="t" r="r" b="b"/>
                <a:pathLst>
                  <a:path w="10414" h="8645" extrusionOk="0">
                    <a:moveTo>
                      <a:pt x="5537" y="1505"/>
                    </a:moveTo>
                    <a:cubicBezTo>
                      <a:pt x="6748" y="1505"/>
                      <a:pt x="7948" y="2265"/>
                      <a:pt x="8273" y="3660"/>
                    </a:cubicBezTo>
                    <a:cubicBezTo>
                      <a:pt x="8640" y="5161"/>
                      <a:pt x="7706" y="6696"/>
                      <a:pt x="6204" y="7063"/>
                    </a:cubicBezTo>
                    <a:cubicBezTo>
                      <a:pt x="5979" y="7115"/>
                      <a:pt x="5758" y="7140"/>
                      <a:pt x="5544" y="7140"/>
                    </a:cubicBezTo>
                    <a:cubicBezTo>
                      <a:pt x="3445" y="7140"/>
                      <a:pt x="1989" y="4763"/>
                      <a:pt x="3169" y="2826"/>
                    </a:cubicBezTo>
                    <a:cubicBezTo>
                      <a:pt x="3725" y="1928"/>
                      <a:pt x="4634" y="1505"/>
                      <a:pt x="5537" y="1505"/>
                    </a:cubicBezTo>
                    <a:close/>
                    <a:moveTo>
                      <a:pt x="5553" y="0"/>
                    </a:moveTo>
                    <a:cubicBezTo>
                      <a:pt x="5217" y="0"/>
                      <a:pt x="4876" y="41"/>
                      <a:pt x="4537" y="124"/>
                    </a:cubicBezTo>
                    <a:cubicBezTo>
                      <a:pt x="801" y="992"/>
                      <a:pt x="0" y="5962"/>
                      <a:pt x="3269" y="7997"/>
                    </a:cubicBezTo>
                    <a:cubicBezTo>
                      <a:pt x="4000" y="8444"/>
                      <a:pt x="4771" y="8645"/>
                      <a:pt x="5518" y="8645"/>
                    </a:cubicBezTo>
                    <a:cubicBezTo>
                      <a:pt x="8111" y="8645"/>
                      <a:pt x="10414" y="6227"/>
                      <a:pt x="9740" y="3327"/>
                    </a:cubicBezTo>
                    <a:cubicBezTo>
                      <a:pt x="9257" y="1336"/>
                      <a:pt x="7489" y="0"/>
                      <a:pt x="5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2278475" y="3953375"/>
                <a:ext cx="60600" cy="50475"/>
              </a:xfrm>
              <a:custGeom>
                <a:avLst/>
                <a:gdLst/>
                <a:ahLst/>
                <a:cxnLst/>
                <a:rect l="l" t="t" r="r" b="b"/>
                <a:pathLst>
                  <a:path w="2424" h="2019" extrusionOk="0">
                    <a:moveTo>
                      <a:pt x="1304" y="0"/>
                    </a:moveTo>
                    <a:cubicBezTo>
                      <a:pt x="1226" y="0"/>
                      <a:pt x="1147" y="10"/>
                      <a:pt x="1068" y="30"/>
                    </a:cubicBezTo>
                    <a:cubicBezTo>
                      <a:pt x="167" y="230"/>
                      <a:pt x="0" y="1397"/>
                      <a:pt x="767" y="1864"/>
                    </a:cubicBezTo>
                    <a:cubicBezTo>
                      <a:pt x="942" y="1970"/>
                      <a:pt x="1124" y="2018"/>
                      <a:pt x="1301" y="2018"/>
                    </a:cubicBezTo>
                    <a:cubicBezTo>
                      <a:pt x="1900" y="2018"/>
                      <a:pt x="2423" y="1467"/>
                      <a:pt x="2268" y="797"/>
                    </a:cubicBezTo>
                    <a:cubicBezTo>
                      <a:pt x="2155" y="314"/>
                      <a:pt x="1751"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5042950" y="3791500"/>
                <a:ext cx="358600" cy="357775"/>
              </a:xfrm>
              <a:custGeom>
                <a:avLst/>
                <a:gdLst/>
                <a:ahLst/>
                <a:cxnLst/>
                <a:rect l="l" t="t" r="r" b="b"/>
                <a:pathLst>
                  <a:path w="14344" h="14311" extrusionOk="0">
                    <a:moveTo>
                      <a:pt x="7172" y="0"/>
                    </a:moveTo>
                    <a:cubicBezTo>
                      <a:pt x="3236" y="0"/>
                      <a:pt x="0" y="3202"/>
                      <a:pt x="33" y="7172"/>
                    </a:cubicBezTo>
                    <a:cubicBezTo>
                      <a:pt x="0" y="11108"/>
                      <a:pt x="3236" y="14310"/>
                      <a:pt x="7172" y="14310"/>
                    </a:cubicBezTo>
                    <a:cubicBezTo>
                      <a:pt x="11141" y="14310"/>
                      <a:pt x="14344" y="11108"/>
                      <a:pt x="14344" y="7172"/>
                    </a:cubicBezTo>
                    <a:cubicBezTo>
                      <a:pt x="14344" y="3202"/>
                      <a:pt x="11141" y="0"/>
                      <a:pt x="71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5172200" y="3862375"/>
                <a:ext cx="100925" cy="216000"/>
              </a:xfrm>
              <a:custGeom>
                <a:avLst/>
                <a:gdLst/>
                <a:ahLst/>
                <a:cxnLst/>
                <a:rect l="l" t="t" r="r" b="b"/>
                <a:pathLst>
                  <a:path w="4037" h="8640" extrusionOk="0">
                    <a:moveTo>
                      <a:pt x="2802" y="0"/>
                    </a:moveTo>
                    <a:cubicBezTo>
                      <a:pt x="1501" y="0"/>
                      <a:pt x="934" y="601"/>
                      <a:pt x="934" y="1668"/>
                    </a:cubicBezTo>
                    <a:lnTo>
                      <a:pt x="934" y="2836"/>
                    </a:lnTo>
                    <a:lnTo>
                      <a:pt x="0" y="2836"/>
                    </a:lnTo>
                    <a:lnTo>
                      <a:pt x="0" y="4304"/>
                    </a:lnTo>
                    <a:lnTo>
                      <a:pt x="901" y="4304"/>
                    </a:lnTo>
                    <a:lnTo>
                      <a:pt x="901" y="8640"/>
                    </a:lnTo>
                    <a:lnTo>
                      <a:pt x="2669" y="8640"/>
                    </a:lnTo>
                    <a:lnTo>
                      <a:pt x="2669" y="4304"/>
                    </a:lnTo>
                    <a:lnTo>
                      <a:pt x="3870" y="4304"/>
                    </a:lnTo>
                    <a:lnTo>
                      <a:pt x="4003" y="2836"/>
                    </a:lnTo>
                    <a:lnTo>
                      <a:pt x="2669" y="2836"/>
                    </a:lnTo>
                    <a:lnTo>
                      <a:pt x="2669" y="2002"/>
                    </a:lnTo>
                    <a:cubicBezTo>
                      <a:pt x="2669" y="1668"/>
                      <a:pt x="2736" y="1535"/>
                      <a:pt x="3069" y="1535"/>
                    </a:cubicBezTo>
                    <a:lnTo>
                      <a:pt x="4037" y="1535"/>
                    </a:lnTo>
                    <a:lnTo>
                      <a:pt x="40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2862225" y="908600"/>
                <a:ext cx="2064000" cy="4229700"/>
              </a:xfrm>
              <a:custGeom>
                <a:avLst/>
                <a:gdLst/>
                <a:ahLst/>
                <a:cxnLst/>
                <a:rect l="l" t="t" r="r" b="b"/>
                <a:pathLst>
                  <a:path w="82560" h="169188" extrusionOk="0">
                    <a:moveTo>
                      <a:pt x="12542" y="0"/>
                    </a:moveTo>
                    <a:cubicBezTo>
                      <a:pt x="5637" y="0"/>
                      <a:pt x="0" y="5604"/>
                      <a:pt x="33" y="12509"/>
                    </a:cubicBezTo>
                    <a:lnTo>
                      <a:pt x="0" y="156646"/>
                    </a:lnTo>
                    <a:cubicBezTo>
                      <a:pt x="0" y="163551"/>
                      <a:pt x="5604" y="169155"/>
                      <a:pt x="12509" y="169155"/>
                    </a:cubicBezTo>
                    <a:lnTo>
                      <a:pt x="69983" y="169188"/>
                    </a:lnTo>
                    <a:cubicBezTo>
                      <a:pt x="76922" y="169188"/>
                      <a:pt x="82526" y="163584"/>
                      <a:pt x="82526" y="156646"/>
                    </a:cubicBezTo>
                    <a:lnTo>
                      <a:pt x="82559" y="12543"/>
                    </a:lnTo>
                    <a:cubicBezTo>
                      <a:pt x="82559" y="5638"/>
                      <a:pt x="76955" y="34"/>
                      <a:pt x="70050" y="34"/>
                    </a:cubicBezTo>
                    <a:lnTo>
                      <a:pt x="1254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2957275" y="1035350"/>
                <a:ext cx="1873025" cy="3955350"/>
              </a:xfrm>
              <a:custGeom>
                <a:avLst/>
                <a:gdLst/>
                <a:ahLst/>
                <a:cxnLst/>
                <a:rect l="l" t="t" r="r" b="b"/>
                <a:pathLst>
                  <a:path w="74921" h="158214" extrusionOk="0">
                    <a:moveTo>
                      <a:pt x="8746" y="0"/>
                    </a:moveTo>
                    <a:cubicBezTo>
                      <a:pt x="3904" y="0"/>
                      <a:pt x="1" y="3924"/>
                      <a:pt x="34" y="8740"/>
                    </a:cubicBezTo>
                    <a:lnTo>
                      <a:pt x="1" y="149441"/>
                    </a:lnTo>
                    <a:cubicBezTo>
                      <a:pt x="1" y="154278"/>
                      <a:pt x="3904" y="158180"/>
                      <a:pt x="8740" y="158180"/>
                    </a:cubicBezTo>
                    <a:lnTo>
                      <a:pt x="66115" y="158214"/>
                    </a:lnTo>
                    <a:cubicBezTo>
                      <a:pt x="70951" y="158214"/>
                      <a:pt x="74888" y="154311"/>
                      <a:pt x="74888" y="149474"/>
                    </a:cubicBezTo>
                    <a:lnTo>
                      <a:pt x="74921" y="8773"/>
                    </a:lnTo>
                    <a:cubicBezTo>
                      <a:pt x="74921" y="3937"/>
                      <a:pt x="71018" y="34"/>
                      <a:pt x="66181" y="34"/>
                    </a:cubicBezTo>
                    <a:lnTo>
                      <a:pt x="55040" y="34"/>
                    </a:lnTo>
                    <a:cubicBezTo>
                      <a:pt x="53506" y="67"/>
                      <a:pt x="52305" y="1301"/>
                      <a:pt x="52338" y="2836"/>
                    </a:cubicBezTo>
                    <a:lnTo>
                      <a:pt x="52338" y="4871"/>
                    </a:lnTo>
                    <a:cubicBezTo>
                      <a:pt x="52372" y="6372"/>
                      <a:pt x="51137" y="7639"/>
                      <a:pt x="49603" y="7673"/>
                    </a:cubicBezTo>
                    <a:lnTo>
                      <a:pt x="27887" y="7673"/>
                    </a:lnTo>
                    <a:cubicBezTo>
                      <a:pt x="26353" y="7639"/>
                      <a:pt x="25152" y="6372"/>
                      <a:pt x="25185" y="4837"/>
                    </a:cubicBezTo>
                    <a:lnTo>
                      <a:pt x="25185" y="2836"/>
                    </a:lnTo>
                    <a:cubicBezTo>
                      <a:pt x="25219" y="1301"/>
                      <a:pt x="24018" y="34"/>
                      <a:pt x="22484" y="0"/>
                    </a:cubicBezTo>
                    <a:lnTo>
                      <a:pt x="8807" y="0"/>
                    </a:lnTo>
                    <a:cubicBezTo>
                      <a:pt x="8787" y="0"/>
                      <a:pt x="8766" y="0"/>
                      <a:pt x="8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4470875" y="1320550"/>
                <a:ext cx="161800" cy="3375"/>
              </a:xfrm>
              <a:custGeom>
                <a:avLst/>
                <a:gdLst/>
                <a:ahLst/>
                <a:cxnLst/>
                <a:rect l="l" t="t" r="r" b="b"/>
                <a:pathLst>
                  <a:path w="6472" h="135" extrusionOk="0">
                    <a:moveTo>
                      <a:pt x="3236" y="1"/>
                    </a:moveTo>
                    <a:cubicBezTo>
                      <a:pt x="1434" y="1"/>
                      <a:pt x="0" y="67"/>
                      <a:pt x="0" y="101"/>
                    </a:cubicBezTo>
                    <a:cubicBezTo>
                      <a:pt x="0" y="134"/>
                      <a:pt x="1468" y="134"/>
                      <a:pt x="3236" y="134"/>
                    </a:cubicBezTo>
                    <a:cubicBezTo>
                      <a:pt x="5037" y="134"/>
                      <a:pt x="6471" y="67"/>
                      <a:pt x="6471" y="34"/>
                    </a:cubicBezTo>
                    <a:cubicBezTo>
                      <a:pt x="6471" y="1"/>
                      <a:pt x="5037" y="1"/>
                      <a:pt x="3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4470875" y="1361900"/>
                <a:ext cx="161800" cy="3700"/>
              </a:xfrm>
              <a:custGeom>
                <a:avLst/>
                <a:gdLst/>
                <a:ahLst/>
                <a:cxnLst/>
                <a:rect l="l" t="t" r="r" b="b"/>
                <a:pathLst>
                  <a:path w="6472" h="148" extrusionOk="0">
                    <a:moveTo>
                      <a:pt x="4697" y="1"/>
                    </a:moveTo>
                    <a:cubicBezTo>
                      <a:pt x="4259" y="1"/>
                      <a:pt x="3763" y="5"/>
                      <a:pt x="3236" y="15"/>
                    </a:cubicBezTo>
                    <a:cubicBezTo>
                      <a:pt x="1468" y="15"/>
                      <a:pt x="0" y="48"/>
                      <a:pt x="0" y="81"/>
                    </a:cubicBezTo>
                    <a:cubicBezTo>
                      <a:pt x="0" y="148"/>
                      <a:pt x="1468" y="148"/>
                      <a:pt x="3236" y="148"/>
                    </a:cubicBezTo>
                    <a:cubicBezTo>
                      <a:pt x="5037" y="115"/>
                      <a:pt x="6471" y="81"/>
                      <a:pt x="6471" y="48"/>
                    </a:cubicBezTo>
                    <a:cubicBezTo>
                      <a:pt x="6471" y="24"/>
                      <a:pt x="5754" y="1"/>
                      <a:pt x="4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4471700" y="1403125"/>
                <a:ext cx="161800" cy="3700"/>
              </a:xfrm>
              <a:custGeom>
                <a:avLst/>
                <a:gdLst/>
                <a:ahLst/>
                <a:cxnLst/>
                <a:rect l="l" t="t" r="r" b="b"/>
                <a:pathLst>
                  <a:path w="6472" h="148" extrusionOk="0">
                    <a:moveTo>
                      <a:pt x="3236" y="0"/>
                    </a:moveTo>
                    <a:cubicBezTo>
                      <a:pt x="1435" y="33"/>
                      <a:pt x="0" y="67"/>
                      <a:pt x="0" y="100"/>
                    </a:cubicBezTo>
                    <a:cubicBezTo>
                      <a:pt x="0" y="124"/>
                      <a:pt x="718" y="147"/>
                      <a:pt x="1775" y="147"/>
                    </a:cubicBezTo>
                    <a:cubicBezTo>
                      <a:pt x="2212" y="147"/>
                      <a:pt x="2708" y="143"/>
                      <a:pt x="3236" y="133"/>
                    </a:cubicBezTo>
                    <a:cubicBezTo>
                      <a:pt x="5004" y="133"/>
                      <a:pt x="6472" y="100"/>
                      <a:pt x="6472" y="33"/>
                    </a:cubicBezTo>
                    <a:cubicBezTo>
                      <a:pt x="6472" y="0"/>
                      <a:pt x="5004" y="0"/>
                      <a:pt x="3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3108225" y="1276525"/>
                <a:ext cx="165150" cy="171650"/>
              </a:xfrm>
              <a:custGeom>
                <a:avLst/>
                <a:gdLst/>
                <a:ahLst/>
                <a:cxnLst/>
                <a:rect l="l" t="t" r="r" b="b"/>
                <a:pathLst>
                  <a:path w="6606" h="6866" extrusionOk="0">
                    <a:moveTo>
                      <a:pt x="134" y="2862"/>
                    </a:moveTo>
                    <a:lnTo>
                      <a:pt x="134" y="2862"/>
                    </a:lnTo>
                    <a:cubicBezTo>
                      <a:pt x="34" y="2996"/>
                      <a:pt x="0" y="3129"/>
                      <a:pt x="0" y="3296"/>
                    </a:cubicBezTo>
                    <a:lnTo>
                      <a:pt x="0" y="3730"/>
                    </a:lnTo>
                    <a:lnTo>
                      <a:pt x="0" y="4530"/>
                    </a:lnTo>
                    <a:cubicBezTo>
                      <a:pt x="34" y="4997"/>
                      <a:pt x="34" y="5464"/>
                      <a:pt x="34" y="5765"/>
                    </a:cubicBezTo>
                    <a:lnTo>
                      <a:pt x="34" y="5731"/>
                    </a:lnTo>
                    <a:lnTo>
                      <a:pt x="34" y="4497"/>
                    </a:lnTo>
                    <a:lnTo>
                      <a:pt x="34" y="3696"/>
                    </a:lnTo>
                    <a:cubicBezTo>
                      <a:pt x="0" y="3430"/>
                      <a:pt x="34" y="3129"/>
                      <a:pt x="134" y="2862"/>
                    </a:cubicBezTo>
                    <a:close/>
                    <a:moveTo>
                      <a:pt x="3169" y="1"/>
                    </a:moveTo>
                    <a:cubicBezTo>
                      <a:pt x="3013" y="1"/>
                      <a:pt x="2849" y="63"/>
                      <a:pt x="2702" y="161"/>
                    </a:cubicBezTo>
                    <a:cubicBezTo>
                      <a:pt x="2536" y="294"/>
                      <a:pt x="2436" y="427"/>
                      <a:pt x="2302" y="561"/>
                    </a:cubicBezTo>
                    <a:lnTo>
                      <a:pt x="1502" y="1395"/>
                    </a:lnTo>
                    <a:cubicBezTo>
                      <a:pt x="1001" y="1895"/>
                      <a:pt x="534" y="2362"/>
                      <a:pt x="134" y="2862"/>
                    </a:cubicBezTo>
                    <a:cubicBezTo>
                      <a:pt x="501" y="2429"/>
                      <a:pt x="1035" y="1962"/>
                      <a:pt x="1535" y="1461"/>
                    </a:cubicBezTo>
                    <a:lnTo>
                      <a:pt x="2302" y="661"/>
                    </a:lnTo>
                    <a:cubicBezTo>
                      <a:pt x="2469" y="494"/>
                      <a:pt x="2602" y="361"/>
                      <a:pt x="2736" y="227"/>
                    </a:cubicBezTo>
                    <a:cubicBezTo>
                      <a:pt x="2836" y="152"/>
                      <a:pt x="2973" y="115"/>
                      <a:pt x="3106" y="115"/>
                    </a:cubicBezTo>
                    <a:cubicBezTo>
                      <a:pt x="3151" y="115"/>
                      <a:pt x="3194" y="119"/>
                      <a:pt x="3236" y="127"/>
                    </a:cubicBezTo>
                    <a:cubicBezTo>
                      <a:pt x="3403" y="161"/>
                      <a:pt x="3536" y="327"/>
                      <a:pt x="3703" y="494"/>
                    </a:cubicBezTo>
                    <a:lnTo>
                      <a:pt x="4137" y="928"/>
                    </a:lnTo>
                    <a:lnTo>
                      <a:pt x="5071" y="1828"/>
                    </a:lnTo>
                    <a:lnTo>
                      <a:pt x="6038" y="2796"/>
                    </a:lnTo>
                    <a:cubicBezTo>
                      <a:pt x="6205" y="2896"/>
                      <a:pt x="6305" y="3096"/>
                      <a:pt x="6338" y="3296"/>
                    </a:cubicBezTo>
                    <a:lnTo>
                      <a:pt x="6338" y="3997"/>
                    </a:lnTo>
                    <a:cubicBezTo>
                      <a:pt x="6371" y="4907"/>
                      <a:pt x="6372" y="5817"/>
                      <a:pt x="6372" y="6665"/>
                    </a:cubicBezTo>
                    <a:lnTo>
                      <a:pt x="4333" y="6665"/>
                    </a:lnTo>
                    <a:cubicBezTo>
                      <a:pt x="4304" y="6056"/>
                      <a:pt x="4304" y="5477"/>
                      <a:pt x="4304" y="4897"/>
                    </a:cubicBezTo>
                    <a:cubicBezTo>
                      <a:pt x="4304" y="4564"/>
                      <a:pt x="4070" y="4263"/>
                      <a:pt x="3736" y="4230"/>
                    </a:cubicBezTo>
                    <a:lnTo>
                      <a:pt x="2903" y="4230"/>
                    </a:lnTo>
                    <a:cubicBezTo>
                      <a:pt x="2602" y="4263"/>
                      <a:pt x="2369" y="4464"/>
                      <a:pt x="2302" y="4764"/>
                    </a:cubicBezTo>
                    <a:lnTo>
                      <a:pt x="2302" y="5498"/>
                    </a:lnTo>
                    <a:cubicBezTo>
                      <a:pt x="2334" y="5919"/>
                      <a:pt x="2335" y="6340"/>
                      <a:pt x="2335" y="6700"/>
                    </a:cubicBezTo>
                    <a:lnTo>
                      <a:pt x="2335" y="6700"/>
                    </a:lnTo>
                    <a:lnTo>
                      <a:pt x="634" y="6732"/>
                    </a:lnTo>
                    <a:lnTo>
                      <a:pt x="0" y="6732"/>
                    </a:lnTo>
                    <a:cubicBezTo>
                      <a:pt x="67" y="6765"/>
                      <a:pt x="101" y="6799"/>
                      <a:pt x="167" y="6832"/>
                    </a:cubicBezTo>
                    <a:lnTo>
                      <a:pt x="2469" y="6832"/>
                    </a:lnTo>
                    <a:lnTo>
                      <a:pt x="2469" y="6765"/>
                    </a:lnTo>
                    <a:lnTo>
                      <a:pt x="2469" y="5531"/>
                    </a:lnTo>
                    <a:lnTo>
                      <a:pt x="2469" y="4831"/>
                    </a:lnTo>
                    <a:cubicBezTo>
                      <a:pt x="2502" y="4597"/>
                      <a:pt x="2702" y="4430"/>
                      <a:pt x="2936" y="4397"/>
                    </a:cubicBezTo>
                    <a:lnTo>
                      <a:pt x="3736" y="4397"/>
                    </a:lnTo>
                    <a:cubicBezTo>
                      <a:pt x="4003" y="4464"/>
                      <a:pt x="4170" y="4664"/>
                      <a:pt x="4170" y="4931"/>
                    </a:cubicBezTo>
                    <a:lnTo>
                      <a:pt x="4170" y="6799"/>
                    </a:lnTo>
                    <a:lnTo>
                      <a:pt x="4170" y="6865"/>
                    </a:lnTo>
                    <a:lnTo>
                      <a:pt x="6605" y="6865"/>
                    </a:lnTo>
                    <a:lnTo>
                      <a:pt x="6605" y="6799"/>
                    </a:lnTo>
                    <a:cubicBezTo>
                      <a:pt x="6572" y="5898"/>
                      <a:pt x="6572" y="4997"/>
                      <a:pt x="6572" y="4030"/>
                    </a:cubicBezTo>
                    <a:lnTo>
                      <a:pt x="6572" y="3329"/>
                    </a:lnTo>
                    <a:cubicBezTo>
                      <a:pt x="6572" y="3196"/>
                      <a:pt x="6538" y="3096"/>
                      <a:pt x="6472" y="2963"/>
                    </a:cubicBezTo>
                    <a:cubicBezTo>
                      <a:pt x="6405" y="2862"/>
                      <a:pt x="6305" y="2796"/>
                      <a:pt x="6238" y="2696"/>
                    </a:cubicBezTo>
                    <a:lnTo>
                      <a:pt x="5271" y="1762"/>
                    </a:lnTo>
                    <a:lnTo>
                      <a:pt x="4337" y="861"/>
                    </a:lnTo>
                    <a:lnTo>
                      <a:pt x="3870" y="394"/>
                    </a:lnTo>
                    <a:cubicBezTo>
                      <a:pt x="3736" y="227"/>
                      <a:pt x="3570" y="94"/>
                      <a:pt x="3336" y="27"/>
                    </a:cubicBezTo>
                    <a:cubicBezTo>
                      <a:pt x="3283" y="9"/>
                      <a:pt x="3227" y="1"/>
                      <a:pt x="31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3673625" y="4190100"/>
                <a:ext cx="383625" cy="5875"/>
              </a:xfrm>
              <a:custGeom>
                <a:avLst/>
                <a:gdLst/>
                <a:ahLst/>
                <a:cxnLst/>
                <a:rect l="l" t="t" r="r" b="b"/>
                <a:pathLst>
                  <a:path w="15345" h="235" extrusionOk="0">
                    <a:moveTo>
                      <a:pt x="7673" y="1"/>
                    </a:moveTo>
                    <a:cubicBezTo>
                      <a:pt x="5538" y="1"/>
                      <a:pt x="3637" y="34"/>
                      <a:pt x="2236" y="34"/>
                    </a:cubicBezTo>
                    <a:lnTo>
                      <a:pt x="601" y="68"/>
                    </a:lnTo>
                    <a:cubicBezTo>
                      <a:pt x="401" y="68"/>
                      <a:pt x="201" y="101"/>
                      <a:pt x="1" y="134"/>
                    </a:cubicBezTo>
                    <a:cubicBezTo>
                      <a:pt x="201" y="168"/>
                      <a:pt x="401" y="168"/>
                      <a:pt x="601" y="168"/>
                    </a:cubicBezTo>
                    <a:lnTo>
                      <a:pt x="2236" y="201"/>
                    </a:lnTo>
                    <a:cubicBezTo>
                      <a:pt x="3637" y="234"/>
                      <a:pt x="5538" y="234"/>
                      <a:pt x="7673" y="234"/>
                    </a:cubicBezTo>
                    <a:cubicBezTo>
                      <a:pt x="9774" y="234"/>
                      <a:pt x="11709" y="234"/>
                      <a:pt x="13077" y="201"/>
                    </a:cubicBezTo>
                    <a:lnTo>
                      <a:pt x="14711" y="168"/>
                    </a:lnTo>
                    <a:cubicBezTo>
                      <a:pt x="14911" y="168"/>
                      <a:pt x="15145" y="168"/>
                      <a:pt x="15345" y="134"/>
                    </a:cubicBezTo>
                    <a:cubicBezTo>
                      <a:pt x="15145" y="101"/>
                      <a:pt x="14911" y="68"/>
                      <a:pt x="14711" y="68"/>
                    </a:cubicBezTo>
                    <a:lnTo>
                      <a:pt x="13077" y="34"/>
                    </a:lnTo>
                    <a:cubicBezTo>
                      <a:pt x="11709" y="1"/>
                      <a:pt x="9774" y="1"/>
                      <a:pt x="767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3673625" y="4284350"/>
                <a:ext cx="985725" cy="5850"/>
              </a:xfrm>
              <a:custGeom>
                <a:avLst/>
                <a:gdLst/>
                <a:ahLst/>
                <a:cxnLst/>
                <a:rect l="l" t="t" r="r" b="b"/>
                <a:pathLst>
                  <a:path w="39429" h="234" extrusionOk="0">
                    <a:moveTo>
                      <a:pt x="19715" y="0"/>
                    </a:moveTo>
                    <a:cubicBezTo>
                      <a:pt x="8807" y="0"/>
                      <a:pt x="1" y="67"/>
                      <a:pt x="1" y="134"/>
                    </a:cubicBezTo>
                    <a:cubicBezTo>
                      <a:pt x="1" y="200"/>
                      <a:pt x="8807" y="234"/>
                      <a:pt x="19715" y="234"/>
                    </a:cubicBezTo>
                    <a:cubicBezTo>
                      <a:pt x="30589" y="234"/>
                      <a:pt x="39429" y="200"/>
                      <a:pt x="39429" y="134"/>
                    </a:cubicBezTo>
                    <a:cubicBezTo>
                      <a:pt x="39429" y="67"/>
                      <a:pt x="30589" y="0"/>
                      <a:pt x="197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3673625" y="4373575"/>
                <a:ext cx="677175" cy="5850"/>
              </a:xfrm>
              <a:custGeom>
                <a:avLst/>
                <a:gdLst/>
                <a:ahLst/>
                <a:cxnLst/>
                <a:rect l="l" t="t" r="r" b="b"/>
                <a:pathLst>
                  <a:path w="27087" h="234" extrusionOk="0">
                    <a:moveTo>
                      <a:pt x="13544" y="0"/>
                    </a:moveTo>
                    <a:cubicBezTo>
                      <a:pt x="6072" y="0"/>
                      <a:pt x="1" y="67"/>
                      <a:pt x="1" y="134"/>
                    </a:cubicBezTo>
                    <a:cubicBezTo>
                      <a:pt x="1" y="167"/>
                      <a:pt x="6072" y="234"/>
                      <a:pt x="13544" y="234"/>
                    </a:cubicBezTo>
                    <a:cubicBezTo>
                      <a:pt x="21016" y="234"/>
                      <a:pt x="27087" y="167"/>
                      <a:pt x="27087" y="134"/>
                    </a:cubicBezTo>
                    <a:cubicBezTo>
                      <a:pt x="27087" y="34"/>
                      <a:pt x="21049" y="0"/>
                      <a:pt x="135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4618475" y="4459475"/>
                <a:ext cx="60050" cy="89250"/>
              </a:xfrm>
              <a:custGeom>
                <a:avLst/>
                <a:gdLst/>
                <a:ahLst/>
                <a:cxnLst/>
                <a:rect l="l" t="t" r="r" b="b"/>
                <a:pathLst>
                  <a:path w="2402" h="3570" extrusionOk="0">
                    <a:moveTo>
                      <a:pt x="2302" y="100"/>
                    </a:moveTo>
                    <a:lnTo>
                      <a:pt x="2302" y="3303"/>
                    </a:lnTo>
                    <a:lnTo>
                      <a:pt x="1201" y="2235"/>
                    </a:lnTo>
                    <a:lnTo>
                      <a:pt x="1168" y="2202"/>
                    </a:lnTo>
                    <a:lnTo>
                      <a:pt x="134" y="3236"/>
                    </a:lnTo>
                    <a:lnTo>
                      <a:pt x="134" y="100"/>
                    </a:lnTo>
                    <a:close/>
                    <a:moveTo>
                      <a:pt x="0" y="0"/>
                    </a:moveTo>
                    <a:lnTo>
                      <a:pt x="0" y="3503"/>
                    </a:lnTo>
                    <a:lnTo>
                      <a:pt x="1168" y="2335"/>
                    </a:lnTo>
                    <a:lnTo>
                      <a:pt x="2402" y="3569"/>
                    </a:lnTo>
                    <a:lnTo>
                      <a:pt x="24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3803450" y="4478650"/>
                <a:ext cx="75825" cy="58400"/>
              </a:xfrm>
              <a:custGeom>
                <a:avLst/>
                <a:gdLst/>
                <a:ahLst/>
                <a:cxnLst/>
                <a:rect l="l" t="t" r="r" b="b"/>
                <a:pathLst>
                  <a:path w="3033" h="2336" extrusionOk="0">
                    <a:moveTo>
                      <a:pt x="1379" y="0"/>
                    </a:moveTo>
                    <a:lnTo>
                      <a:pt x="1379" y="0"/>
                    </a:lnTo>
                    <a:cubicBezTo>
                      <a:pt x="157" y="88"/>
                      <a:pt x="1" y="1672"/>
                      <a:pt x="933" y="2120"/>
                    </a:cubicBezTo>
                    <a:lnTo>
                      <a:pt x="933" y="2120"/>
                    </a:lnTo>
                    <a:cubicBezTo>
                      <a:pt x="334" y="1741"/>
                      <a:pt x="120" y="788"/>
                      <a:pt x="845" y="267"/>
                    </a:cubicBezTo>
                    <a:cubicBezTo>
                      <a:pt x="1047" y="120"/>
                      <a:pt x="1255" y="50"/>
                      <a:pt x="1454" y="39"/>
                    </a:cubicBezTo>
                    <a:lnTo>
                      <a:pt x="1454" y="39"/>
                    </a:lnTo>
                    <a:cubicBezTo>
                      <a:pt x="2352" y="119"/>
                      <a:pt x="2821" y="1196"/>
                      <a:pt x="2180" y="1902"/>
                    </a:cubicBezTo>
                    <a:lnTo>
                      <a:pt x="2246" y="2202"/>
                    </a:lnTo>
                    <a:lnTo>
                      <a:pt x="1946" y="2069"/>
                    </a:lnTo>
                    <a:cubicBezTo>
                      <a:pt x="1779" y="2169"/>
                      <a:pt x="1579" y="2235"/>
                      <a:pt x="1412" y="2235"/>
                    </a:cubicBezTo>
                    <a:cubicBezTo>
                      <a:pt x="1229" y="2227"/>
                      <a:pt x="1069" y="2186"/>
                      <a:pt x="933" y="2120"/>
                    </a:cubicBezTo>
                    <a:lnTo>
                      <a:pt x="933" y="2120"/>
                    </a:lnTo>
                    <a:cubicBezTo>
                      <a:pt x="1093" y="2222"/>
                      <a:pt x="1281" y="2282"/>
                      <a:pt x="1486" y="2282"/>
                    </a:cubicBezTo>
                    <a:cubicBezTo>
                      <a:pt x="1643" y="2282"/>
                      <a:pt x="1808" y="2247"/>
                      <a:pt x="1979" y="2169"/>
                    </a:cubicBezTo>
                    <a:lnTo>
                      <a:pt x="2380" y="2335"/>
                    </a:lnTo>
                    <a:lnTo>
                      <a:pt x="2380" y="2335"/>
                    </a:lnTo>
                    <a:lnTo>
                      <a:pt x="2313" y="1902"/>
                    </a:lnTo>
                    <a:cubicBezTo>
                      <a:pt x="3032" y="1129"/>
                      <a:pt x="2368" y="37"/>
                      <a:pt x="1511" y="37"/>
                    </a:cubicBezTo>
                    <a:cubicBezTo>
                      <a:pt x="1492" y="37"/>
                      <a:pt x="1473" y="38"/>
                      <a:pt x="1454" y="39"/>
                    </a:cubicBezTo>
                    <a:lnTo>
                      <a:pt x="1454" y="39"/>
                    </a:lnTo>
                    <a:cubicBezTo>
                      <a:pt x="1418" y="35"/>
                      <a:pt x="1382" y="34"/>
                      <a:pt x="1346" y="34"/>
                    </a:cubicBezTo>
                    <a:lnTo>
                      <a:pt x="137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3897125" y="4481975"/>
                <a:ext cx="55900" cy="50900"/>
              </a:xfrm>
              <a:custGeom>
                <a:avLst/>
                <a:gdLst/>
                <a:ahLst/>
                <a:cxnLst/>
                <a:rect l="l" t="t" r="r" b="b"/>
                <a:pathLst>
                  <a:path w="2236" h="2036" extrusionOk="0">
                    <a:moveTo>
                      <a:pt x="2102" y="34"/>
                    </a:moveTo>
                    <a:lnTo>
                      <a:pt x="1401" y="1836"/>
                    </a:lnTo>
                    <a:lnTo>
                      <a:pt x="1001" y="801"/>
                    </a:lnTo>
                    <a:lnTo>
                      <a:pt x="200" y="68"/>
                    </a:lnTo>
                    <a:lnTo>
                      <a:pt x="2102" y="34"/>
                    </a:lnTo>
                    <a:close/>
                    <a:moveTo>
                      <a:pt x="0" y="1"/>
                    </a:moveTo>
                    <a:lnTo>
                      <a:pt x="934" y="835"/>
                    </a:lnTo>
                    <a:lnTo>
                      <a:pt x="1401" y="2036"/>
                    </a:lnTo>
                    <a:lnTo>
                      <a:pt x="22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3921300" y="4481150"/>
                <a:ext cx="31725" cy="21700"/>
              </a:xfrm>
              <a:custGeom>
                <a:avLst/>
                <a:gdLst/>
                <a:ahLst/>
                <a:cxnLst/>
                <a:rect l="l" t="t" r="r" b="b"/>
                <a:pathLst>
                  <a:path w="1269" h="868" extrusionOk="0">
                    <a:moveTo>
                      <a:pt x="1235" y="0"/>
                    </a:moveTo>
                    <a:lnTo>
                      <a:pt x="1" y="801"/>
                    </a:lnTo>
                    <a:lnTo>
                      <a:pt x="34" y="868"/>
                    </a:lnTo>
                    <a:lnTo>
                      <a:pt x="1268" y="67"/>
                    </a:lnTo>
                    <a:lnTo>
                      <a:pt x="123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3704475" y="4473550"/>
                <a:ext cx="70925" cy="61000"/>
              </a:xfrm>
              <a:custGeom>
                <a:avLst/>
                <a:gdLst/>
                <a:ahLst/>
                <a:cxnLst/>
                <a:rect l="l" t="t" r="r" b="b"/>
                <a:pathLst>
                  <a:path w="2837" h="2440" extrusionOk="0">
                    <a:moveTo>
                      <a:pt x="725" y="0"/>
                    </a:moveTo>
                    <a:cubicBezTo>
                      <a:pt x="411" y="0"/>
                      <a:pt x="100" y="192"/>
                      <a:pt x="34" y="571"/>
                    </a:cubicBezTo>
                    <a:cubicBezTo>
                      <a:pt x="1" y="838"/>
                      <a:pt x="68" y="1072"/>
                      <a:pt x="234" y="1272"/>
                    </a:cubicBezTo>
                    <a:cubicBezTo>
                      <a:pt x="368" y="1472"/>
                      <a:pt x="535" y="1639"/>
                      <a:pt x="701" y="1772"/>
                    </a:cubicBezTo>
                    <a:cubicBezTo>
                      <a:pt x="968" y="2006"/>
                      <a:pt x="1202" y="2206"/>
                      <a:pt x="1435" y="2439"/>
                    </a:cubicBezTo>
                    <a:cubicBezTo>
                      <a:pt x="1702" y="2206"/>
                      <a:pt x="1902" y="2006"/>
                      <a:pt x="2169" y="1772"/>
                    </a:cubicBezTo>
                    <a:cubicBezTo>
                      <a:pt x="2336" y="1605"/>
                      <a:pt x="2503" y="1439"/>
                      <a:pt x="2636" y="1238"/>
                    </a:cubicBezTo>
                    <a:cubicBezTo>
                      <a:pt x="2769" y="1038"/>
                      <a:pt x="2836" y="805"/>
                      <a:pt x="2803" y="571"/>
                    </a:cubicBezTo>
                    <a:cubicBezTo>
                      <a:pt x="2721" y="196"/>
                      <a:pt x="2416" y="12"/>
                      <a:pt x="2114" y="12"/>
                    </a:cubicBezTo>
                    <a:cubicBezTo>
                      <a:pt x="1799" y="12"/>
                      <a:pt x="1486" y="213"/>
                      <a:pt x="1435" y="605"/>
                    </a:cubicBezTo>
                    <a:cubicBezTo>
                      <a:pt x="1368" y="200"/>
                      <a:pt x="1045" y="0"/>
                      <a:pt x="725"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3072375" y="4065850"/>
                <a:ext cx="1672050" cy="562100"/>
              </a:xfrm>
              <a:custGeom>
                <a:avLst/>
                <a:gdLst/>
                <a:ahLst/>
                <a:cxnLst/>
                <a:rect l="l" t="t" r="r" b="b"/>
                <a:pathLst>
                  <a:path w="66882" h="22484" extrusionOk="0">
                    <a:moveTo>
                      <a:pt x="0" y="1"/>
                    </a:moveTo>
                    <a:lnTo>
                      <a:pt x="0" y="101"/>
                    </a:lnTo>
                    <a:lnTo>
                      <a:pt x="0" y="22450"/>
                    </a:lnTo>
                    <a:lnTo>
                      <a:pt x="0" y="22483"/>
                    </a:lnTo>
                    <a:lnTo>
                      <a:pt x="100" y="22483"/>
                    </a:lnTo>
                    <a:lnTo>
                      <a:pt x="47901" y="22450"/>
                    </a:lnTo>
                    <a:lnTo>
                      <a:pt x="61811" y="22417"/>
                    </a:lnTo>
                    <a:lnTo>
                      <a:pt x="61744" y="22417"/>
                    </a:lnTo>
                    <a:lnTo>
                      <a:pt x="47801" y="22383"/>
                    </a:lnTo>
                    <a:lnTo>
                      <a:pt x="200" y="22317"/>
                    </a:lnTo>
                    <a:lnTo>
                      <a:pt x="200" y="22317"/>
                    </a:lnTo>
                    <a:lnTo>
                      <a:pt x="200" y="201"/>
                    </a:lnTo>
                    <a:lnTo>
                      <a:pt x="200" y="201"/>
                    </a:lnTo>
                    <a:lnTo>
                      <a:pt x="66714" y="167"/>
                    </a:lnTo>
                    <a:lnTo>
                      <a:pt x="66714" y="167"/>
                    </a:lnTo>
                    <a:cubicBezTo>
                      <a:pt x="66715" y="7141"/>
                      <a:pt x="66748" y="12689"/>
                      <a:pt x="66748" y="16512"/>
                    </a:cubicBezTo>
                    <a:cubicBezTo>
                      <a:pt x="66748" y="18414"/>
                      <a:pt x="66748" y="19882"/>
                      <a:pt x="66748" y="20916"/>
                    </a:cubicBezTo>
                    <a:lnTo>
                      <a:pt x="66748" y="22050"/>
                    </a:lnTo>
                    <a:lnTo>
                      <a:pt x="66748" y="22450"/>
                    </a:lnTo>
                    <a:cubicBezTo>
                      <a:pt x="66748" y="22450"/>
                      <a:pt x="66814" y="22317"/>
                      <a:pt x="66814" y="22050"/>
                    </a:cubicBezTo>
                    <a:lnTo>
                      <a:pt x="66814" y="20916"/>
                    </a:lnTo>
                    <a:lnTo>
                      <a:pt x="66814" y="16546"/>
                    </a:lnTo>
                    <a:cubicBezTo>
                      <a:pt x="66848" y="12710"/>
                      <a:pt x="66881" y="7106"/>
                      <a:pt x="66881" y="101"/>
                    </a:cubicBezTo>
                    <a:lnTo>
                      <a:pt x="66881" y="34"/>
                    </a:lnTo>
                    <a:lnTo>
                      <a:pt x="66781" y="34"/>
                    </a:lnTo>
                    <a:lnTo>
                      <a:pt x="10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141575" y="4161750"/>
                <a:ext cx="463700" cy="371950"/>
              </a:xfrm>
              <a:custGeom>
                <a:avLst/>
                <a:gdLst/>
                <a:ahLst/>
                <a:cxnLst/>
                <a:rect l="l" t="t" r="r" b="b"/>
                <a:pathLst>
                  <a:path w="18548" h="14878" extrusionOk="0">
                    <a:moveTo>
                      <a:pt x="101" y="1"/>
                    </a:moveTo>
                    <a:lnTo>
                      <a:pt x="1" y="14778"/>
                    </a:lnTo>
                    <a:lnTo>
                      <a:pt x="18481" y="14878"/>
                    </a:lnTo>
                    <a:lnTo>
                      <a:pt x="18547" y="101"/>
                    </a:lnTo>
                    <a:lnTo>
                      <a:pt x="10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137400" y="4158425"/>
                <a:ext cx="467875" cy="376125"/>
              </a:xfrm>
              <a:custGeom>
                <a:avLst/>
                <a:gdLst/>
                <a:ahLst/>
                <a:cxnLst/>
                <a:rect l="l" t="t" r="r" b="b"/>
                <a:pathLst>
                  <a:path w="18715" h="15045" extrusionOk="0">
                    <a:moveTo>
                      <a:pt x="101" y="0"/>
                    </a:moveTo>
                    <a:lnTo>
                      <a:pt x="101" y="100"/>
                    </a:lnTo>
                    <a:cubicBezTo>
                      <a:pt x="68" y="4503"/>
                      <a:pt x="34" y="9540"/>
                      <a:pt x="1" y="14844"/>
                    </a:cubicBezTo>
                    <a:lnTo>
                      <a:pt x="101" y="14978"/>
                    </a:lnTo>
                    <a:lnTo>
                      <a:pt x="5138" y="14978"/>
                    </a:lnTo>
                    <a:lnTo>
                      <a:pt x="9941" y="15011"/>
                    </a:lnTo>
                    <a:lnTo>
                      <a:pt x="18581" y="15044"/>
                    </a:lnTo>
                    <a:lnTo>
                      <a:pt x="18681" y="15044"/>
                    </a:lnTo>
                    <a:lnTo>
                      <a:pt x="18681" y="14944"/>
                    </a:lnTo>
                    <a:lnTo>
                      <a:pt x="18681" y="4203"/>
                    </a:lnTo>
                    <a:lnTo>
                      <a:pt x="18681" y="1234"/>
                    </a:lnTo>
                    <a:cubicBezTo>
                      <a:pt x="18648" y="1935"/>
                      <a:pt x="18648" y="2969"/>
                      <a:pt x="18648" y="4237"/>
                    </a:cubicBezTo>
                    <a:cubicBezTo>
                      <a:pt x="18615" y="6819"/>
                      <a:pt x="18581" y="10452"/>
                      <a:pt x="18516" y="14843"/>
                    </a:cubicBezTo>
                    <a:lnTo>
                      <a:pt x="18516" y="14843"/>
                    </a:lnTo>
                    <a:lnTo>
                      <a:pt x="9975" y="14778"/>
                    </a:lnTo>
                    <a:lnTo>
                      <a:pt x="5171" y="14744"/>
                    </a:lnTo>
                    <a:lnTo>
                      <a:pt x="268" y="14744"/>
                    </a:lnTo>
                    <a:cubicBezTo>
                      <a:pt x="268" y="9497"/>
                      <a:pt x="301" y="4543"/>
                      <a:pt x="334" y="201"/>
                    </a:cubicBezTo>
                    <a:lnTo>
                      <a:pt x="334" y="201"/>
                    </a:lnTo>
                    <a:lnTo>
                      <a:pt x="13577" y="234"/>
                    </a:lnTo>
                    <a:lnTo>
                      <a:pt x="18714" y="234"/>
                    </a:lnTo>
                    <a:lnTo>
                      <a:pt x="18581" y="167"/>
                    </a:lnTo>
                    <a:lnTo>
                      <a:pt x="17347" y="167"/>
                    </a:lnTo>
                    <a:lnTo>
                      <a:pt x="13577" y="100"/>
                    </a:lnTo>
                    <a:lnTo>
                      <a:pt x="2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3157425" y="4185100"/>
                <a:ext cx="431175" cy="325250"/>
              </a:xfrm>
              <a:custGeom>
                <a:avLst/>
                <a:gdLst/>
                <a:ahLst/>
                <a:cxnLst/>
                <a:rect l="l" t="t" r="r" b="b"/>
                <a:pathLst>
                  <a:path w="17247" h="13010" extrusionOk="0">
                    <a:moveTo>
                      <a:pt x="67" y="1"/>
                    </a:moveTo>
                    <a:lnTo>
                      <a:pt x="1" y="12910"/>
                    </a:lnTo>
                    <a:lnTo>
                      <a:pt x="17179" y="13010"/>
                    </a:lnTo>
                    <a:lnTo>
                      <a:pt x="17246" y="101"/>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3157425" y="4307700"/>
                <a:ext cx="429500" cy="202650"/>
              </a:xfrm>
              <a:custGeom>
                <a:avLst/>
                <a:gdLst/>
                <a:ahLst/>
                <a:cxnLst/>
                <a:rect l="l" t="t" r="r" b="b"/>
                <a:pathLst>
                  <a:path w="17180" h="8106" extrusionOk="0">
                    <a:moveTo>
                      <a:pt x="6038" y="0"/>
                    </a:moveTo>
                    <a:lnTo>
                      <a:pt x="1" y="8006"/>
                    </a:lnTo>
                    <a:lnTo>
                      <a:pt x="17179" y="8106"/>
                    </a:lnTo>
                    <a:lnTo>
                      <a:pt x="12276" y="2369"/>
                    </a:lnTo>
                    <a:lnTo>
                      <a:pt x="9741" y="5037"/>
                    </a:lnTo>
                    <a:lnTo>
                      <a:pt x="603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3361750" y="4250150"/>
                <a:ext cx="79225" cy="67825"/>
              </a:xfrm>
              <a:custGeom>
                <a:avLst/>
                <a:gdLst/>
                <a:ahLst/>
                <a:cxnLst/>
                <a:rect l="l" t="t" r="r" b="b"/>
                <a:pathLst>
                  <a:path w="3169" h="2713" extrusionOk="0">
                    <a:moveTo>
                      <a:pt x="1835" y="1"/>
                    </a:moveTo>
                    <a:cubicBezTo>
                      <a:pt x="634" y="1"/>
                      <a:pt x="0" y="1435"/>
                      <a:pt x="867" y="2302"/>
                    </a:cubicBezTo>
                    <a:cubicBezTo>
                      <a:pt x="1140" y="2586"/>
                      <a:pt x="1481" y="2713"/>
                      <a:pt x="1815" y="2713"/>
                    </a:cubicBezTo>
                    <a:cubicBezTo>
                      <a:pt x="2504" y="2713"/>
                      <a:pt x="3169" y="2176"/>
                      <a:pt x="3169" y="1368"/>
                    </a:cubicBezTo>
                    <a:cubicBezTo>
                      <a:pt x="3169" y="601"/>
                      <a:pt x="2569" y="1"/>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436800" y="1766700"/>
                <a:ext cx="485375" cy="5025"/>
              </a:xfrm>
              <a:custGeom>
                <a:avLst/>
                <a:gdLst/>
                <a:ahLst/>
                <a:cxnLst/>
                <a:rect l="l" t="t" r="r" b="b"/>
                <a:pathLst>
                  <a:path w="19415" h="201" extrusionOk="0">
                    <a:moveTo>
                      <a:pt x="9707" y="1"/>
                    </a:moveTo>
                    <a:cubicBezTo>
                      <a:pt x="7005" y="1"/>
                      <a:pt x="4603" y="34"/>
                      <a:pt x="2836" y="34"/>
                    </a:cubicBezTo>
                    <a:lnTo>
                      <a:pt x="767" y="67"/>
                    </a:lnTo>
                    <a:lnTo>
                      <a:pt x="200" y="67"/>
                    </a:lnTo>
                    <a:cubicBezTo>
                      <a:pt x="134" y="67"/>
                      <a:pt x="67" y="67"/>
                      <a:pt x="0" y="101"/>
                    </a:cubicBezTo>
                    <a:lnTo>
                      <a:pt x="200" y="101"/>
                    </a:lnTo>
                    <a:lnTo>
                      <a:pt x="767" y="134"/>
                    </a:lnTo>
                    <a:lnTo>
                      <a:pt x="2836" y="168"/>
                    </a:lnTo>
                    <a:cubicBezTo>
                      <a:pt x="4603" y="201"/>
                      <a:pt x="7005" y="201"/>
                      <a:pt x="9707" y="201"/>
                    </a:cubicBezTo>
                    <a:cubicBezTo>
                      <a:pt x="12409" y="201"/>
                      <a:pt x="14811" y="168"/>
                      <a:pt x="16579" y="168"/>
                    </a:cubicBezTo>
                    <a:lnTo>
                      <a:pt x="18647" y="134"/>
                    </a:lnTo>
                    <a:lnTo>
                      <a:pt x="19214" y="101"/>
                    </a:lnTo>
                    <a:lnTo>
                      <a:pt x="19414" y="101"/>
                    </a:lnTo>
                    <a:cubicBezTo>
                      <a:pt x="19347" y="67"/>
                      <a:pt x="19281" y="67"/>
                      <a:pt x="19214" y="67"/>
                    </a:cubicBezTo>
                    <a:lnTo>
                      <a:pt x="18647" y="67"/>
                    </a:lnTo>
                    <a:lnTo>
                      <a:pt x="16579" y="34"/>
                    </a:lnTo>
                    <a:cubicBezTo>
                      <a:pt x="14811" y="1"/>
                      <a:pt x="12409" y="1"/>
                      <a:pt x="97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4515900" y="3677250"/>
                <a:ext cx="88425" cy="132600"/>
              </a:xfrm>
              <a:custGeom>
                <a:avLst/>
                <a:gdLst/>
                <a:ahLst/>
                <a:cxnLst/>
                <a:rect l="l" t="t" r="r" b="b"/>
                <a:pathLst>
                  <a:path w="3537" h="5304" extrusionOk="0">
                    <a:moveTo>
                      <a:pt x="3369" y="167"/>
                    </a:moveTo>
                    <a:lnTo>
                      <a:pt x="3369" y="4937"/>
                    </a:lnTo>
                    <a:lnTo>
                      <a:pt x="1768" y="3303"/>
                    </a:lnTo>
                    <a:lnTo>
                      <a:pt x="1735" y="3269"/>
                    </a:lnTo>
                    <a:lnTo>
                      <a:pt x="134" y="4837"/>
                    </a:lnTo>
                    <a:lnTo>
                      <a:pt x="134" y="167"/>
                    </a:lnTo>
                    <a:close/>
                    <a:moveTo>
                      <a:pt x="0" y="0"/>
                    </a:moveTo>
                    <a:lnTo>
                      <a:pt x="0" y="5204"/>
                    </a:lnTo>
                    <a:lnTo>
                      <a:pt x="1735" y="3469"/>
                    </a:lnTo>
                    <a:lnTo>
                      <a:pt x="3536" y="5304"/>
                    </a:lnTo>
                    <a:lnTo>
                      <a:pt x="3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326700" y="3681400"/>
                <a:ext cx="147625" cy="115125"/>
              </a:xfrm>
              <a:custGeom>
                <a:avLst/>
                <a:gdLst/>
                <a:ahLst/>
                <a:cxnLst/>
                <a:rect l="l" t="t" r="r" b="b"/>
                <a:pathLst>
                  <a:path w="5905" h="4605" extrusionOk="0">
                    <a:moveTo>
                      <a:pt x="2945" y="1"/>
                    </a:moveTo>
                    <a:cubicBezTo>
                      <a:pt x="2931" y="1"/>
                      <a:pt x="2917" y="1"/>
                      <a:pt x="2903" y="1"/>
                    </a:cubicBezTo>
                    <a:cubicBezTo>
                      <a:pt x="31" y="1"/>
                      <a:pt x="1" y="4216"/>
                      <a:pt x="2751" y="4398"/>
                    </a:cubicBezTo>
                    <a:lnTo>
                      <a:pt x="2750" y="4398"/>
                    </a:lnTo>
                    <a:cubicBezTo>
                      <a:pt x="1088" y="4114"/>
                      <a:pt x="177" y="1741"/>
                      <a:pt x="1902" y="501"/>
                    </a:cubicBezTo>
                    <a:cubicBezTo>
                      <a:pt x="2315" y="206"/>
                      <a:pt x="2744" y="79"/>
                      <a:pt x="3152" y="79"/>
                    </a:cubicBezTo>
                    <a:cubicBezTo>
                      <a:pt x="3437" y="79"/>
                      <a:pt x="3712" y="141"/>
                      <a:pt x="3965" y="251"/>
                    </a:cubicBezTo>
                    <a:lnTo>
                      <a:pt x="3965" y="251"/>
                    </a:lnTo>
                    <a:cubicBezTo>
                      <a:pt x="3668" y="93"/>
                      <a:pt x="3324" y="1"/>
                      <a:pt x="2945" y="1"/>
                    </a:cubicBezTo>
                    <a:close/>
                    <a:moveTo>
                      <a:pt x="3965" y="251"/>
                    </a:moveTo>
                    <a:cubicBezTo>
                      <a:pt x="5134" y="876"/>
                      <a:pt x="5568" y="2535"/>
                      <a:pt x="4538" y="3670"/>
                    </a:cubicBezTo>
                    <a:lnTo>
                      <a:pt x="4504" y="3704"/>
                    </a:lnTo>
                    <a:lnTo>
                      <a:pt x="4638" y="4304"/>
                    </a:lnTo>
                    <a:lnTo>
                      <a:pt x="4037" y="4037"/>
                    </a:lnTo>
                    <a:lnTo>
                      <a:pt x="4004" y="4071"/>
                    </a:lnTo>
                    <a:cubicBezTo>
                      <a:pt x="3670" y="4237"/>
                      <a:pt x="3303" y="4371"/>
                      <a:pt x="2936" y="4404"/>
                    </a:cubicBezTo>
                    <a:cubicBezTo>
                      <a:pt x="2873" y="4404"/>
                      <a:pt x="2811" y="4402"/>
                      <a:pt x="2751" y="4398"/>
                    </a:cubicBezTo>
                    <a:lnTo>
                      <a:pt x="2750" y="4398"/>
                    </a:lnTo>
                    <a:cubicBezTo>
                      <a:pt x="2858" y="4416"/>
                      <a:pt x="2969" y="4426"/>
                      <a:pt x="3083" y="4426"/>
                    </a:cubicBezTo>
                    <a:cubicBezTo>
                      <a:pt x="3385" y="4426"/>
                      <a:pt x="3707" y="4358"/>
                      <a:pt x="4037" y="4204"/>
                    </a:cubicBezTo>
                    <a:lnTo>
                      <a:pt x="4871" y="4604"/>
                    </a:lnTo>
                    <a:lnTo>
                      <a:pt x="4871" y="4604"/>
                    </a:lnTo>
                    <a:lnTo>
                      <a:pt x="4704" y="3737"/>
                    </a:lnTo>
                    <a:cubicBezTo>
                      <a:pt x="5905" y="2470"/>
                      <a:pt x="5194" y="789"/>
                      <a:pt x="3965" y="25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515175" y="3684750"/>
                <a:ext cx="110950" cy="102600"/>
              </a:xfrm>
              <a:custGeom>
                <a:avLst/>
                <a:gdLst/>
                <a:ahLst/>
                <a:cxnLst/>
                <a:rect l="l" t="t" r="r" b="b"/>
                <a:pathLst>
                  <a:path w="4438" h="4104" extrusionOk="0">
                    <a:moveTo>
                      <a:pt x="4204" y="167"/>
                    </a:moveTo>
                    <a:lnTo>
                      <a:pt x="2836" y="3670"/>
                    </a:lnTo>
                    <a:lnTo>
                      <a:pt x="2002" y="1635"/>
                    </a:lnTo>
                    <a:lnTo>
                      <a:pt x="434" y="201"/>
                    </a:lnTo>
                    <a:lnTo>
                      <a:pt x="4204" y="167"/>
                    </a:lnTo>
                    <a:close/>
                    <a:moveTo>
                      <a:pt x="4437" y="0"/>
                    </a:moveTo>
                    <a:lnTo>
                      <a:pt x="1" y="34"/>
                    </a:lnTo>
                    <a:lnTo>
                      <a:pt x="1835" y="1702"/>
                    </a:lnTo>
                    <a:lnTo>
                      <a:pt x="2803" y="4103"/>
                    </a:lnTo>
                    <a:lnTo>
                      <a:pt x="44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563550" y="3684750"/>
                <a:ext cx="62575" cy="42550"/>
              </a:xfrm>
              <a:custGeom>
                <a:avLst/>
                <a:gdLst/>
                <a:ahLst/>
                <a:cxnLst/>
                <a:rect l="l" t="t" r="r" b="b"/>
                <a:pathLst>
                  <a:path w="2503" h="1702" extrusionOk="0">
                    <a:moveTo>
                      <a:pt x="2436" y="0"/>
                    </a:moveTo>
                    <a:lnTo>
                      <a:pt x="0" y="1568"/>
                    </a:lnTo>
                    <a:lnTo>
                      <a:pt x="101" y="1702"/>
                    </a:lnTo>
                    <a:lnTo>
                      <a:pt x="2502" y="134"/>
                    </a:lnTo>
                    <a:lnTo>
                      <a:pt x="24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3137400" y="3671075"/>
                <a:ext cx="138475" cy="119600"/>
              </a:xfrm>
              <a:custGeom>
                <a:avLst/>
                <a:gdLst/>
                <a:ahLst/>
                <a:cxnLst/>
                <a:rect l="l" t="t" r="r" b="b"/>
                <a:pathLst>
                  <a:path w="5539" h="4784" extrusionOk="0">
                    <a:moveTo>
                      <a:pt x="4132" y="0"/>
                    </a:moveTo>
                    <a:cubicBezTo>
                      <a:pt x="3503" y="0"/>
                      <a:pt x="2872" y="410"/>
                      <a:pt x="2770" y="1215"/>
                    </a:cubicBezTo>
                    <a:cubicBezTo>
                      <a:pt x="2651" y="435"/>
                      <a:pt x="2024" y="43"/>
                      <a:pt x="1401" y="43"/>
                    </a:cubicBezTo>
                    <a:cubicBezTo>
                      <a:pt x="798" y="43"/>
                      <a:pt x="199" y="410"/>
                      <a:pt x="68" y="1148"/>
                    </a:cubicBezTo>
                    <a:cubicBezTo>
                      <a:pt x="1" y="1615"/>
                      <a:pt x="134" y="2115"/>
                      <a:pt x="401" y="2482"/>
                    </a:cubicBezTo>
                    <a:cubicBezTo>
                      <a:pt x="668" y="2882"/>
                      <a:pt x="1002" y="3216"/>
                      <a:pt x="1369" y="3516"/>
                    </a:cubicBezTo>
                    <a:cubicBezTo>
                      <a:pt x="1869" y="3916"/>
                      <a:pt x="2336" y="4350"/>
                      <a:pt x="2836" y="4784"/>
                    </a:cubicBezTo>
                    <a:cubicBezTo>
                      <a:pt x="3303" y="4350"/>
                      <a:pt x="3737" y="3916"/>
                      <a:pt x="4204" y="3483"/>
                    </a:cubicBezTo>
                    <a:cubicBezTo>
                      <a:pt x="4571" y="3183"/>
                      <a:pt x="4904" y="2849"/>
                      <a:pt x="5171" y="2449"/>
                    </a:cubicBezTo>
                    <a:cubicBezTo>
                      <a:pt x="5438" y="2048"/>
                      <a:pt x="5538" y="1581"/>
                      <a:pt x="5472" y="1114"/>
                    </a:cubicBezTo>
                    <a:cubicBezTo>
                      <a:pt x="5325" y="368"/>
                      <a:pt x="4729" y="0"/>
                      <a:pt x="413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3189125" y="1694150"/>
                <a:ext cx="150125" cy="150125"/>
              </a:xfrm>
              <a:custGeom>
                <a:avLst/>
                <a:gdLst/>
                <a:ahLst/>
                <a:cxnLst/>
                <a:rect l="l" t="t" r="r" b="b"/>
                <a:pathLst>
                  <a:path w="6005" h="6005" extrusionOk="0">
                    <a:moveTo>
                      <a:pt x="3002" y="1"/>
                    </a:moveTo>
                    <a:cubicBezTo>
                      <a:pt x="1334" y="1"/>
                      <a:pt x="0" y="1335"/>
                      <a:pt x="0" y="3003"/>
                    </a:cubicBezTo>
                    <a:cubicBezTo>
                      <a:pt x="0" y="4671"/>
                      <a:pt x="1334" y="6005"/>
                      <a:pt x="3002" y="6005"/>
                    </a:cubicBezTo>
                    <a:cubicBezTo>
                      <a:pt x="4670" y="6005"/>
                      <a:pt x="6004" y="4671"/>
                      <a:pt x="6004" y="3003"/>
                    </a:cubicBezTo>
                    <a:cubicBezTo>
                      <a:pt x="6004" y="1335"/>
                      <a:pt x="4670" y="1"/>
                      <a:pt x="300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3167425" y="3375350"/>
                <a:ext cx="1408550" cy="5875"/>
              </a:xfrm>
              <a:custGeom>
                <a:avLst/>
                <a:gdLst/>
                <a:ahLst/>
                <a:cxnLst/>
                <a:rect l="l" t="t" r="r" b="b"/>
                <a:pathLst>
                  <a:path w="56342" h="235" extrusionOk="0">
                    <a:moveTo>
                      <a:pt x="28154" y="1"/>
                    </a:moveTo>
                    <a:cubicBezTo>
                      <a:pt x="12610" y="1"/>
                      <a:pt x="1" y="68"/>
                      <a:pt x="1" y="134"/>
                    </a:cubicBezTo>
                    <a:cubicBezTo>
                      <a:pt x="1" y="168"/>
                      <a:pt x="12610" y="234"/>
                      <a:pt x="28154" y="234"/>
                    </a:cubicBezTo>
                    <a:cubicBezTo>
                      <a:pt x="43732" y="234"/>
                      <a:pt x="56341" y="168"/>
                      <a:pt x="56341" y="134"/>
                    </a:cubicBezTo>
                    <a:cubicBezTo>
                      <a:pt x="56341" y="68"/>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3167425" y="3258600"/>
                <a:ext cx="1408550" cy="5025"/>
              </a:xfrm>
              <a:custGeom>
                <a:avLst/>
                <a:gdLst/>
                <a:ahLst/>
                <a:cxnLst/>
                <a:rect l="l" t="t" r="r" b="b"/>
                <a:pathLst>
                  <a:path w="56342" h="201" extrusionOk="0">
                    <a:moveTo>
                      <a:pt x="28154" y="1"/>
                    </a:moveTo>
                    <a:cubicBezTo>
                      <a:pt x="12610" y="1"/>
                      <a:pt x="1" y="34"/>
                      <a:pt x="1" y="101"/>
                    </a:cubicBezTo>
                    <a:cubicBezTo>
                      <a:pt x="1" y="168"/>
                      <a:pt x="12610" y="201"/>
                      <a:pt x="28154" y="201"/>
                    </a:cubicBezTo>
                    <a:cubicBezTo>
                      <a:pt x="43732" y="201"/>
                      <a:pt x="56341" y="168"/>
                      <a:pt x="56341" y="101"/>
                    </a:cubicBezTo>
                    <a:cubicBezTo>
                      <a:pt x="56341" y="34"/>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3167425" y="3494600"/>
                <a:ext cx="766425" cy="5875"/>
              </a:xfrm>
              <a:custGeom>
                <a:avLst/>
                <a:gdLst/>
                <a:ahLst/>
                <a:cxnLst/>
                <a:rect l="l" t="t" r="r" b="b"/>
                <a:pathLst>
                  <a:path w="30657" h="235" extrusionOk="0">
                    <a:moveTo>
                      <a:pt x="15312" y="1"/>
                    </a:moveTo>
                    <a:cubicBezTo>
                      <a:pt x="6839" y="1"/>
                      <a:pt x="1" y="68"/>
                      <a:pt x="1" y="101"/>
                    </a:cubicBezTo>
                    <a:cubicBezTo>
                      <a:pt x="1" y="168"/>
                      <a:pt x="6839" y="234"/>
                      <a:pt x="15312" y="234"/>
                    </a:cubicBezTo>
                    <a:cubicBezTo>
                      <a:pt x="23784" y="234"/>
                      <a:pt x="30656" y="168"/>
                      <a:pt x="30656" y="101"/>
                    </a:cubicBezTo>
                    <a:cubicBezTo>
                      <a:pt x="30656" y="68"/>
                      <a:pt x="23784" y="1"/>
                      <a:pt x="1531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769750" y="4745500"/>
                <a:ext cx="69850" cy="59950"/>
              </a:xfrm>
              <a:custGeom>
                <a:avLst/>
                <a:gdLst/>
                <a:ahLst/>
                <a:cxnLst/>
                <a:rect l="l" t="t" r="r" b="b"/>
                <a:pathLst>
                  <a:path w="2794" h="2398" extrusionOk="0">
                    <a:moveTo>
                      <a:pt x="1553" y="0"/>
                    </a:moveTo>
                    <a:cubicBezTo>
                      <a:pt x="512" y="0"/>
                      <a:pt x="1" y="1278"/>
                      <a:pt x="726" y="2036"/>
                    </a:cubicBezTo>
                    <a:cubicBezTo>
                      <a:pt x="965" y="2286"/>
                      <a:pt x="1265" y="2398"/>
                      <a:pt x="1561" y="2398"/>
                    </a:cubicBezTo>
                    <a:cubicBezTo>
                      <a:pt x="2173" y="2398"/>
                      <a:pt x="2771" y="1921"/>
                      <a:pt x="2794" y="1202"/>
                    </a:cubicBezTo>
                    <a:cubicBezTo>
                      <a:pt x="2794" y="534"/>
                      <a:pt x="2260" y="1"/>
                      <a:pt x="1593" y="1"/>
                    </a:cubicBezTo>
                    <a:cubicBezTo>
                      <a:pt x="1579" y="0"/>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862100" y="4745500"/>
                <a:ext cx="70075" cy="59975"/>
              </a:xfrm>
              <a:custGeom>
                <a:avLst/>
                <a:gdLst/>
                <a:ahLst/>
                <a:cxnLst/>
                <a:rect l="l" t="t" r="r" b="b"/>
                <a:pathLst>
                  <a:path w="2803" h="2399" extrusionOk="0">
                    <a:moveTo>
                      <a:pt x="1601" y="1"/>
                    </a:moveTo>
                    <a:cubicBezTo>
                      <a:pt x="534" y="1"/>
                      <a:pt x="0" y="1268"/>
                      <a:pt x="734" y="2036"/>
                    </a:cubicBezTo>
                    <a:cubicBezTo>
                      <a:pt x="975" y="2287"/>
                      <a:pt x="1277" y="2399"/>
                      <a:pt x="1574" y="2399"/>
                    </a:cubicBezTo>
                    <a:cubicBezTo>
                      <a:pt x="2185" y="2399"/>
                      <a:pt x="2780" y="1930"/>
                      <a:pt x="2802" y="1235"/>
                    </a:cubicBezTo>
                    <a:cubicBezTo>
                      <a:pt x="2802" y="568"/>
                      <a:pt x="2269" y="1"/>
                      <a:pt x="16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3954900" y="4746325"/>
                <a:ext cx="69825" cy="59350"/>
              </a:xfrm>
              <a:custGeom>
                <a:avLst/>
                <a:gdLst/>
                <a:ahLst/>
                <a:cxnLst/>
                <a:rect l="l" t="t" r="r" b="b"/>
                <a:pathLst>
                  <a:path w="2793" h="2374" extrusionOk="0">
                    <a:moveTo>
                      <a:pt x="1553" y="0"/>
                    </a:moveTo>
                    <a:cubicBezTo>
                      <a:pt x="544" y="0"/>
                      <a:pt x="1" y="1278"/>
                      <a:pt x="758" y="2003"/>
                    </a:cubicBezTo>
                    <a:cubicBezTo>
                      <a:pt x="1003" y="2258"/>
                      <a:pt x="1307" y="2373"/>
                      <a:pt x="1604" y="2373"/>
                    </a:cubicBezTo>
                    <a:cubicBezTo>
                      <a:pt x="2200" y="2373"/>
                      <a:pt x="2771" y="1914"/>
                      <a:pt x="2793" y="1202"/>
                    </a:cubicBezTo>
                    <a:cubicBezTo>
                      <a:pt x="2793" y="535"/>
                      <a:pt x="2259" y="1"/>
                      <a:pt x="1592" y="1"/>
                    </a:cubicBezTo>
                    <a:cubicBezTo>
                      <a:pt x="1579" y="1"/>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084050" y="1917650"/>
                <a:ext cx="1667050" cy="1019925"/>
              </a:xfrm>
              <a:custGeom>
                <a:avLst/>
                <a:gdLst/>
                <a:ahLst/>
                <a:cxnLst/>
                <a:rect l="l" t="t" r="r" b="b"/>
                <a:pathLst>
                  <a:path w="66682" h="40797" extrusionOk="0">
                    <a:moveTo>
                      <a:pt x="0" y="0"/>
                    </a:moveTo>
                    <a:lnTo>
                      <a:pt x="0" y="40796"/>
                    </a:lnTo>
                    <a:lnTo>
                      <a:pt x="66681" y="40796"/>
                    </a:lnTo>
                    <a:lnTo>
                      <a:pt x="6668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238325" y="2298750"/>
                <a:ext cx="1368500" cy="638825"/>
              </a:xfrm>
              <a:custGeom>
                <a:avLst/>
                <a:gdLst/>
                <a:ahLst/>
                <a:cxnLst/>
                <a:rect l="l" t="t" r="r" b="b"/>
                <a:pathLst>
                  <a:path w="54740" h="25553" extrusionOk="0">
                    <a:moveTo>
                      <a:pt x="19114" y="1"/>
                    </a:moveTo>
                    <a:lnTo>
                      <a:pt x="0" y="25552"/>
                    </a:lnTo>
                    <a:lnTo>
                      <a:pt x="54739" y="25552"/>
                    </a:lnTo>
                    <a:lnTo>
                      <a:pt x="38961" y="7439"/>
                    </a:lnTo>
                    <a:lnTo>
                      <a:pt x="30956" y="15979"/>
                    </a:lnTo>
                    <a:lnTo>
                      <a:pt x="191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885450" y="2111950"/>
                <a:ext cx="251875" cy="215975"/>
              </a:xfrm>
              <a:custGeom>
                <a:avLst/>
                <a:gdLst/>
                <a:ahLst/>
                <a:cxnLst/>
                <a:rect l="l" t="t" r="r" b="b"/>
                <a:pathLst>
                  <a:path w="10075" h="8639" extrusionOk="0">
                    <a:moveTo>
                      <a:pt x="5771" y="1"/>
                    </a:moveTo>
                    <a:cubicBezTo>
                      <a:pt x="1935" y="1"/>
                      <a:pt x="0" y="4671"/>
                      <a:pt x="2736" y="7373"/>
                    </a:cubicBezTo>
                    <a:cubicBezTo>
                      <a:pt x="3609" y="8246"/>
                      <a:pt x="4686" y="8639"/>
                      <a:pt x="5742" y="8639"/>
                    </a:cubicBezTo>
                    <a:cubicBezTo>
                      <a:pt x="7952" y="8639"/>
                      <a:pt x="10074" y="6922"/>
                      <a:pt x="10074" y="4304"/>
                    </a:cubicBezTo>
                    <a:cubicBezTo>
                      <a:pt x="10074" y="1935"/>
                      <a:pt x="8139" y="1"/>
                      <a:pt x="577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077375" y="1575725"/>
                <a:ext cx="1672875" cy="2311700"/>
              </a:xfrm>
              <a:custGeom>
                <a:avLst/>
                <a:gdLst/>
                <a:ahLst/>
                <a:cxnLst/>
                <a:rect l="l" t="t" r="r" b="b"/>
                <a:pathLst>
                  <a:path w="66915" h="92468" extrusionOk="0">
                    <a:moveTo>
                      <a:pt x="0" y="1"/>
                    </a:moveTo>
                    <a:lnTo>
                      <a:pt x="0" y="101"/>
                    </a:lnTo>
                    <a:cubicBezTo>
                      <a:pt x="34" y="34626"/>
                      <a:pt x="34" y="66549"/>
                      <a:pt x="34" y="92367"/>
                    </a:cubicBezTo>
                    <a:lnTo>
                      <a:pt x="34" y="92467"/>
                    </a:lnTo>
                    <a:lnTo>
                      <a:pt x="134" y="92467"/>
                    </a:lnTo>
                    <a:lnTo>
                      <a:pt x="66815" y="92367"/>
                    </a:lnTo>
                    <a:lnTo>
                      <a:pt x="200" y="92267"/>
                    </a:lnTo>
                    <a:lnTo>
                      <a:pt x="200" y="92267"/>
                    </a:lnTo>
                    <a:lnTo>
                      <a:pt x="200" y="234"/>
                    </a:lnTo>
                    <a:lnTo>
                      <a:pt x="66681" y="234"/>
                    </a:lnTo>
                    <a:cubicBezTo>
                      <a:pt x="66748" y="54717"/>
                      <a:pt x="66781" y="91499"/>
                      <a:pt x="66781" y="92367"/>
                    </a:cubicBezTo>
                    <a:lnTo>
                      <a:pt x="66781" y="92367"/>
                    </a:lnTo>
                    <a:cubicBezTo>
                      <a:pt x="66782" y="92364"/>
                      <a:pt x="66815" y="92198"/>
                      <a:pt x="66815" y="91933"/>
                    </a:cubicBezTo>
                    <a:lnTo>
                      <a:pt x="66815" y="90633"/>
                    </a:lnTo>
                    <a:lnTo>
                      <a:pt x="66815" y="85629"/>
                    </a:lnTo>
                    <a:cubicBezTo>
                      <a:pt x="66848" y="81259"/>
                      <a:pt x="66848" y="74855"/>
                      <a:pt x="66848" y="66715"/>
                    </a:cubicBezTo>
                    <a:cubicBezTo>
                      <a:pt x="66881" y="50470"/>
                      <a:pt x="66881" y="27387"/>
                      <a:pt x="66915" y="101"/>
                    </a:cubicBezTo>
                    <a:lnTo>
                      <a:pt x="6691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288350" y="3605000"/>
                <a:ext cx="920550" cy="1385700"/>
              </a:xfrm>
              <a:custGeom>
                <a:avLst/>
                <a:gdLst/>
                <a:ahLst/>
                <a:cxnLst/>
                <a:rect l="l" t="t" r="r" b="b"/>
                <a:pathLst>
                  <a:path w="36822" h="55428" extrusionOk="0">
                    <a:moveTo>
                      <a:pt x="20493" y="0"/>
                    </a:moveTo>
                    <a:cubicBezTo>
                      <a:pt x="20169" y="0"/>
                      <a:pt x="19838" y="60"/>
                      <a:pt x="19515" y="188"/>
                    </a:cubicBezTo>
                    <a:lnTo>
                      <a:pt x="10908" y="4224"/>
                    </a:lnTo>
                    <a:cubicBezTo>
                      <a:pt x="10518" y="4115"/>
                      <a:pt x="10119" y="4057"/>
                      <a:pt x="9724" y="4057"/>
                    </a:cubicBezTo>
                    <a:cubicBezTo>
                      <a:pt x="9276" y="4057"/>
                      <a:pt x="8832" y="4132"/>
                      <a:pt x="8407" y="4291"/>
                    </a:cubicBezTo>
                    <a:cubicBezTo>
                      <a:pt x="7139" y="4725"/>
                      <a:pt x="6439" y="6059"/>
                      <a:pt x="6739" y="7327"/>
                    </a:cubicBezTo>
                    <a:lnTo>
                      <a:pt x="10241" y="21270"/>
                    </a:lnTo>
                    <a:lnTo>
                      <a:pt x="1" y="55428"/>
                    </a:lnTo>
                    <a:lnTo>
                      <a:pt x="22116" y="55428"/>
                    </a:lnTo>
                    <a:lnTo>
                      <a:pt x="26987" y="22638"/>
                    </a:lnTo>
                    <a:lnTo>
                      <a:pt x="28454" y="17701"/>
                    </a:lnTo>
                    <a:cubicBezTo>
                      <a:pt x="28721" y="16600"/>
                      <a:pt x="29055" y="15332"/>
                      <a:pt x="29522" y="13898"/>
                    </a:cubicBezTo>
                    <a:cubicBezTo>
                      <a:pt x="29955" y="12597"/>
                      <a:pt x="30989" y="11229"/>
                      <a:pt x="31957" y="10262"/>
                    </a:cubicBezTo>
                    <a:cubicBezTo>
                      <a:pt x="33458" y="8728"/>
                      <a:pt x="34192" y="8694"/>
                      <a:pt x="35192" y="7894"/>
                    </a:cubicBezTo>
                    <a:cubicBezTo>
                      <a:pt x="35292" y="7827"/>
                      <a:pt x="35393" y="7760"/>
                      <a:pt x="35493" y="7694"/>
                    </a:cubicBezTo>
                    <a:cubicBezTo>
                      <a:pt x="35659" y="7594"/>
                      <a:pt x="35826" y="7460"/>
                      <a:pt x="35960" y="7293"/>
                    </a:cubicBezTo>
                    <a:cubicBezTo>
                      <a:pt x="36822" y="6399"/>
                      <a:pt x="36064" y="5017"/>
                      <a:pt x="34448" y="5017"/>
                    </a:cubicBezTo>
                    <a:cubicBezTo>
                      <a:pt x="34375" y="5017"/>
                      <a:pt x="34301" y="5019"/>
                      <a:pt x="34225" y="5025"/>
                    </a:cubicBezTo>
                    <a:cubicBezTo>
                      <a:pt x="32891" y="5125"/>
                      <a:pt x="30723" y="5492"/>
                      <a:pt x="27187" y="9161"/>
                    </a:cubicBezTo>
                    <a:cubicBezTo>
                      <a:pt x="27153" y="9228"/>
                      <a:pt x="27087" y="9261"/>
                      <a:pt x="27053" y="9328"/>
                    </a:cubicBezTo>
                    <a:cubicBezTo>
                      <a:pt x="26788" y="9675"/>
                      <a:pt x="26525" y="9828"/>
                      <a:pt x="26267" y="9828"/>
                    </a:cubicBezTo>
                    <a:cubicBezTo>
                      <a:pt x="24739" y="9828"/>
                      <a:pt x="23407" y="4459"/>
                      <a:pt x="23150" y="2290"/>
                    </a:cubicBezTo>
                    <a:cubicBezTo>
                      <a:pt x="22938" y="933"/>
                      <a:pt x="21769" y="0"/>
                      <a:pt x="2049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3417600" y="3266950"/>
                <a:ext cx="970725" cy="800575"/>
              </a:xfrm>
              <a:custGeom>
                <a:avLst/>
                <a:gdLst/>
                <a:ahLst/>
                <a:cxnLst/>
                <a:rect l="l" t="t" r="r" b="b"/>
                <a:pathLst>
                  <a:path w="38829" h="32023" extrusionOk="0">
                    <a:moveTo>
                      <a:pt x="21483" y="0"/>
                    </a:moveTo>
                    <a:lnTo>
                      <a:pt x="15279" y="7039"/>
                    </a:lnTo>
                    <a:cubicBezTo>
                      <a:pt x="15279" y="7039"/>
                      <a:pt x="18081" y="8140"/>
                      <a:pt x="15645" y="12843"/>
                    </a:cubicBezTo>
                    <a:cubicBezTo>
                      <a:pt x="13210" y="17546"/>
                      <a:pt x="1" y="23217"/>
                      <a:pt x="1" y="23217"/>
                    </a:cubicBezTo>
                    <a:lnTo>
                      <a:pt x="6572" y="30822"/>
                    </a:lnTo>
                    <a:cubicBezTo>
                      <a:pt x="7256" y="31617"/>
                      <a:pt x="8215" y="32022"/>
                      <a:pt x="9185" y="32022"/>
                    </a:cubicBezTo>
                    <a:cubicBezTo>
                      <a:pt x="9966" y="32022"/>
                      <a:pt x="10754" y="31759"/>
                      <a:pt x="11409" y="31223"/>
                    </a:cubicBezTo>
                    <a:lnTo>
                      <a:pt x="28588" y="17246"/>
                    </a:lnTo>
                    <a:lnTo>
                      <a:pt x="31990" y="18213"/>
                    </a:lnTo>
                    <a:lnTo>
                      <a:pt x="38829" y="4804"/>
                    </a:lnTo>
                    <a:lnTo>
                      <a:pt x="2148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057450" y="1521000"/>
                <a:ext cx="2109050" cy="1742625"/>
              </a:xfrm>
              <a:custGeom>
                <a:avLst/>
                <a:gdLst/>
                <a:ahLst/>
                <a:cxnLst/>
                <a:rect l="l" t="t" r="r" b="b"/>
                <a:pathLst>
                  <a:path w="84362" h="69705" extrusionOk="0">
                    <a:moveTo>
                      <a:pt x="36406" y="0"/>
                    </a:moveTo>
                    <a:cubicBezTo>
                      <a:pt x="33281" y="0"/>
                      <a:pt x="26085" y="2163"/>
                      <a:pt x="14278" y="27808"/>
                    </a:cubicBezTo>
                    <a:cubicBezTo>
                      <a:pt x="1" y="58892"/>
                      <a:pt x="5580" y="66136"/>
                      <a:pt x="8421" y="66136"/>
                    </a:cubicBezTo>
                    <a:cubicBezTo>
                      <a:pt x="8428" y="66136"/>
                      <a:pt x="8434" y="66136"/>
                      <a:pt x="8441" y="66136"/>
                    </a:cubicBezTo>
                    <a:cubicBezTo>
                      <a:pt x="10981" y="66077"/>
                      <a:pt x="26436" y="61834"/>
                      <a:pt x="38327" y="61834"/>
                    </a:cubicBezTo>
                    <a:cubicBezTo>
                      <a:pt x="39867" y="61834"/>
                      <a:pt x="41347" y="61906"/>
                      <a:pt x="42732" y="62066"/>
                    </a:cubicBezTo>
                    <a:cubicBezTo>
                      <a:pt x="54807" y="63434"/>
                      <a:pt x="70352" y="69705"/>
                      <a:pt x="70352" y="69705"/>
                    </a:cubicBezTo>
                    <a:lnTo>
                      <a:pt x="84362" y="47289"/>
                    </a:lnTo>
                    <a:cubicBezTo>
                      <a:pt x="84362" y="47289"/>
                      <a:pt x="74355" y="45054"/>
                      <a:pt x="60278" y="31511"/>
                    </a:cubicBezTo>
                    <a:cubicBezTo>
                      <a:pt x="46207" y="18005"/>
                      <a:pt x="39600" y="88"/>
                      <a:pt x="37876" y="88"/>
                    </a:cubicBezTo>
                    <a:cubicBezTo>
                      <a:pt x="37871" y="88"/>
                      <a:pt x="37867" y="88"/>
                      <a:pt x="37862" y="88"/>
                    </a:cubicBezTo>
                    <a:cubicBezTo>
                      <a:pt x="37845" y="89"/>
                      <a:pt x="37828" y="89"/>
                      <a:pt x="37810" y="89"/>
                    </a:cubicBezTo>
                    <a:cubicBezTo>
                      <a:pt x="37506" y="89"/>
                      <a:pt x="37040" y="0"/>
                      <a:pt x="3640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4598450" y="3145200"/>
                <a:ext cx="199350" cy="216850"/>
              </a:xfrm>
              <a:custGeom>
                <a:avLst/>
                <a:gdLst/>
                <a:ahLst/>
                <a:cxnLst/>
                <a:rect l="l" t="t" r="r" b="b"/>
                <a:pathLst>
                  <a:path w="7974" h="8674" extrusionOk="0">
                    <a:moveTo>
                      <a:pt x="3603" y="0"/>
                    </a:moveTo>
                    <a:lnTo>
                      <a:pt x="1" y="6838"/>
                    </a:lnTo>
                    <a:lnTo>
                      <a:pt x="5838" y="8673"/>
                    </a:lnTo>
                    <a:lnTo>
                      <a:pt x="7973" y="2702"/>
                    </a:lnTo>
                    <a:lnTo>
                      <a:pt x="360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4598450" y="3145200"/>
                <a:ext cx="103425" cy="180150"/>
              </a:xfrm>
              <a:custGeom>
                <a:avLst/>
                <a:gdLst/>
                <a:ahLst/>
                <a:cxnLst/>
                <a:rect l="l" t="t" r="r" b="b"/>
                <a:pathLst>
                  <a:path w="4137" h="7206" extrusionOk="0">
                    <a:moveTo>
                      <a:pt x="3603" y="0"/>
                    </a:moveTo>
                    <a:lnTo>
                      <a:pt x="1" y="6838"/>
                    </a:lnTo>
                    <a:lnTo>
                      <a:pt x="1202" y="7205"/>
                    </a:lnTo>
                    <a:lnTo>
                      <a:pt x="4137" y="334"/>
                    </a:lnTo>
                    <a:lnTo>
                      <a:pt x="3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4269875" y="3041375"/>
                <a:ext cx="321100" cy="143600"/>
              </a:xfrm>
              <a:custGeom>
                <a:avLst/>
                <a:gdLst/>
                <a:ahLst/>
                <a:cxnLst/>
                <a:rect l="l" t="t" r="r" b="b"/>
                <a:pathLst>
                  <a:path w="12844" h="5744" extrusionOk="0">
                    <a:moveTo>
                      <a:pt x="152" y="0"/>
                    </a:moveTo>
                    <a:cubicBezTo>
                      <a:pt x="123" y="0"/>
                      <a:pt x="106" y="6"/>
                      <a:pt x="101" y="17"/>
                    </a:cubicBezTo>
                    <a:cubicBezTo>
                      <a:pt x="1" y="217"/>
                      <a:pt x="2770" y="1651"/>
                      <a:pt x="6272" y="3219"/>
                    </a:cubicBezTo>
                    <a:cubicBezTo>
                      <a:pt x="9474" y="4666"/>
                      <a:pt x="12221" y="5744"/>
                      <a:pt x="12678" y="5744"/>
                    </a:cubicBezTo>
                    <a:cubicBezTo>
                      <a:pt x="12716" y="5744"/>
                      <a:pt x="12738" y="5736"/>
                      <a:pt x="12743" y="5721"/>
                    </a:cubicBezTo>
                    <a:cubicBezTo>
                      <a:pt x="12843" y="5554"/>
                      <a:pt x="10075" y="4120"/>
                      <a:pt x="6572" y="2552"/>
                    </a:cubicBezTo>
                    <a:cubicBezTo>
                      <a:pt x="3305" y="1058"/>
                      <a:pt x="560" y="0"/>
                      <a:pt x="15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4345775" y="2941950"/>
                <a:ext cx="290225" cy="141300"/>
              </a:xfrm>
              <a:custGeom>
                <a:avLst/>
                <a:gdLst/>
                <a:ahLst/>
                <a:cxnLst/>
                <a:rect l="l" t="t" r="r" b="b"/>
                <a:pathLst>
                  <a:path w="11609" h="5652" extrusionOk="0">
                    <a:moveTo>
                      <a:pt x="170" y="1"/>
                    </a:moveTo>
                    <a:cubicBezTo>
                      <a:pt x="132" y="1"/>
                      <a:pt x="108" y="9"/>
                      <a:pt x="101" y="24"/>
                    </a:cubicBezTo>
                    <a:cubicBezTo>
                      <a:pt x="0" y="191"/>
                      <a:pt x="2502" y="1592"/>
                      <a:pt x="5638" y="3160"/>
                    </a:cubicBezTo>
                    <a:cubicBezTo>
                      <a:pt x="8532" y="4576"/>
                      <a:pt x="10999" y="5651"/>
                      <a:pt x="11441" y="5651"/>
                    </a:cubicBezTo>
                    <a:cubicBezTo>
                      <a:pt x="11478" y="5651"/>
                      <a:pt x="11501" y="5644"/>
                      <a:pt x="11509" y="5628"/>
                    </a:cubicBezTo>
                    <a:cubicBezTo>
                      <a:pt x="11609" y="5428"/>
                      <a:pt x="9107" y="4027"/>
                      <a:pt x="5971" y="2493"/>
                    </a:cubicBezTo>
                    <a:cubicBezTo>
                      <a:pt x="3053" y="1049"/>
                      <a:pt x="615" y="1"/>
                      <a:pt x="17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4241525" y="3162300"/>
                <a:ext cx="291075" cy="129650"/>
              </a:xfrm>
              <a:custGeom>
                <a:avLst/>
                <a:gdLst/>
                <a:ahLst/>
                <a:cxnLst/>
                <a:rect l="l" t="t" r="r" b="b"/>
                <a:pathLst>
                  <a:path w="11643" h="5186" extrusionOk="0">
                    <a:moveTo>
                      <a:pt x="146" y="0"/>
                    </a:moveTo>
                    <a:cubicBezTo>
                      <a:pt x="121" y="0"/>
                      <a:pt x="105" y="6"/>
                      <a:pt x="101" y="17"/>
                    </a:cubicBezTo>
                    <a:cubicBezTo>
                      <a:pt x="1" y="184"/>
                      <a:pt x="2436" y="1651"/>
                      <a:pt x="5638" y="3119"/>
                    </a:cubicBezTo>
                    <a:cubicBezTo>
                      <a:pt x="6405" y="3486"/>
                      <a:pt x="7173" y="3853"/>
                      <a:pt x="7873" y="4120"/>
                    </a:cubicBezTo>
                    <a:cubicBezTo>
                      <a:pt x="8607" y="4353"/>
                      <a:pt x="9241" y="4587"/>
                      <a:pt x="9808" y="4753"/>
                    </a:cubicBezTo>
                    <a:cubicBezTo>
                      <a:pt x="10673" y="5042"/>
                      <a:pt x="11291" y="5186"/>
                      <a:pt x="11532" y="5186"/>
                    </a:cubicBezTo>
                    <a:cubicBezTo>
                      <a:pt x="11598" y="5186"/>
                      <a:pt x="11635" y="5175"/>
                      <a:pt x="11642" y="5154"/>
                    </a:cubicBezTo>
                    <a:cubicBezTo>
                      <a:pt x="11642" y="5054"/>
                      <a:pt x="11009" y="4720"/>
                      <a:pt x="9975" y="4253"/>
                    </a:cubicBezTo>
                    <a:cubicBezTo>
                      <a:pt x="9441" y="4020"/>
                      <a:pt x="8840" y="3753"/>
                      <a:pt x="8140" y="3486"/>
                    </a:cubicBezTo>
                    <a:cubicBezTo>
                      <a:pt x="7439" y="3186"/>
                      <a:pt x="6706" y="2785"/>
                      <a:pt x="5938" y="2452"/>
                    </a:cubicBezTo>
                    <a:cubicBezTo>
                      <a:pt x="2978" y="1081"/>
                      <a:pt x="512" y="0"/>
                      <a:pt x="14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376025" y="2105950"/>
                <a:ext cx="455350" cy="532250"/>
              </a:xfrm>
              <a:custGeom>
                <a:avLst/>
                <a:gdLst/>
                <a:ahLst/>
                <a:cxnLst/>
                <a:rect l="l" t="t" r="r" b="b"/>
                <a:pathLst>
                  <a:path w="18214" h="21290" extrusionOk="0">
                    <a:moveTo>
                      <a:pt x="13622" y="0"/>
                    </a:moveTo>
                    <a:cubicBezTo>
                      <a:pt x="10797" y="0"/>
                      <a:pt x="7255" y="1465"/>
                      <a:pt x="4771" y="7579"/>
                    </a:cubicBezTo>
                    <a:cubicBezTo>
                      <a:pt x="1" y="19354"/>
                      <a:pt x="9174" y="21289"/>
                      <a:pt x="9174" y="21289"/>
                    </a:cubicBezTo>
                    <a:cubicBezTo>
                      <a:pt x="13110" y="15051"/>
                      <a:pt x="16146" y="8313"/>
                      <a:pt x="18214" y="1241"/>
                    </a:cubicBezTo>
                    <a:cubicBezTo>
                      <a:pt x="18214" y="1241"/>
                      <a:pt x="16222" y="0"/>
                      <a:pt x="1362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439425" y="1786725"/>
                <a:ext cx="624625" cy="1282600"/>
              </a:xfrm>
              <a:custGeom>
                <a:avLst/>
                <a:gdLst/>
                <a:ahLst/>
                <a:cxnLst/>
                <a:rect l="l" t="t" r="r" b="b"/>
                <a:pathLst>
                  <a:path w="24985" h="51304" extrusionOk="0">
                    <a:moveTo>
                      <a:pt x="24951" y="0"/>
                    </a:moveTo>
                    <a:lnTo>
                      <a:pt x="24951" y="0"/>
                    </a:lnTo>
                    <a:cubicBezTo>
                      <a:pt x="24651" y="701"/>
                      <a:pt x="24451" y="1435"/>
                      <a:pt x="24317" y="2202"/>
                    </a:cubicBezTo>
                    <a:lnTo>
                      <a:pt x="22883" y="8206"/>
                    </a:lnTo>
                    <a:lnTo>
                      <a:pt x="21582" y="12276"/>
                    </a:lnTo>
                    <a:lnTo>
                      <a:pt x="20882" y="14544"/>
                    </a:lnTo>
                    <a:cubicBezTo>
                      <a:pt x="20748" y="14911"/>
                      <a:pt x="20648" y="15311"/>
                      <a:pt x="20515" y="15712"/>
                    </a:cubicBezTo>
                    <a:cubicBezTo>
                      <a:pt x="20381" y="16112"/>
                      <a:pt x="20214" y="16479"/>
                      <a:pt x="20048" y="16912"/>
                    </a:cubicBezTo>
                    <a:lnTo>
                      <a:pt x="18046" y="21916"/>
                    </a:lnTo>
                    <a:lnTo>
                      <a:pt x="17546" y="23217"/>
                    </a:lnTo>
                    <a:cubicBezTo>
                      <a:pt x="17379" y="23684"/>
                      <a:pt x="17112" y="24118"/>
                      <a:pt x="16912" y="24518"/>
                    </a:cubicBezTo>
                    <a:cubicBezTo>
                      <a:pt x="16512" y="25385"/>
                      <a:pt x="16045" y="26286"/>
                      <a:pt x="15645" y="27186"/>
                    </a:cubicBezTo>
                    <a:lnTo>
                      <a:pt x="14344" y="29822"/>
                    </a:lnTo>
                    <a:cubicBezTo>
                      <a:pt x="14110" y="30289"/>
                      <a:pt x="13943" y="30689"/>
                      <a:pt x="13710" y="31123"/>
                    </a:cubicBezTo>
                    <a:lnTo>
                      <a:pt x="13009" y="32323"/>
                    </a:lnTo>
                    <a:lnTo>
                      <a:pt x="10241" y="36993"/>
                    </a:lnTo>
                    <a:cubicBezTo>
                      <a:pt x="10041" y="37394"/>
                      <a:pt x="9840" y="37761"/>
                      <a:pt x="9607" y="38094"/>
                    </a:cubicBezTo>
                    <a:cubicBezTo>
                      <a:pt x="9373" y="38461"/>
                      <a:pt x="9140" y="38795"/>
                      <a:pt x="8906" y="39128"/>
                    </a:cubicBezTo>
                    <a:lnTo>
                      <a:pt x="7572" y="41096"/>
                    </a:lnTo>
                    <a:lnTo>
                      <a:pt x="5170" y="44599"/>
                    </a:lnTo>
                    <a:cubicBezTo>
                      <a:pt x="3569" y="46634"/>
                      <a:pt x="2268" y="48268"/>
                      <a:pt x="1334" y="49469"/>
                    </a:cubicBezTo>
                    <a:cubicBezTo>
                      <a:pt x="834" y="50036"/>
                      <a:pt x="400" y="50637"/>
                      <a:pt x="0" y="51304"/>
                    </a:cubicBezTo>
                    <a:cubicBezTo>
                      <a:pt x="567" y="50803"/>
                      <a:pt x="1067" y="50236"/>
                      <a:pt x="1534" y="49636"/>
                    </a:cubicBezTo>
                    <a:cubicBezTo>
                      <a:pt x="2502" y="48535"/>
                      <a:pt x="3903" y="46934"/>
                      <a:pt x="5571" y="44933"/>
                    </a:cubicBezTo>
                    <a:lnTo>
                      <a:pt x="8072" y="41430"/>
                    </a:lnTo>
                    <a:lnTo>
                      <a:pt x="9440" y="39495"/>
                    </a:lnTo>
                    <a:lnTo>
                      <a:pt x="10174" y="38461"/>
                    </a:lnTo>
                    <a:cubicBezTo>
                      <a:pt x="10441" y="38128"/>
                      <a:pt x="10608" y="37727"/>
                      <a:pt x="10841" y="37360"/>
                    </a:cubicBezTo>
                    <a:lnTo>
                      <a:pt x="13610" y="32690"/>
                    </a:lnTo>
                    <a:cubicBezTo>
                      <a:pt x="13843" y="32290"/>
                      <a:pt x="14110" y="31856"/>
                      <a:pt x="14344" y="31456"/>
                    </a:cubicBezTo>
                    <a:cubicBezTo>
                      <a:pt x="14577" y="31056"/>
                      <a:pt x="14777" y="30589"/>
                      <a:pt x="15011" y="30155"/>
                    </a:cubicBezTo>
                    <a:lnTo>
                      <a:pt x="16278" y="27487"/>
                    </a:lnTo>
                    <a:lnTo>
                      <a:pt x="17579" y="24818"/>
                    </a:lnTo>
                    <a:cubicBezTo>
                      <a:pt x="17779" y="24384"/>
                      <a:pt x="18013" y="23951"/>
                      <a:pt x="18213" y="23517"/>
                    </a:cubicBezTo>
                    <a:cubicBezTo>
                      <a:pt x="18380" y="23084"/>
                      <a:pt x="18547" y="22617"/>
                      <a:pt x="18713" y="22183"/>
                    </a:cubicBezTo>
                    <a:lnTo>
                      <a:pt x="20681" y="17113"/>
                    </a:lnTo>
                    <a:cubicBezTo>
                      <a:pt x="20848" y="16712"/>
                      <a:pt x="21015" y="16345"/>
                      <a:pt x="21148" y="15912"/>
                    </a:cubicBezTo>
                    <a:lnTo>
                      <a:pt x="21482" y="14711"/>
                    </a:lnTo>
                    <a:cubicBezTo>
                      <a:pt x="21716" y="13944"/>
                      <a:pt x="21949" y="13176"/>
                      <a:pt x="22183" y="12443"/>
                    </a:cubicBezTo>
                    <a:lnTo>
                      <a:pt x="23383" y="8306"/>
                    </a:lnTo>
                    <a:cubicBezTo>
                      <a:pt x="23950" y="5738"/>
                      <a:pt x="24351" y="3670"/>
                      <a:pt x="24618" y="2235"/>
                    </a:cubicBezTo>
                    <a:cubicBezTo>
                      <a:pt x="24884" y="801"/>
                      <a:pt x="24985" y="0"/>
                      <a:pt x="24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3470150" y="3525500"/>
                <a:ext cx="491200" cy="445025"/>
              </a:xfrm>
              <a:custGeom>
                <a:avLst/>
                <a:gdLst/>
                <a:ahLst/>
                <a:cxnLst/>
                <a:rect l="l" t="t" r="r" b="b"/>
                <a:pathLst>
                  <a:path w="19648" h="17801" extrusionOk="0">
                    <a:moveTo>
                      <a:pt x="15103" y="0"/>
                    </a:moveTo>
                    <a:cubicBezTo>
                      <a:pt x="14904" y="0"/>
                      <a:pt x="14697" y="11"/>
                      <a:pt x="14477" y="32"/>
                    </a:cubicBezTo>
                    <a:cubicBezTo>
                      <a:pt x="14144" y="32"/>
                      <a:pt x="15011" y="3568"/>
                      <a:pt x="6605" y="8405"/>
                    </a:cubicBezTo>
                    <a:cubicBezTo>
                      <a:pt x="1602" y="11274"/>
                      <a:pt x="0" y="11941"/>
                      <a:pt x="0" y="11941"/>
                    </a:cubicBezTo>
                    <a:cubicBezTo>
                      <a:pt x="801" y="13375"/>
                      <a:pt x="1602" y="14876"/>
                      <a:pt x="2769" y="16011"/>
                    </a:cubicBezTo>
                    <a:cubicBezTo>
                      <a:pt x="3833" y="17044"/>
                      <a:pt x="5257" y="17801"/>
                      <a:pt x="6763" y="17801"/>
                    </a:cubicBezTo>
                    <a:cubicBezTo>
                      <a:pt x="6910" y="17801"/>
                      <a:pt x="7058" y="17793"/>
                      <a:pt x="7206" y="17779"/>
                    </a:cubicBezTo>
                    <a:cubicBezTo>
                      <a:pt x="8873" y="17612"/>
                      <a:pt x="10408" y="16244"/>
                      <a:pt x="10408" y="14610"/>
                    </a:cubicBezTo>
                    <a:cubicBezTo>
                      <a:pt x="10695" y="14825"/>
                      <a:pt x="11033" y="14920"/>
                      <a:pt x="11377" y="14920"/>
                    </a:cubicBezTo>
                    <a:cubicBezTo>
                      <a:pt x="11996" y="14920"/>
                      <a:pt x="12636" y="14614"/>
                      <a:pt x="13043" y="14143"/>
                    </a:cubicBezTo>
                    <a:cubicBezTo>
                      <a:pt x="13710" y="13409"/>
                      <a:pt x="13910" y="12375"/>
                      <a:pt x="13977" y="11407"/>
                    </a:cubicBezTo>
                    <a:cubicBezTo>
                      <a:pt x="14303" y="11601"/>
                      <a:pt x="14670" y="11689"/>
                      <a:pt x="15042" y="11689"/>
                    </a:cubicBezTo>
                    <a:cubicBezTo>
                      <a:pt x="15887" y="11689"/>
                      <a:pt x="16760" y="11235"/>
                      <a:pt x="17246" y="10540"/>
                    </a:cubicBezTo>
                    <a:cubicBezTo>
                      <a:pt x="17913" y="9439"/>
                      <a:pt x="18080" y="8138"/>
                      <a:pt x="17680" y="6971"/>
                    </a:cubicBezTo>
                    <a:cubicBezTo>
                      <a:pt x="17279" y="5770"/>
                      <a:pt x="16679" y="4669"/>
                      <a:pt x="15945" y="3668"/>
                    </a:cubicBezTo>
                    <a:lnTo>
                      <a:pt x="15945" y="3668"/>
                    </a:lnTo>
                    <a:cubicBezTo>
                      <a:pt x="16272" y="3695"/>
                      <a:pt x="16605" y="3721"/>
                      <a:pt x="16932" y="3721"/>
                    </a:cubicBezTo>
                    <a:cubicBezTo>
                      <a:pt x="17439" y="3721"/>
                      <a:pt x="17934" y="3658"/>
                      <a:pt x="18380" y="3435"/>
                    </a:cubicBezTo>
                    <a:cubicBezTo>
                      <a:pt x="19114" y="3068"/>
                      <a:pt x="19648" y="2067"/>
                      <a:pt x="19181" y="1367"/>
                    </a:cubicBezTo>
                    <a:cubicBezTo>
                      <a:pt x="18881" y="1000"/>
                      <a:pt x="18480" y="733"/>
                      <a:pt x="17980" y="600"/>
                    </a:cubicBezTo>
                    <a:cubicBezTo>
                      <a:pt x="16921" y="265"/>
                      <a:pt x="16117" y="0"/>
                      <a:pt x="15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3729500" y="3946575"/>
                <a:ext cx="213500" cy="106825"/>
              </a:xfrm>
              <a:custGeom>
                <a:avLst/>
                <a:gdLst/>
                <a:ahLst/>
                <a:cxnLst/>
                <a:rect l="l" t="t" r="r" b="b"/>
                <a:pathLst>
                  <a:path w="8540" h="4273" extrusionOk="0">
                    <a:moveTo>
                      <a:pt x="6965" y="1"/>
                    </a:moveTo>
                    <a:cubicBezTo>
                      <a:pt x="4569" y="1"/>
                      <a:pt x="2280" y="1097"/>
                      <a:pt x="768" y="3004"/>
                    </a:cubicBezTo>
                    <a:cubicBezTo>
                      <a:pt x="568" y="3304"/>
                      <a:pt x="367" y="3604"/>
                      <a:pt x="167" y="3904"/>
                    </a:cubicBezTo>
                    <a:cubicBezTo>
                      <a:pt x="101" y="4038"/>
                      <a:pt x="34" y="4138"/>
                      <a:pt x="1" y="4271"/>
                    </a:cubicBezTo>
                    <a:cubicBezTo>
                      <a:pt x="3" y="4272"/>
                      <a:pt x="5" y="4273"/>
                      <a:pt x="7" y="4273"/>
                    </a:cubicBezTo>
                    <a:cubicBezTo>
                      <a:pt x="82" y="4273"/>
                      <a:pt x="320" y="3782"/>
                      <a:pt x="901" y="3104"/>
                    </a:cubicBezTo>
                    <a:cubicBezTo>
                      <a:pt x="2436" y="1269"/>
                      <a:pt x="4704" y="202"/>
                      <a:pt x="7072" y="135"/>
                    </a:cubicBezTo>
                    <a:cubicBezTo>
                      <a:pt x="7178" y="131"/>
                      <a:pt x="7278" y="130"/>
                      <a:pt x="7373" y="130"/>
                    </a:cubicBezTo>
                    <a:cubicBezTo>
                      <a:pt x="8025" y="130"/>
                      <a:pt x="8428" y="207"/>
                      <a:pt x="8520" y="207"/>
                    </a:cubicBezTo>
                    <a:cubicBezTo>
                      <a:pt x="8533" y="207"/>
                      <a:pt x="8540" y="205"/>
                      <a:pt x="8540" y="202"/>
                    </a:cubicBezTo>
                    <a:cubicBezTo>
                      <a:pt x="8440" y="135"/>
                      <a:pt x="8306" y="102"/>
                      <a:pt x="8173" y="102"/>
                    </a:cubicBezTo>
                    <a:cubicBezTo>
                      <a:pt x="7806" y="35"/>
                      <a:pt x="7439" y="2"/>
                      <a:pt x="7072" y="2"/>
                    </a:cubicBezTo>
                    <a:cubicBezTo>
                      <a:pt x="7036" y="1"/>
                      <a:pt x="7001" y="1"/>
                      <a:pt x="696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3483500" y="3582175"/>
                <a:ext cx="405300" cy="334825"/>
              </a:xfrm>
              <a:custGeom>
                <a:avLst/>
                <a:gdLst/>
                <a:ahLst/>
                <a:cxnLst/>
                <a:rect l="l" t="t" r="r" b="b"/>
                <a:pathLst>
                  <a:path w="16212" h="13393" extrusionOk="0">
                    <a:moveTo>
                      <a:pt x="9740" y="0"/>
                    </a:moveTo>
                    <a:cubicBezTo>
                      <a:pt x="9007" y="0"/>
                      <a:pt x="8073" y="134"/>
                      <a:pt x="7639" y="768"/>
                    </a:cubicBezTo>
                    <a:cubicBezTo>
                      <a:pt x="7172" y="1401"/>
                      <a:pt x="6972" y="2202"/>
                      <a:pt x="7072" y="2969"/>
                    </a:cubicBezTo>
                    <a:cubicBezTo>
                      <a:pt x="7072" y="2969"/>
                      <a:pt x="6276" y="2564"/>
                      <a:pt x="5312" y="2564"/>
                    </a:cubicBezTo>
                    <a:cubicBezTo>
                      <a:pt x="4814" y="2564"/>
                      <a:pt x="4270" y="2673"/>
                      <a:pt x="3770" y="3003"/>
                    </a:cubicBezTo>
                    <a:cubicBezTo>
                      <a:pt x="2869" y="3636"/>
                      <a:pt x="2202" y="4570"/>
                      <a:pt x="1935" y="5671"/>
                    </a:cubicBezTo>
                    <a:lnTo>
                      <a:pt x="0" y="7406"/>
                    </a:lnTo>
                    <a:cubicBezTo>
                      <a:pt x="1368" y="8707"/>
                      <a:pt x="2268" y="10174"/>
                      <a:pt x="3703" y="11475"/>
                    </a:cubicBezTo>
                    <a:cubicBezTo>
                      <a:pt x="4337" y="12076"/>
                      <a:pt x="5371" y="13177"/>
                      <a:pt x="6205" y="13343"/>
                    </a:cubicBezTo>
                    <a:cubicBezTo>
                      <a:pt x="6398" y="13374"/>
                      <a:pt x="6579" y="13393"/>
                      <a:pt x="6747" y="13393"/>
                    </a:cubicBezTo>
                    <a:cubicBezTo>
                      <a:pt x="7303" y="13393"/>
                      <a:pt x="7716" y="13191"/>
                      <a:pt x="7973" y="12576"/>
                    </a:cubicBezTo>
                    <a:cubicBezTo>
                      <a:pt x="8239" y="11909"/>
                      <a:pt x="7739" y="11008"/>
                      <a:pt x="7405" y="10475"/>
                    </a:cubicBezTo>
                    <a:cubicBezTo>
                      <a:pt x="6505" y="9074"/>
                      <a:pt x="5638" y="7939"/>
                      <a:pt x="4970" y="6839"/>
                    </a:cubicBezTo>
                    <a:cubicBezTo>
                      <a:pt x="4750" y="6507"/>
                      <a:pt x="4850" y="6337"/>
                      <a:pt x="4992" y="6337"/>
                    </a:cubicBezTo>
                    <a:cubicBezTo>
                      <a:pt x="5064" y="6337"/>
                      <a:pt x="5148" y="6381"/>
                      <a:pt x="5204" y="6472"/>
                    </a:cubicBezTo>
                    <a:cubicBezTo>
                      <a:pt x="5838" y="7139"/>
                      <a:pt x="6838" y="7706"/>
                      <a:pt x="7405" y="8473"/>
                    </a:cubicBezTo>
                    <a:cubicBezTo>
                      <a:pt x="8099" y="9341"/>
                      <a:pt x="8292" y="10459"/>
                      <a:pt x="9700" y="10459"/>
                    </a:cubicBezTo>
                    <a:cubicBezTo>
                      <a:pt x="9916" y="10459"/>
                      <a:pt x="10161" y="10432"/>
                      <a:pt x="10441" y="10375"/>
                    </a:cubicBezTo>
                    <a:cubicBezTo>
                      <a:pt x="10708" y="10341"/>
                      <a:pt x="10975" y="10208"/>
                      <a:pt x="11208" y="10041"/>
                    </a:cubicBezTo>
                    <a:cubicBezTo>
                      <a:pt x="12009" y="9441"/>
                      <a:pt x="12042" y="8373"/>
                      <a:pt x="11709" y="7539"/>
                    </a:cubicBezTo>
                    <a:cubicBezTo>
                      <a:pt x="11439" y="6970"/>
                      <a:pt x="11089" y="6428"/>
                      <a:pt x="10682" y="5961"/>
                    </a:cubicBezTo>
                    <a:lnTo>
                      <a:pt x="10682" y="5961"/>
                    </a:lnTo>
                    <a:cubicBezTo>
                      <a:pt x="11543" y="6914"/>
                      <a:pt x="12482" y="7878"/>
                      <a:pt x="13810" y="7973"/>
                    </a:cubicBezTo>
                    <a:cubicBezTo>
                      <a:pt x="13890" y="7982"/>
                      <a:pt x="13969" y="7987"/>
                      <a:pt x="14048" y="7987"/>
                    </a:cubicBezTo>
                    <a:cubicBezTo>
                      <a:pt x="14793" y="7987"/>
                      <a:pt x="15480" y="7569"/>
                      <a:pt x="15811" y="6905"/>
                    </a:cubicBezTo>
                    <a:cubicBezTo>
                      <a:pt x="16212" y="5938"/>
                      <a:pt x="15611" y="5037"/>
                      <a:pt x="15011" y="4304"/>
                    </a:cubicBezTo>
                    <a:cubicBezTo>
                      <a:pt x="13943" y="2969"/>
                      <a:pt x="12743" y="1735"/>
                      <a:pt x="11475" y="634"/>
                    </a:cubicBezTo>
                    <a:cubicBezTo>
                      <a:pt x="10975" y="234"/>
                      <a:pt x="10374" y="34"/>
                      <a:pt x="974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3710325" y="3472600"/>
                <a:ext cx="273275" cy="143800"/>
              </a:xfrm>
              <a:custGeom>
                <a:avLst/>
                <a:gdLst/>
                <a:ahLst/>
                <a:cxnLst/>
                <a:rect l="l" t="t" r="r" b="b"/>
                <a:pathLst>
                  <a:path w="10931" h="5752" extrusionOk="0">
                    <a:moveTo>
                      <a:pt x="2862" y="1"/>
                    </a:moveTo>
                    <a:cubicBezTo>
                      <a:pt x="2309" y="1"/>
                      <a:pt x="1857" y="47"/>
                      <a:pt x="1568" y="147"/>
                    </a:cubicBezTo>
                    <a:cubicBezTo>
                      <a:pt x="1168" y="280"/>
                      <a:pt x="768" y="881"/>
                      <a:pt x="434" y="1481"/>
                    </a:cubicBezTo>
                    <a:cubicBezTo>
                      <a:pt x="0" y="2315"/>
                      <a:pt x="100" y="3283"/>
                      <a:pt x="701" y="3983"/>
                    </a:cubicBezTo>
                    <a:lnTo>
                      <a:pt x="3236" y="5751"/>
                    </a:lnTo>
                    <a:lnTo>
                      <a:pt x="4237" y="4250"/>
                    </a:lnTo>
                    <a:cubicBezTo>
                      <a:pt x="4237" y="4250"/>
                      <a:pt x="5371" y="4383"/>
                      <a:pt x="6105" y="4483"/>
                    </a:cubicBezTo>
                    <a:cubicBezTo>
                      <a:pt x="7028" y="4617"/>
                      <a:pt x="7773" y="4682"/>
                      <a:pt x="8375" y="4682"/>
                    </a:cubicBezTo>
                    <a:cubicBezTo>
                      <a:pt x="10469" y="4682"/>
                      <a:pt x="10823" y="3904"/>
                      <a:pt x="10875" y="2582"/>
                    </a:cubicBezTo>
                    <a:cubicBezTo>
                      <a:pt x="10930" y="1164"/>
                      <a:pt x="5631" y="1"/>
                      <a:pt x="286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3656950" y="3654725"/>
                <a:ext cx="105100" cy="95100"/>
              </a:xfrm>
              <a:custGeom>
                <a:avLst/>
                <a:gdLst/>
                <a:ahLst/>
                <a:cxnLst/>
                <a:rect l="l" t="t" r="r" b="b"/>
                <a:pathLst>
                  <a:path w="4204" h="3804" extrusionOk="0">
                    <a:moveTo>
                      <a:pt x="0" y="1"/>
                    </a:moveTo>
                    <a:lnTo>
                      <a:pt x="0" y="1"/>
                    </a:lnTo>
                    <a:cubicBezTo>
                      <a:pt x="1735" y="834"/>
                      <a:pt x="3203" y="2169"/>
                      <a:pt x="4203" y="3803"/>
                    </a:cubicBezTo>
                    <a:cubicBezTo>
                      <a:pt x="4137" y="3536"/>
                      <a:pt x="4003" y="3270"/>
                      <a:pt x="3837" y="3036"/>
                    </a:cubicBezTo>
                    <a:cubicBezTo>
                      <a:pt x="3103" y="1835"/>
                      <a:pt x="2069" y="868"/>
                      <a:pt x="801" y="267"/>
                    </a:cubicBezTo>
                    <a:cubicBezTo>
                      <a:pt x="568" y="134"/>
                      <a:pt x="301" y="34"/>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3731175" y="3582450"/>
                <a:ext cx="64225" cy="37325"/>
              </a:xfrm>
              <a:custGeom>
                <a:avLst/>
                <a:gdLst/>
                <a:ahLst/>
                <a:cxnLst/>
                <a:rect l="l" t="t" r="r" b="b"/>
                <a:pathLst>
                  <a:path w="2569" h="1493" extrusionOk="0">
                    <a:moveTo>
                      <a:pt x="94" y="1"/>
                    </a:moveTo>
                    <a:cubicBezTo>
                      <a:pt x="35" y="1"/>
                      <a:pt x="0" y="9"/>
                      <a:pt x="0" y="23"/>
                    </a:cubicBezTo>
                    <a:cubicBezTo>
                      <a:pt x="0" y="56"/>
                      <a:pt x="167" y="89"/>
                      <a:pt x="401" y="190"/>
                    </a:cubicBezTo>
                    <a:cubicBezTo>
                      <a:pt x="701" y="356"/>
                      <a:pt x="1001" y="523"/>
                      <a:pt x="1301" y="690"/>
                    </a:cubicBezTo>
                    <a:cubicBezTo>
                      <a:pt x="1942" y="1107"/>
                      <a:pt x="2460" y="1492"/>
                      <a:pt x="2529" y="1492"/>
                    </a:cubicBezTo>
                    <a:cubicBezTo>
                      <a:pt x="2532" y="1492"/>
                      <a:pt x="2534" y="1492"/>
                      <a:pt x="2535" y="1490"/>
                    </a:cubicBezTo>
                    <a:cubicBezTo>
                      <a:pt x="2569" y="1457"/>
                      <a:pt x="2102" y="957"/>
                      <a:pt x="1401" y="523"/>
                    </a:cubicBezTo>
                    <a:cubicBezTo>
                      <a:pt x="1101" y="323"/>
                      <a:pt x="801" y="156"/>
                      <a:pt x="467" y="56"/>
                    </a:cubicBezTo>
                    <a:cubicBezTo>
                      <a:pt x="311" y="17"/>
                      <a:pt x="178" y="1"/>
                      <a:pt x="9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758700" y="3554650"/>
                <a:ext cx="67550" cy="26175"/>
              </a:xfrm>
              <a:custGeom>
                <a:avLst/>
                <a:gdLst/>
                <a:ahLst/>
                <a:cxnLst/>
                <a:rect l="l" t="t" r="r" b="b"/>
                <a:pathLst>
                  <a:path w="2702" h="1047" extrusionOk="0">
                    <a:moveTo>
                      <a:pt x="33" y="1"/>
                    </a:moveTo>
                    <a:cubicBezTo>
                      <a:pt x="0" y="34"/>
                      <a:pt x="100" y="167"/>
                      <a:pt x="300" y="368"/>
                    </a:cubicBezTo>
                    <a:cubicBezTo>
                      <a:pt x="567" y="568"/>
                      <a:pt x="901" y="768"/>
                      <a:pt x="1234" y="868"/>
                    </a:cubicBezTo>
                    <a:cubicBezTo>
                      <a:pt x="1596" y="997"/>
                      <a:pt x="1978" y="1046"/>
                      <a:pt x="2365" y="1046"/>
                    </a:cubicBezTo>
                    <a:cubicBezTo>
                      <a:pt x="2477" y="1046"/>
                      <a:pt x="2590" y="1042"/>
                      <a:pt x="2702" y="1035"/>
                    </a:cubicBezTo>
                    <a:cubicBezTo>
                      <a:pt x="2235" y="868"/>
                      <a:pt x="1768" y="734"/>
                      <a:pt x="1301" y="634"/>
                    </a:cubicBezTo>
                    <a:cubicBezTo>
                      <a:pt x="834" y="468"/>
                      <a:pt x="434" y="267"/>
                      <a:pt x="3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3489325" y="3707175"/>
                <a:ext cx="151800" cy="95175"/>
              </a:xfrm>
              <a:custGeom>
                <a:avLst/>
                <a:gdLst/>
                <a:ahLst/>
                <a:cxnLst/>
                <a:rect l="l" t="t" r="r" b="b"/>
                <a:pathLst>
                  <a:path w="6072" h="3807" extrusionOk="0">
                    <a:moveTo>
                      <a:pt x="1550" y="1"/>
                    </a:moveTo>
                    <a:cubicBezTo>
                      <a:pt x="1378" y="1"/>
                      <a:pt x="1206" y="13"/>
                      <a:pt x="1035" y="37"/>
                    </a:cubicBezTo>
                    <a:cubicBezTo>
                      <a:pt x="735" y="104"/>
                      <a:pt x="468" y="204"/>
                      <a:pt x="234" y="371"/>
                    </a:cubicBezTo>
                    <a:cubicBezTo>
                      <a:pt x="67" y="471"/>
                      <a:pt x="1" y="538"/>
                      <a:pt x="1" y="538"/>
                    </a:cubicBezTo>
                    <a:cubicBezTo>
                      <a:pt x="334" y="404"/>
                      <a:pt x="701" y="271"/>
                      <a:pt x="1068" y="204"/>
                    </a:cubicBezTo>
                    <a:cubicBezTo>
                      <a:pt x="1199" y="189"/>
                      <a:pt x="1332" y="182"/>
                      <a:pt x="1465" y="182"/>
                    </a:cubicBezTo>
                    <a:cubicBezTo>
                      <a:pt x="2212" y="182"/>
                      <a:pt x="2975" y="418"/>
                      <a:pt x="3570" y="871"/>
                    </a:cubicBezTo>
                    <a:cubicBezTo>
                      <a:pt x="4270" y="1438"/>
                      <a:pt x="4871" y="2139"/>
                      <a:pt x="5371" y="2906"/>
                    </a:cubicBezTo>
                    <a:cubicBezTo>
                      <a:pt x="5571" y="3240"/>
                      <a:pt x="5805" y="3540"/>
                      <a:pt x="6072" y="3807"/>
                    </a:cubicBezTo>
                    <a:cubicBezTo>
                      <a:pt x="5905" y="3473"/>
                      <a:pt x="5705" y="3140"/>
                      <a:pt x="5505" y="2806"/>
                    </a:cubicBezTo>
                    <a:cubicBezTo>
                      <a:pt x="5038" y="2005"/>
                      <a:pt x="4437" y="1272"/>
                      <a:pt x="3703" y="705"/>
                    </a:cubicBezTo>
                    <a:cubicBezTo>
                      <a:pt x="3077" y="241"/>
                      <a:pt x="2317" y="1"/>
                      <a:pt x="155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3630275" y="4224300"/>
                <a:ext cx="156800" cy="17525"/>
              </a:xfrm>
              <a:custGeom>
                <a:avLst/>
                <a:gdLst/>
                <a:ahLst/>
                <a:cxnLst/>
                <a:rect l="l" t="t" r="r" b="b"/>
                <a:pathLst>
                  <a:path w="6272" h="701" extrusionOk="0">
                    <a:moveTo>
                      <a:pt x="6271" y="0"/>
                    </a:moveTo>
                    <a:cubicBezTo>
                      <a:pt x="5204" y="0"/>
                      <a:pt x="4170" y="101"/>
                      <a:pt x="3136" y="234"/>
                    </a:cubicBezTo>
                    <a:cubicBezTo>
                      <a:pt x="2068" y="334"/>
                      <a:pt x="1034" y="467"/>
                      <a:pt x="0" y="701"/>
                    </a:cubicBezTo>
                    <a:cubicBezTo>
                      <a:pt x="1034" y="668"/>
                      <a:pt x="2102" y="601"/>
                      <a:pt x="3136" y="467"/>
                    </a:cubicBezTo>
                    <a:cubicBezTo>
                      <a:pt x="4203" y="367"/>
                      <a:pt x="5237" y="234"/>
                      <a:pt x="627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49"/>
            <p:cNvSpPr/>
            <p:nvPr/>
          </p:nvSpPr>
          <p:spPr>
            <a:xfrm>
              <a:off x="7952875" y="2325750"/>
              <a:ext cx="94200" cy="9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4899250" y="775750"/>
              <a:ext cx="155700" cy="1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5477900" y="3066200"/>
              <a:ext cx="52200" cy="52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054950" y="2053575"/>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7840675" y="827500"/>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7922125" y="884725"/>
              <a:ext cx="155700" cy="155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6512" y="1191399"/>
            <a:ext cx="6387940" cy="3108543"/>
          </a:xfrm>
          <a:prstGeom prst="rect">
            <a:avLst/>
          </a:prstGeom>
        </p:spPr>
        <p:txBody>
          <a:bodyPr wrap="square">
            <a:spAutoFit/>
          </a:bodyPr>
          <a:lstStyle/>
          <a:p>
            <a:pPr marL="342900" lvl="0" indent="-342900">
              <a:buFont typeface="+mj-lt"/>
              <a:buAutoNum type="arabicPeriod"/>
            </a:pPr>
            <a:r>
              <a:rPr lang="id-ID" dirty="0"/>
              <a:t>Executive orang yang bertujuan untuk memaksimalkan aset pengetahuan suatu perusahaan, mendesain dan mengimplementasikan strategi manajemen pengetahuan, dan mengefektifkan aset pengetahuan internal maupun eksternal.</a:t>
            </a:r>
          </a:p>
          <a:p>
            <a:pPr marL="342900" lvl="0" indent="-342900">
              <a:buFont typeface="+mj-lt"/>
              <a:buAutoNum type="arabicPeriod"/>
            </a:pPr>
            <a:r>
              <a:rPr lang="id-ID" dirty="0"/>
              <a:t>Community of practice: Suatu kelompok orang di dalam organisasi bersama dengan suatu keahlian khusus yang menarik.</a:t>
            </a:r>
          </a:p>
          <a:p>
            <a:pPr marL="342900" lvl="0" indent="-342900">
              <a:buFont typeface="+mj-lt"/>
              <a:buAutoNum type="arabicPeriod"/>
            </a:pPr>
            <a:r>
              <a:rPr lang="id-ID" dirty="0"/>
              <a:t>Explicit Knowledge: Tipe pengetahuan yan lebih obyektif, rasional dan berbentuk teknis.</a:t>
            </a:r>
          </a:p>
          <a:p>
            <a:pPr marL="342900" lvl="0" indent="-342900">
              <a:buFont typeface="+mj-lt"/>
              <a:buAutoNum type="arabicPeriod"/>
            </a:pPr>
            <a:r>
              <a:rPr lang="id-ID" dirty="0"/>
              <a:t>Tacit knowledge: Simpan kumulatif dari secara subyektif atau kajian tentang penelitian; hal ini sangat pribadi dan sulit untuk di formalkan.</a:t>
            </a:r>
          </a:p>
          <a:p>
            <a:pPr marL="342900" lvl="0" indent="-342900">
              <a:buFont typeface="+mj-lt"/>
              <a:buAutoNum type="arabicPeriod"/>
            </a:pPr>
            <a:r>
              <a:rPr lang="id-ID" dirty="0"/>
              <a:t>Knowledge management systems (KMSs): Teknologi Informasi yang digunakan untuk mengsisteman, meningkatkan, dan memperlancar manajemen pengetahuan dari dalam maupun luar perusahaan.</a:t>
            </a:r>
            <a:endParaRPr lang="en-US" dirty="0"/>
          </a:p>
          <a:p>
            <a:r>
              <a:rPr lang="id-ID" dirty="0"/>
              <a:t> </a:t>
            </a:r>
            <a:endParaRPr lang="en-US" dirty="0"/>
          </a:p>
        </p:txBody>
      </p:sp>
    </p:spTree>
    <p:extLst>
      <p:ext uri="{BB962C8B-B14F-4D97-AF65-F5344CB8AC3E}">
        <p14:creationId xmlns:p14="http://schemas.microsoft.com/office/powerpoint/2010/main" val="26661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23478"/>
            <a:ext cx="6838732" cy="523220"/>
          </a:xfrm>
          <a:prstGeom prst="rect">
            <a:avLst/>
          </a:prstGeom>
        </p:spPr>
        <p:txBody>
          <a:bodyPr wrap="none">
            <a:spAutoFit/>
          </a:bodyPr>
          <a:lstStyle/>
          <a:p>
            <a:r>
              <a:rPr lang="id-ID" sz="2800" b="1" dirty="0"/>
              <a:t>Knowledge Management System Cycle</a:t>
            </a:r>
            <a:endParaRPr lang="en-US" sz="2800" b="1" dirty="0"/>
          </a:p>
        </p:txBody>
      </p:sp>
      <p:sp>
        <p:nvSpPr>
          <p:cNvPr id="3" name="Rectangle 2"/>
          <p:cNvSpPr/>
          <p:nvPr/>
        </p:nvSpPr>
        <p:spPr>
          <a:xfrm>
            <a:off x="395536" y="843558"/>
            <a:ext cx="8784976" cy="4278094"/>
          </a:xfrm>
          <a:prstGeom prst="rect">
            <a:avLst/>
          </a:prstGeom>
        </p:spPr>
        <p:txBody>
          <a:bodyPr wrap="square">
            <a:spAutoFit/>
          </a:bodyPr>
          <a:lstStyle/>
          <a:p>
            <a:pPr marL="342900" lvl="0" indent="-342900">
              <a:buFont typeface="+mj-lt"/>
              <a:buAutoNum type="arabicPeriod"/>
            </a:pPr>
            <a:r>
              <a:rPr lang="id-ID" sz="1600" i="1" dirty="0"/>
              <a:t>Create knowledge </a:t>
            </a:r>
            <a:r>
              <a:rPr lang="id-ID" sz="1600" dirty="0"/>
              <a:t>(Menciptakan Pengetahuan). Knowledge diciptakan disaat orang memutuskan suatu jalan baru untuk mengerjakan sesuatu atau mengembangkan sesuatu. Kadang-kadang pengetahuan dari luar ikut terbawa.</a:t>
            </a:r>
          </a:p>
          <a:p>
            <a:pPr marL="342900" lvl="0" indent="-342900">
              <a:buFont typeface="+mj-lt"/>
              <a:buAutoNum type="arabicPeriod"/>
            </a:pPr>
            <a:r>
              <a:rPr lang="id-ID" sz="1600" i="1" dirty="0"/>
              <a:t>Capture knowledge </a:t>
            </a:r>
            <a:r>
              <a:rPr lang="id-ID" sz="1600" dirty="0"/>
              <a:t>(menangkap pengetahuan). Pengetahuan baru harus diidentifikasi sebagai sesuatu yang bernilai dan kemudian ditegaskan dengan suatu cara yang logis.</a:t>
            </a:r>
          </a:p>
          <a:p>
            <a:pPr marL="342900" lvl="0" indent="-342900">
              <a:buFont typeface="+mj-lt"/>
              <a:buAutoNum type="arabicPeriod"/>
            </a:pPr>
            <a:r>
              <a:rPr lang="id-ID" sz="1600" i="1" dirty="0"/>
              <a:t>Refine knowledge </a:t>
            </a:r>
            <a:r>
              <a:rPr lang="id-ID" sz="1600" dirty="0"/>
              <a:t>(Memurnikan Pengetahuan). Pengetahuan baru harus ditempatkan sesuai konteks sehingga dapat dijalankan . Disinilah letak pemahaman manusia (kualitas tersembunyi) harus di rekam dalam waktu panjang beserta fakta yang tampak.</a:t>
            </a:r>
          </a:p>
          <a:p>
            <a:pPr marL="342900" lvl="0" indent="-342900">
              <a:buFont typeface="+mj-lt"/>
              <a:buAutoNum type="arabicPeriod"/>
            </a:pPr>
            <a:r>
              <a:rPr lang="id-ID" sz="1600" i="1" dirty="0"/>
              <a:t>Store Knowledge </a:t>
            </a:r>
            <a:r>
              <a:rPr lang="id-ID" sz="1600" dirty="0"/>
              <a:t>(Menyimpan Pengetahuan). Pengetahuan yang bermakna harus disimpan dalam suatu tempat penyimpanan sehingga dapat diakses orang lain dalam organisasi tersebut.</a:t>
            </a:r>
          </a:p>
          <a:p>
            <a:pPr marL="342900" lvl="0" indent="-342900">
              <a:buFont typeface="+mj-lt"/>
              <a:buAutoNum type="arabicPeriod"/>
            </a:pPr>
            <a:r>
              <a:rPr lang="id-ID" sz="1600" dirty="0"/>
              <a:t>Manage knowledge (</a:t>
            </a:r>
            <a:r>
              <a:rPr lang="id-ID" sz="1600" i="1" dirty="0"/>
              <a:t>Manajemen Pengetahuan</a:t>
            </a:r>
            <a:r>
              <a:rPr lang="id-ID" sz="1600" dirty="0"/>
              <a:t>). Seperti perpustakaan, Pengetahuan harus disimpan. Pengetahuan harus ditinjau kembali untuk menguji bahwa pengetahuan tersebut relefan dan akurat.</a:t>
            </a:r>
          </a:p>
          <a:p>
            <a:pPr marL="342900" lvl="0" indent="-342900">
              <a:buFont typeface="+mj-lt"/>
              <a:buAutoNum type="arabicPeriod"/>
            </a:pPr>
            <a:r>
              <a:rPr lang="id-ID" sz="1600" dirty="0"/>
              <a:t>Disseminate knowledge (Menyebarkan pengetahuan). Pengetahuan harus dibuat dalam bentuk yang bermakna bagi siapapun dalam organisasi yang membutuhkannya, dimanapun dan kapanpun.</a:t>
            </a:r>
            <a:endParaRPr lang="en-US" sz="1600" dirty="0"/>
          </a:p>
        </p:txBody>
      </p:sp>
    </p:spTree>
    <p:extLst>
      <p:ext uri="{BB962C8B-B14F-4D97-AF65-F5344CB8AC3E}">
        <p14:creationId xmlns:p14="http://schemas.microsoft.com/office/powerpoint/2010/main" val="2375163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9502"/>
            <a:ext cx="8520600" cy="572700"/>
          </a:xfrm>
        </p:spPr>
        <p:txBody>
          <a:bodyPr/>
          <a:lstStyle/>
          <a:p>
            <a:r>
              <a:rPr lang="id-ID" sz="2000" b="1" dirty="0">
                <a:solidFill>
                  <a:schemeClr val="bg2"/>
                </a:solidFill>
              </a:rPr>
              <a:t>Information Technology dalam Knowledge Management</a:t>
            </a:r>
            <a:br>
              <a:rPr lang="en-US" dirty="0"/>
            </a:br>
            <a:endParaRPr lang="en-US" dirty="0"/>
          </a:p>
        </p:txBody>
      </p:sp>
      <p:sp>
        <p:nvSpPr>
          <p:cNvPr id="3" name="Rectangle 2"/>
          <p:cNvSpPr/>
          <p:nvPr/>
        </p:nvSpPr>
        <p:spPr>
          <a:xfrm>
            <a:off x="323528" y="1275606"/>
            <a:ext cx="8208912" cy="3539430"/>
          </a:xfrm>
          <a:prstGeom prst="rect">
            <a:avLst/>
          </a:prstGeom>
        </p:spPr>
        <p:txBody>
          <a:bodyPr wrap="square">
            <a:spAutoFit/>
          </a:bodyPr>
          <a:lstStyle/>
          <a:p>
            <a:pPr marL="342900" lvl="0" indent="-342900">
              <a:buFont typeface="+mj-lt"/>
              <a:buAutoNum type="arabicPeriod"/>
            </a:pPr>
            <a:r>
              <a:rPr lang="id-ID" sz="1600" dirty="0"/>
              <a:t>Communication technologies (Teknologi Komunikasi): mengijinkan pemakai untuik mengakses pengetahuan yang dibutuhkan, dan untuk berkomunikasi antara satu dengan yang lainya khususnya dengan pakar melalui E-mail, Internet, corporate intranets, dan peralatan berbasi web lain yang menyediakan komunikasi provide kemampuan komunkasi.</a:t>
            </a:r>
          </a:p>
          <a:p>
            <a:pPr marL="342900" lvl="0" indent="-342900">
              <a:buFont typeface="+mj-lt"/>
              <a:buAutoNum type="arabicPeriod"/>
            </a:pPr>
            <a:r>
              <a:rPr lang="id-ID" sz="1600" dirty="0"/>
              <a:t>Collaboration technologies : menyiapkan metode menjalakan kerja kelompok. Kemampuan Komputasi Kolaborasi seperti electronic brainstorming (badai pemikiran elektronik) meningkatkan kerja kelompok khususnya untuk kontribusi pengetahuan.</a:t>
            </a:r>
          </a:p>
          <a:p>
            <a:pPr marL="342900" lvl="0" indent="-342900">
              <a:buFont typeface="+mj-lt"/>
              <a:buAutoNum type="arabicPeriod"/>
            </a:pPr>
            <a:r>
              <a:rPr lang="id-ID" sz="1600" dirty="0"/>
              <a:t>Storage and retrieval technologies: pada awalnya berarti menggunakan suatu Database Management System untuk menyimpan to store and manage explicit knowledge . Electronic Document Management System dan Specialized Storage System yang menjadi bagian dari </a:t>
            </a:r>
            <a:r>
              <a:rPr lang="id-ID" sz="1600" i="1" dirty="0"/>
              <a:t>Collaborative Computing System </a:t>
            </a:r>
            <a:r>
              <a:rPr lang="id-ID" sz="1600" dirty="0"/>
              <a:t>adalah alat yang digunakan untuk menangkap, menyimpan dan memanajemen pengetahuan secara tersembunyi.</a:t>
            </a:r>
            <a:endParaRPr lang="en-US" sz="1600" dirty="0"/>
          </a:p>
        </p:txBody>
      </p:sp>
    </p:spTree>
    <p:extLst>
      <p:ext uri="{BB962C8B-B14F-4D97-AF65-F5344CB8AC3E}">
        <p14:creationId xmlns:p14="http://schemas.microsoft.com/office/powerpoint/2010/main" val="1587665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bg2"/>
                </a:solidFill>
              </a:rPr>
              <a:t>Technologies yang mendukung Knowledge Management</a:t>
            </a:r>
            <a:br>
              <a:rPr lang="en-US" b="1" dirty="0">
                <a:solidFill>
                  <a:schemeClr val="bg2"/>
                </a:solidFill>
              </a:rPr>
            </a:br>
            <a:endParaRPr lang="en-US" dirty="0">
              <a:solidFill>
                <a:schemeClr val="bg2"/>
              </a:solidFill>
            </a:endParaRPr>
          </a:p>
        </p:txBody>
      </p:sp>
      <p:sp>
        <p:nvSpPr>
          <p:cNvPr id="3" name="Rectangle 2"/>
          <p:cNvSpPr/>
          <p:nvPr/>
        </p:nvSpPr>
        <p:spPr>
          <a:xfrm>
            <a:off x="611560" y="1707654"/>
            <a:ext cx="8208912" cy="3416320"/>
          </a:xfrm>
          <a:prstGeom prst="rect">
            <a:avLst/>
          </a:prstGeom>
        </p:spPr>
        <p:txBody>
          <a:bodyPr wrap="square">
            <a:spAutoFit/>
          </a:bodyPr>
          <a:lstStyle/>
          <a:p>
            <a:pPr marL="457200" lvl="0" indent="-457200">
              <a:buFont typeface="+mj-lt"/>
              <a:buAutoNum type="arabicPeriod"/>
            </a:pPr>
            <a:r>
              <a:rPr lang="id-ID" sz="2400" dirty="0"/>
              <a:t>Artificial Intelligence. Suatu kajian dari proses berfikirnya manusia dan merepresentasikan proses tersebut ke dalam mesin.</a:t>
            </a:r>
          </a:p>
          <a:p>
            <a:pPr marL="457200" lvl="0" indent="-457200">
              <a:buFont typeface="+mj-lt"/>
              <a:buAutoNum type="arabicPeriod"/>
            </a:pPr>
            <a:r>
              <a:rPr lang="id-ID" sz="2400" dirty="0"/>
              <a:t>Intelligent Agents. Bekerja dan menyiapkan asisten dalam tugas hariannya.</a:t>
            </a:r>
          </a:p>
          <a:p>
            <a:pPr marL="457200" lvl="0" indent="-457200">
              <a:buFont typeface="+mj-lt"/>
              <a:buAutoNum type="arabicPeriod"/>
            </a:pPr>
            <a:r>
              <a:rPr lang="id-ID" sz="2400" dirty="0"/>
              <a:t>Knowledge Discovery dalam Databases. Suatu proses yang digunakan untuk mencari dan mengekstrak informasi yang bergunadari sejumlah dokumendan data.</a:t>
            </a:r>
            <a:endParaRPr lang="en-US" sz="2400" dirty="0"/>
          </a:p>
        </p:txBody>
      </p:sp>
    </p:spTree>
    <p:extLst>
      <p:ext uri="{BB962C8B-B14F-4D97-AF65-F5344CB8AC3E}">
        <p14:creationId xmlns:p14="http://schemas.microsoft.com/office/powerpoint/2010/main" val="400154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2" name="Rectangle 1"/>
          <p:cNvSpPr/>
          <p:nvPr/>
        </p:nvSpPr>
        <p:spPr>
          <a:xfrm>
            <a:off x="1115616" y="1131590"/>
            <a:ext cx="7920880" cy="3170099"/>
          </a:xfrm>
          <a:prstGeom prst="rect">
            <a:avLst/>
          </a:prstGeom>
        </p:spPr>
        <p:txBody>
          <a:bodyPr wrap="square">
            <a:spAutoFit/>
          </a:bodyPr>
          <a:lstStyle/>
          <a:p>
            <a:r>
              <a:rPr lang="id-ID" sz="3200" b="1" dirty="0"/>
              <a:t>Tujuan Pembelajaran</a:t>
            </a:r>
            <a:endParaRPr lang="en-US" sz="3200" b="1" dirty="0"/>
          </a:p>
          <a:p>
            <a:pPr marL="342900" lvl="0" indent="-342900">
              <a:buFont typeface="+mj-lt"/>
              <a:buAutoNum type="arabicPeriod"/>
            </a:pPr>
            <a:r>
              <a:rPr lang="id-ID" dirty="0"/>
              <a:t>Mengenal pentingnya data, masalah managerial, dan </a:t>
            </a:r>
            <a:r>
              <a:rPr lang="id-ID" i="1" dirty="0"/>
              <a:t>life cycle</a:t>
            </a:r>
            <a:r>
              <a:rPr lang="id-ID" dirty="0"/>
              <a:t>.</a:t>
            </a:r>
          </a:p>
          <a:p>
            <a:pPr marL="342900" lvl="0" indent="-342900">
              <a:buFont typeface="+mj-lt"/>
              <a:buAutoNum type="arabicPeriod"/>
            </a:pPr>
            <a:r>
              <a:rPr lang="id-ID" dirty="0"/>
              <a:t>Mendeskripsikan </a:t>
            </a:r>
            <a:r>
              <a:rPr lang="id-ID" i="1" dirty="0"/>
              <a:t>Data Source </a:t>
            </a:r>
            <a:r>
              <a:rPr lang="id-ID" dirty="0"/>
              <a:t>dan </a:t>
            </a:r>
            <a:r>
              <a:rPr lang="id-ID" i="1" dirty="0"/>
              <a:t>Data Source Collection</a:t>
            </a:r>
            <a:endParaRPr lang="id-ID" dirty="0"/>
          </a:p>
          <a:p>
            <a:pPr marL="342900" lvl="0" indent="-342900">
              <a:buFont typeface="+mj-lt"/>
              <a:buAutoNum type="arabicPeriod"/>
            </a:pPr>
            <a:r>
              <a:rPr lang="id-ID" dirty="0"/>
              <a:t>Mendeskripsikan </a:t>
            </a:r>
            <a:r>
              <a:rPr lang="id-ID" i="1" dirty="0"/>
              <a:t>Document Management Systems</a:t>
            </a:r>
            <a:r>
              <a:rPr lang="id-ID" dirty="0"/>
              <a:t>.</a:t>
            </a:r>
          </a:p>
          <a:p>
            <a:pPr marL="342900" lvl="0" indent="-342900">
              <a:buFont typeface="+mj-lt"/>
              <a:buAutoNum type="arabicPeriod"/>
            </a:pPr>
            <a:r>
              <a:rPr lang="id-ID" dirty="0"/>
              <a:t>Menjelaskan operasi dari </a:t>
            </a:r>
            <a:r>
              <a:rPr lang="id-ID" i="1" dirty="0"/>
              <a:t>Data Warehousing </a:t>
            </a:r>
            <a:r>
              <a:rPr lang="id-ID" dirty="0"/>
              <a:t>dan perannya dalam </a:t>
            </a:r>
            <a:r>
              <a:rPr lang="id-ID" i="1" dirty="0"/>
              <a:t>Decision Support</a:t>
            </a:r>
            <a:r>
              <a:rPr lang="id-ID" dirty="0"/>
              <a:t>.</a:t>
            </a:r>
          </a:p>
          <a:p>
            <a:pPr marL="342900" lvl="0" indent="-342900">
              <a:buFont typeface="+mj-lt"/>
              <a:buAutoNum type="arabicPeriod"/>
            </a:pPr>
            <a:r>
              <a:rPr lang="id-ID" dirty="0"/>
              <a:t>Mendeskripsikan penemuan </a:t>
            </a:r>
            <a:r>
              <a:rPr lang="id-ID" i="1" dirty="0"/>
              <a:t>informasi, pengetahuan </a:t>
            </a:r>
            <a:r>
              <a:rPr lang="id-ID" dirty="0"/>
              <a:t>dan </a:t>
            </a:r>
            <a:r>
              <a:rPr lang="id-ID" i="1" dirty="0"/>
              <a:t>Business Intelligence</a:t>
            </a:r>
            <a:endParaRPr lang="id-ID" dirty="0"/>
          </a:p>
          <a:p>
            <a:pPr marL="342900" lvl="0" indent="-342900">
              <a:buFont typeface="+mj-lt"/>
              <a:buAutoNum type="arabicPeriod"/>
            </a:pPr>
            <a:r>
              <a:rPr lang="id-ID" dirty="0"/>
              <a:t>Memahami kemampuan dan manfaat dari penggalian data.</a:t>
            </a:r>
          </a:p>
          <a:p>
            <a:pPr marL="342900" lvl="0" indent="-342900">
              <a:buFont typeface="+mj-lt"/>
              <a:buAutoNum type="arabicPeriod"/>
            </a:pPr>
            <a:r>
              <a:rPr lang="id-ID" dirty="0"/>
              <a:t>Mendeskripsikan metode presentasi data, dan menjelaskan GIS, simulasi visual dan realitas virtual sebagai alat pendukung keputusan.</a:t>
            </a:r>
          </a:p>
          <a:p>
            <a:pPr marL="342900" lvl="0" indent="-342900">
              <a:buFont typeface="+mj-lt"/>
              <a:buAutoNum type="arabicPeriod"/>
            </a:pPr>
            <a:r>
              <a:rPr lang="id-ID" dirty="0"/>
              <a:t>Mengenali peran web dalam manajemen data.</a:t>
            </a:r>
          </a:p>
          <a:p>
            <a:pPr marL="342900" lvl="0" indent="-342900">
              <a:buFont typeface="+mj-lt"/>
              <a:buAutoNum type="arabicPeriod"/>
            </a:pPr>
            <a:r>
              <a:rPr lang="id-ID" dirty="0"/>
              <a:t>Mendefinisikan pengetahuan dan menjelaskan berbagai jenis pengetahuan.</a:t>
            </a:r>
          </a:p>
          <a:p>
            <a:pPr marL="342900" lvl="0" indent="-342900">
              <a:buFont typeface="+mj-lt"/>
              <a:buAutoNum type="arabicPeriod"/>
            </a:pPr>
            <a:r>
              <a:rPr lang="id-ID" dirty="0"/>
              <a:t>Menjelaskan teknologi yang dapat digunakan dalam sistem manajemen pengetahuan </a:t>
            </a:r>
            <a:endParaRPr lang="en-US" dirty="0"/>
          </a:p>
          <a:p>
            <a:r>
              <a:rPr lang="id-ID" dirty="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46"/>
          <p:cNvSpPr/>
          <p:nvPr/>
        </p:nvSpPr>
        <p:spPr>
          <a:xfrm>
            <a:off x="3903000" y="750622"/>
            <a:ext cx="669000" cy="6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6"/>
          <p:cNvSpPr/>
          <p:nvPr/>
        </p:nvSpPr>
        <p:spPr>
          <a:xfrm>
            <a:off x="7270293" y="771550"/>
            <a:ext cx="669000" cy="6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6"/>
          <p:cNvSpPr/>
          <p:nvPr/>
        </p:nvSpPr>
        <p:spPr>
          <a:xfrm>
            <a:off x="755576" y="750622"/>
            <a:ext cx="669000" cy="6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6"/>
          <p:cNvSpPr txBox="1">
            <a:spLocks noGrp="1"/>
          </p:cNvSpPr>
          <p:nvPr>
            <p:ph type="title"/>
          </p:nvPr>
        </p:nvSpPr>
        <p:spPr>
          <a:xfrm>
            <a:off x="47840" y="31011"/>
            <a:ext cx="8520600" cy="572700"/>
          </a:xfrm>
          <a:prstGeom prst="rect">
            <a:avLst/>
          </a:prstGeom>
        </p:spPr>
        <p:txBody>
          <a:bodyPr spcFirstLastPara="1" wrap="square" lIns="91425" tIns="91425" rIns="91425" bIns="91425" anchor="t" anchorCtr="0">
            <a:noAutofit/>
          </a:bodyPr>
          <a:lstStyle/>
          <a:p>
            <a:r>
              <a:rPr lang="id-ID" b="1" dirty="0"/>
              <a:t>Manajemen Data</a:t>
            </a:r>
            <a:endParaRPr lang="en-US" b="1" dirty="0"/>
          </a:p>
        </p:txBody>
      </p:sp>
      <p:sp>
        <p:nvSpPr>
          <p:cNvPr id="895" name="Google Shape;895;p46"/>
          <p:cNvSpPr txBox="1">
            <a:spLocks noGrp="1"/>
          </p:cNvSpPr>
          <p:nvPr>
            <p:ph type="subTitle" idx="1"/>
          </p:nvPr>
        </p:nvSpPr>
        <p:spPr>
          <a:xfrm>
            <a:off x="35496" y="2211710"/>
            <a:ext cx="2421300" cy="669000"/>
          </a:xfrm>
          <a:prstGeom prst="rect">
            <a:avLst/>
          </a:prstGeom>
        </p:spPr>
        <p:txBody>
          <a:bodyPr spcFirstLastPara="1" wrap="square" lIns="91425" tIns="91425" rIns="91425" bIns="91425" anchor="t" anchorCtr="0">
            <a:noAutofit/>
          </a:bodyPr>
          <a:lstStyle/>
          <a:p>
            <a:pPr marL="0" lvl="0" indent="0" algn="just"/>
            <a:r>
              <a:rPr lang="id-ID" dirty="0"/>
              <a:t>aplikasi IT tidak dapat dilaksanakan tanpa menggunakan data. Data seharusnya berkualitas tinggi (</a:t>
            </a:r>
            <a:r>
              <a:rPr lang="id-ID" i="1" dirty="0"/>
              <a:t>accurate</a:t>
            </a:r>
            <a:r>
              <a:rPr lang="id-ID" dirty="0"/>
              <a:t>-tepat, </a:t>
            </a:r>
            <a:r>
              <a:rPr lang="id-ID" i="1" dirty="0"/>
              <a:t>complete</a:t>
            </a:r>
            <a:r>
              <a:rPr lang="id-ID" dirty="0"/>
              <a:t>-lengkap, </a:t>
            </a:r>
            <a:r>
              <a:rPr lang="id-ID" i="1" dirty="0"/>
              <a:t>timely</a:t>
            </a:r>
            <a:r>
              <a:rPr lang="id-ID" dirty="0"/>
              <a:t>-tepat waktu, </a:t>
            </a:r>
            <a:r>
              <a:rPr lang="id-ID" i="1" dirty="0"/>
              <a:t>consistent</a:t>
            </a:r>
            <a:r>
              <a:rPr lang="id-ID" dirty="0"/>
              <a:t>-tetap, </a:t>
            </a:r>
            <a:r>
              <a:rPr lang="id-ID" i="1" dirty="0"/>
              <a:t>accessible</a:t>
            </a:r>
            <a:r>
              <a:rPr lang="id-ID" dirty="0"/>
              <a:t>-dapat diakses, </a:t>
            </a:r>
            <a:r>
              <a:rPr lang="id-ID" i="1" dirty="0"/>
              <a:t>relevant</a:t>
            </a:r>
            <a:r>
              <a:rPr lang="id-ID" dirty="0"/>
              <a:t>-sesuai, dan </a:t>
            </a:r>
            <a:r>
              <a:rPr lang="id-ID" i="1" dirty="0"/>
              <a:t>concise</a:t>
            </a:r>
            <a:r>
              <a:rPr lang="id-ID" dirty="0"/>
              <a:t>-ringkas).</a:t>
            </a:r>
            <a:endParaRPr dirty="0"/>
          </a:p>
        </p:txBody>
      </p:sp>
      <p:sp>
        <p:nvSpPr>
          <p:cNvPr id="896" name="Google Shape;896;p46"/>
          <p:cNvSpPr txBox="1">
            <a:spLocks noGrp="1"/>
          </p:cNvSpPr>
          <p:nvPr>
            <p:ph type="subTitle" idx="2"/>
          </p:nvPr>
        </p:nvSpPr>
        <p:spPr>
          <a:xfrm>
            <a:off x="-108520" y="1440550"/>
            <a:ext cx="2421300" cy="419400"/>
          </a:xfrm>
          <a:prstGeom prst="rect">
            <a:avLst/>
          </a:prstGeom>
        </p:spPr>
        <p:txBody>
          <a:bodyPr spcFirstLastPara="1" wrap="square" lIns="91425" tIns="91425" rIns="91425" bIns="91425" anchor="t" anchorCtr="0">
            <a:noAutofit/>
          </a:bodyPr>
          <a:lstStyle/>
          <a:p>
            <a:pPr marL="0" lvl="0" indent="0"/>
            <a:r>
              <a:rPr lang="id-ID" b="1" dirty="0"/>
              <a:t>Faktor penentu kesuksesan</a:t>
            </a:r>
            <a:endParaRPr dirty="0"/>
          </a:p>
        </p:txBody>
      </p:sp>
      <p:sp>
        <p:nvSpPr>
          <p:cNvPr id="898" name="Google Shape;898;p46"/>
          <p:cNvSpPr txBox="1">
            <a:spLocks noGrp="1"/>
          </p:cNvSpPr>
          <p:nvPr>
            <p:ph type="subTitle" idx="4"/>
          </p:nvPr>
        </p:nvSpPr>
        <p:spPr>
          <a:xfrm>
            <a:off x="2843808" y="1432270"/>
            <a:ext cx="3226874" cy="419400"/>
          </a:xfrm>
          <a:prstGeom prst="rect">
            <a:avLst/>
          </a:prstGeom>
        </p:spPr>
        <p:txBody>
          <a:bodyPr spcFirstLastPara="1" wrap="square" lIns="91425" tIns="91425" rIns="91425" bIns="91425" anchor="t" anchorCtr="0">
            <a:noAutofit/>
          </a:bodyPr>
          <a:lstStyle/>
          <a:p>
            <a:pPr lvl="0" algn="just"/>
            <a:r>
              <a:rPr lang="id-ID" b="1" dirty="0"/>
              <a:t>Sulitnya  Memanajemen</a:t>
            </a:r>
          </a:p>
          <a:p>
            <a:pPr lvl="0" algn="just"/>
            <a:r>
              <a:rPr lang="id-ID" b="1" dirty="0"/>
              <a:t>Data</a:t>
            </a:r>
            <a:r>
              <a:rPr lang="id-ID" dirty="0"/>
              <a:t>:</a:t>
            </a:r>
            <a:endParaRPr lang="en-US" b="1" dirty="0"/>
          </a:p>
        </p:txBody>
      </p:sp>
      <p:sp>
        <p:nvSpPr>
          <p:cNvPr id="907" name="Google Shape;907;p46"/>
          <p:cNvSpPr txBox="1">
            <a:spLocks noGrp="1"/>
          </p:cNvSpPr>
          <p:nvPr>
            <p:ph type="title" idx="16"/>
          </p:nvPr>
        </p:nvSpPr>
        <p:spPr>
          <a:xfrm>
            <a:off x="755576" y="751989"/>
            <a:ext cx="669000" cy="66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sp>
        <p:nvSpPr>
          <p:cNvPr id="909" name="Google Shape;909;p46"/>
          <p:cNvSpPr txBox="1">
            <a:spLocks noGrp="1"/>
          </p:cNvSpPr>
          <p:nvPr>
            <p:ph type="title" idx="18"/>
          </p:nvPr>
        </p:nvSpPr>
        <p:spPr>
          <a:xfrm>
            <a:off x="3903000" y="741335"/>
            <a:ext cx="669000" cy="66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sp>
        <p:nvSpPr>
          <p:cNvPr id="911" name="Google Shape;911;p46"/>
          <p:cNvSpPr txBox="1">
            <a:spLocks noGrp="1"/>
          </p:cNvSpPr>
          <p:nvPr>
            <p:ph type="title" idx="20"/>
          </p:nvPr>
        </p:nvSpPr>
        <p:spPr>
          <a:xfrm>
            <a:off x="7277100" y="750622"/>
            <a:ext cx="669000" cy="66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sp>
        <p:nvSpPr>
          <p:cNvPr id="913" name="Google Shape;913;p46"/>
          <p:cNvSpPr/>
          <p:nvPr/>
        </p:nvSpPr>
        <p:spPr>
          <a:xfrm>
            <a:off x="2161375" y="1189250"/>
            <a:ext cx="94200" cy="9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6"/>
          <p:cNvSpPr/>
          <p:nvPr/>
        </p:nvSpPr>
        <p:spPr>
          <a:xfrm>
            <a:off x="3059832" y="4803998"/>
            <a:ext cx="94200" cy="9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6"/>
          <p:cNvSpPr/>
          <p:nvPr/>
        </p:nvSpPr>
        <p:spPr>
          <a:xfrm>
            <a:off x="8532440" y="4761319"/>
            <a:ext cx="36000" cy="36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6"/>
          <p:cNvSpPr/>
          <p:nvPr/>
        </p:nvSpPr>
        <p:spPr>
          <a:xfrm rot="2506023">
            <a:off x="7775427" y="806625"/>
            <a:ext cx="170284" cy="17028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ectangle 11"/>
          <p:cNvSpPr/>
          <p:nvPr/>
        </p:nvSpPr>
        <p:spPr>
          <a:xfrm>
            <a:off x="2267744" y="2269777"/>
            <a:ext cx="4095648" cy="2462213"/>
          </a:xfrm>
          <a:prstGeom prst="rect">
            <a:avLst/>
          </a:prstGeom>
        </p:spPr>
        <p:txBody>
          <a:bodyPr wrap="square">
            <a:spAutoFit/>
          </a:bodyPr>
          <a:lstStyle/>
          <a:p>
            <a:pPr marL="285750" lvl="1" indent="-285750" algn="just">
              <a:buFont typeface="Arial" pitchFamily="34" charset="0"/>
              <a:buChar char="•"/>
            </a:pPr>
            <a:r>
              <a:rPr lang="id-ID" dirty="0">
                <a:solidFill>
                  <a:schemeClr val="bg1"/>
                </a:solidFill>
              </a:rPr>
              <a:t>Jumlah data bertambah secara eksponen (pangkat) bersamaan dengan waktu.</a:t>
            </a:r>
          </a:p>
          <a:p>
            <a:pPr marL="285750" lvl="1" indent="-285750" algn="just">
              <a:buFont typeface="Arial" pitchFamily="34" charset="0"/>
              <a:buChar char="•"/>
            </a:pPr>
            <a:r>
              <a:rPr lang="id-ID" dirty="0">
                <a:solidFill>
                  <a:schemeClr val="bg1"/>
                </a:solidFill>
              </a:rPr>
              <a:t>Data tersebar secara merata dalam organisasi dan dan dikumpulan oleh banyak orang dengan beberapa metode dan alat.</a:t>
            </a:r>
          </a:p>
          <a:p>
            <a:pPr marL="285750" lvl="1" indent="-285750" algn="just">
              <a:buFont typeface="Arial" pitchFamily="34" charset="0"/>
              <a:buChar char="•"/>
            </a:pPr>
            <a:r>
              <a:rPr lang="id-ID" dirty="0">
                <a:solidFill>
                  <a:schemeClr val="bg1"/>
                </a:solidFill>
              </a:rPr>
              <a:t>Jumlah data eksternal yang selalu bertambah dibutuhkan untuk menjadi pertimbangan dalam membuat keputusan organisasi.</a:t>
            </a:r>
          </a:p>
          <a:p>
            <a:pPr marL="285750" lvl="1" indent="-285750" algn="just">
              <a:buFont typeface="Arial" pitchFamily="34" charset="0"/>
              <a:buChar char="•"/>
            </a:pPr>
            <a:r>
              <a:rPr lang="id-ID" i="1" dirty="0">
                <a:solidFill>
                  <a:schemeClr val="bg1"/>
                </a:solidFill>
              </a:rPr>
              <a:t>Data security</a:t>
            </a:r>
            <a:r>
              <a:rPr lang="id-ID" dirty="0">
                <a:solidFill>
                  <a:schemeClr val="bg1"/>
                </a:solidFill>
              </a:rPr>
              <a:t>, </a:t>
            </a:r>
            <a:r>
              <a:rPr lang="id-ID" i="1" dirty="0">
                <a:solidFill>
                  <a:schemeClr val="bg1"/>
                </a:solidFill>
              </a:rPr>
              <a:t>Data Quality</a:t>
            </a:r>
            <a:r>
              <a:rPr lang="id-ID" dirty="0">
                <a:solidFill>
                  <a:schemeClr val="bg1"/>
                </a:solidFill>
              </a:rPr>
              <a:t>, dan </a:t>
            </a:r>
            <a:r>
              <a:rPr lang="id-ID" i="1" dirty="0">
                <a:solidFill>
                  <a:schemeClr val="bg1"/>
                </a:solidFill>
              </a:rPr>
              <a:t>Data Integrity </a:t>
            </a:r>
            <a:r>
              <a:rPr lang="id-ID" dirty="0">
                <a:solidFill>
                  <a:schemeClr val="bg1"/>
                </a:solidFill>
              </a:rPr>
              <a:t>sangat penting, namun sangat mudah dimusnahkan.</a:t>
            </a:r>
            <a:endParaRPr lang="en-US" dirty="0">
              <a:solidFill>
                <a:schemeClr val="bg1"/>
              </a:solidFill>
            </a:endParaRPr>
          </a:p>
        </p:txBody>
      </p:sp>
      <p:sp>
        <p:nvSpPr>
          <p:cNvPr id="15" name="Rectangle 14"/>
          <p:cNvSpPr/>
          <p:nvPr/>
        </p:nvSpPr>
        <p:spPr>
          <a:xfrm>
            <a:off x="6363392" y="1491630"/>
            <a:ext cx="2626040" cy="584775"/>
          </a:xfrm>
          <a:prstGeom prst="rect">
            <a:avLst/>
          </a:prstGeom>
        </p:spPr>
        <p:txBody>
          <a:bodyPr wrap="none">
            <a:spAutoFit/>
          </a:bodyPr>
          <a:lstStyle/>
          <a:p>
            <a:r>
              <a:rPr lang="id-ID" sz="1600" b="1" i="1" dirty="0">
                <a:solidFill>
                  <a:schemeClr val="bg1"/>
                </a:solidFill>
              </a:rPr>
              <a:t>Critical Success Factors </a:t>
            </a:r>
          </a:p>
          <a:p>
            <a:r>
              <a:rPr lang="id-ID" sz="1600" b="1" i="1" dirty="0">
                <a:solidFill>
                  <a:schemeClr val="bg1"/>
                </a:solidFill>
              </a:rPr>
              <a:t>(CSF)</a:t>
            </a:r>
            <a:endParaRPr lang="en-US" sz="1600" b="1" i="1" dirty="0">
              <a:solidFill>
                <a:schemeClr val="bg1"/>
              </a:solidFill>
            </a:endParaRPr>
          </a:p>
        </p:txBody>
      </p:sp>
      <p:sp>
        <p:nvSpPr>
          <p:cNvPr id="16" name="Rectangle 15"/>
          <p:cNvSpPr/>
          <p:nvPr/>
        </p:nvSpPr>
        <p:spPr>
          <a:xfrm>
            <a:off x="6399250" y="2310140"/>
            <a:ext cx="2808312" cy="2031325"/>
          </a:xfrm>
          <a:prstGeom prst="rect">
            <a:avLst/>
          </a:prstGeom>
        </p:spPr>
        <p:txBody>
          <a:bodyPr wrap="square">
            <a:spAutoFit/>
          </a:bodyPr>
          <a:lstStyle/>
          <a:p>
            <a:r>
              <a:rPr lang="id-ID" dirty="0">
                <a:solidFill>
                  <a:schemeClr val="bg1"/>
                </a:solidFill>
              </a:rPr>
              <a:t>Organisasi semakin sering memandang manajemen data sebagai faktor kunci keberhasilan. Pemahaman akan data sebagai aset penting dan kesulitan pada data telah menyebabkan organisasi mencari solusi manajemen data yang efektif dan efisien. </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5" name="Google Shape;925;p47"/>
          <p:cNvSpPr txBox="1">
            <a:spLocks noGrp="1"/>
          </p:cNvSpPr>
          <p:nvPr>
            <p:ph type="body" idx="1"/>
          </p:nvPr>
        </p:nvSpPr>
        <p:spPr>
          <a:xfrm>
            <a:off x="827584" y="411510"/>
            <a:ext cx="6738300" cy="537913"/>
          </a:xfrm>
          <a:prstGeom prst="rect">
            <a:avLst/>
          </a:prstGeom>
        </p:spPr>
        <p:txBody>
          <a:bodyPr spcFirstLastPara="1" wrap="square" lIns="91425" tIns="91425" rIns="91425" bIns="91425" anchor="t" anchorCtr="0">
            <a:noAutofit/>
          </a:bodyPr>
          <a:lstStyle/>
          <a:p>
            <a:r>
              <a:rPr lang="id-ID" b="1" dirty="0"/>
              <a:t>Data Life Cycle</a:t>
            </a:r>
            <a:endParaRPr lang="en-US" b="1" dirty="0"/>
          </a:p>
          <a:p>
            <a:pPr marL="0" lvl="0" indent="0" algn="ctr" rtl="0">
              <a:spcBef>
                <a:spcPts val="0"/>
              </a:spcBef>
              <a:spcAft>
                <a:spcPts val="0"/>
              </a:spcAft>
              <a:buNone/>
            </a:pPr>
            <a:endParaRPr dirty="0"/>
          </a:p>
        </p:txBody>
      </p:sp>
      <p:pic>
        <p:nvPicPr>
          <p:cNvPr id="114" name="image1.jpeg"/>
          <p:cNvPicPr/>
          <p:nvPr/>
        </p:nvPicPr>
        <p:blipFill>
          <a:blip r:embed="rId3" cstate="print"/>
          <a:stretch>
            <a:fillRect/>
          </a:stretch>
        </p:blipFill>
        <p:spPr>
          <a:xfrm>
            <a:off x="539552" y="1131591"/>
            <a:ext cx="7704856" cy="3528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723900" y="736062"/>
            <a:ext cx="3114300" cy="863700"/>
          </a:xfrm>
          <a:prstGeom prst="rect">
            <a:avLst/>
          </a:prstGeom>
        </p:spPr>
        <p:txBody>
          <a:bodyPr spcFirstLastPara="1" wrap="square" lIns="91425" tIns="91425" rIns="91425" bIns="91425" anchor="ctr" anchorCtr="0">
            <a:noAutofit/>
          </a:bodyPr>
          <a:lstStyle/>
          <a:p>
            <a:r>
              <a:rPr lang="id-ID" b="1" dirty="0"/>
              <a:t>Data Sources</a:t>
            </a:r>
            <a:endParaRPr lang="en-US" dirty="0"/>
          </a:p>
        </p:txBody>
      </p:sp>
      <p:sp>
        <p:nvSpPr>
          <p:cNvPr id="1064" name="Google Shape;1064;p49"/>
          <p:cNvSpPr txBox="1">
            <a:spLocks noGrp="1"/>
          </p:cNvSpPr>
          <p:nvPr>
            <p:ph type="subTitle" idx="1"/>
          </p:nvPr>
        </p:nvSpPr>
        <p:spPr>
          <a:xfrm>
            <a:off x="323528" y="1605740"/>
            <a:ext cx="4590341" cy="2730000"/>
          </a:xfrm>
          <a:prstGeom prst="rect">
            <a:avLst/>
          </a:prstGeom>
        </p:spPr>
        <p:txBody>
          <a:bodyPr spcFirstLastPara="1" wrap="square" lIns="91425" tIns="91425" rIns="91425" bIns="91425" anchor="t" anchorCtr="0">
            <a:noAutofit/>
          </a:bodyPr>
          <a:lstStyle/>
          <a:p>
            <a:pPr lvl="0"/>
            <a:r>
              <a:rPr lang="id-ID" i="1" dirty="0"/>
              <a:t>Data Sources </a:t>
            </a:r>
            <a:r>
              <a:rPr lang="id-ID" dirty="0"/>
              <a:t>Internal: Data berkaitan dengan </a:t>
            </a:r>
            <a:r>
              <a:rPr lang="id-ID" i="1" dirty="0"/>
              <a:t>people</a:t>
            </a:r>
            <a:r>
              <a:rPr lang="id-ID" dirty="0"/>
              <a:t>, </a:t>
            </a:r>
            <a:r>
              <a:rPr lang="id-ID" i="1" dirty="0"/>
              <a:t>products</a:t>
            </a:r>
            <a:r>
              <a:rPr lang="id-ID" dirty="0"/>
              <a:t>, </a:t>
            </a:r>
            <a:r>
              <a:rPr lang="id-ID" i="1" dirty="0"/>
              <a:t>services</a:t>
            </a:r>
            <a:r>
              <a:rPr lang="id-ID" dirty="0"/>
              <a:t>, dan </a:t>
            </a:r>
            <a:r>
              <a:rPr lang="id-ID" i="1" dirty="0"/>
              <a:t>processes</a:t>
            </a:r>
            <a:r>
              <a:rPr lang="id-ID" dirty="0"/>
              <a:t>.</a:t>
            </a:r>
            <a:endParaRPr lang="en-US" dirty="0"/>
          </a:p>
          <a:p>
            <a:pPr lvl="0"/>
            <a:r>
              <a:rPr lang="id-ID" i="1" dirty="0"/>
              <a:t>Personal Data</a:t>
            </a:r>
            <a:r>
              <a:rPr lang="id-ID" dirty="0"/>
              <a:t>: Pemakai Sistem Informasi atau pegawai perusahaan lain yang mengdokumentasikan keahliannya dengan membuat </a:t>
            </a:r>
            <a:r>
              <a:rPr lang="id-ID" i="1" dirty="0"/>
              <a:t>Personal Data</a:t>
            </a:r>
            <a:r>
              <a:rPr lang="id-ID" dirty="0"/>
              <a:t>.</a:t>
            </a:r>
            <a:endParaRPr lang="en-US" dirty="0"/>
          </a:p>
          <a:p>
            <a:pPr lvl="0"/>
            <a:r>
              <a:rPr lang="id-ID" i="1" dirty="0"/>
              <a:t>Data Sources </a:t>
            </a:r>
            <a:r>
              <a:rPr lang="id-ID" dirty="0"/>
              <a:t>Eksternal: Data dari database komersial untuk mendeteksi dan data dari satelit.</a:t>
            </a:r>
            <a:endParaRPr lang="en-US"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grpSp>
        <p:nvGrpSpPr>
          <p:cNvPr id="1065" name="Google Shape;1065;p49"/>
          <p:cNvGrpSpPr/>
          <p:nvPr/>
        </p:nvGrpSpPr>
        <p:grpSpPr>
          <a:xfrm>
            <a:off x="5314241" y="1281284"/>
            <a:ext cx="3367272" cy="3097376"/>
            <a:chOff x="4495621" y="738354"/>
            <a:chExt cx="4343747" cy="3995583"/>
          </a:xfrm>
        </p:grpSpPr>
        <p:sp>
          <p:nvSpPr>
            <p:cNvPr id="1066" name="Google Shape;1066;p49"/>
            <p:cNvSpPr/>
            <p:nvPr/>
          </p:nvSpPr>
          <p:spPr>
            <a:xfrm>
              <a:off x="7641175" y="2499425"/>
              <a:ext cx="251700" cy="251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9"/>
            <p:cNvGrpSpPr/>
            <p:nvPr/>
          </p:nvGrpSpPr>
          <p:grpSpPr>
            <a:xfrm>
              <a:off x="4495621" y="738354"/>
              <a:ext cx="4343747" cy="3995583"/>
              <a:chOff x="1477050" y="841050"/>
              <a:chExt cx="4671700" cy="4297250"/>
            </a:xfrm>
          </p:grpSpPr>
          <p:sp>
            <p:nvSpPr>
              <p:cNvPr id="1068" name="Google Shape;1068;p49"/>
              <p:cNvSpPr/>
              <p:nvPr/>
            </p:nvSpPr>
            <p:spPr>
              <a:xfrm>
                <a:off x="2254275" y="841050"/>
                <a:ext cx="713875" cy="714700"/>
              </a:xfrm>
              <a:custGeom>
                <a:avLst/>
                <a:gdLst/>
                <a:ahLst/>
                <a:cxnLst/>
                <a:rect l="l" t="t" r="r" b="b"/>
                <a:pathLst>
                  <a:path w="28555" h="28588" extrusionOk="0">
                    <a:moveTo>
                      <a:pt x="14278" y="0"/>
                    </a:moveTo>
                    <a:cubicBezTo>
                      <a:pt x="6372" y="0"/>
                      <a:pt x="1" y="6405"/>
                      <a:pt x="1" y="14277"/>
                    </a:cubicBezTo>
                    <a:cubicBezTo>
                      <a:pt x="1" y="22183"/>
                      <a:pt x="6372" y="28587"/>
                      <a:pt x="14278" y="28587"/>
                    </a:cubicBezTo>
                    <a:cubicBezTo>
                      <a:pt x="22150" y="28587"/>
                      <a:pt x="28554" y="22183"/>
                      <a:pt x="28554" y="14277"/>
                    </a:cubicBezTo>
                    <a:cubicBezTo>
                      <a:pt x="28554" y="6405"/>
                      <a:pt x="22150" y="0"/>
                      <a:pt x="1427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2449425" y="1118750"/>
                <a:ext cx="73400" cy="238525"/>
              </a:xfrm>
              <a:custGeom>
                <a:avLst/>
                <a:gdLst/>
                <a:ahLst/>
                <a:cxnLst/>
                <a:rect l="l" t="t" r="r" b="b"/>
                <a:pathLst>
                  <a:path w="2936" h="9541" extrusionOk="0">
                    <a:moveTo>
                      <a:pt x="0" y="0"/>
                    </a:moveTo>
                    <a:lnTo>
                      <a:pt x="0" y="9540"/>
                    </a:lnTo>
                    <a:lnTo>
                      <a:pt x="2936" y="9540"/>
                    </a:lnTo>
                    <a:lnTo>
                      <a:pt x="2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2441925" y="999075"/>
                <a:ext cx="103425" cy="88825"/>
              </a:xfrm>
              <a:custGeom>
                <a:avLst/>
                <a:gdLst/>
                <a:ahLst/>
                <a:cxnLst/>
                <a:rect l="l" t="t" r="r" b="b"/>
                <a:pathLst>
                  <a:path w="4137" h="3553" extrusionOk="0">
                    <a:moveTo>
                      <a:pt x="1784" y="1"/>
                    </a:moveTo>
                    <a:cubicBezTo>
                      <a:pt x="870" y="1"/>
                      <a:pt x="0" y="702"/>
                      <a:pt x="0" y="1785"/>
                    </a:cubicBezTo>
                    <a:cubicBezTo>
                      <a:pt x="0" y="2752"/>
                      <a:pt x="767" y="3520"/>
                      <a:pt x="1768" y="3553"/>
                    </a:cubicBezTo>
                    <a:cubicBezTo>
                      <a:pt x="3336" y="3553"/>
                      <a:pt x="4136" y="1652"/>
                      <a:pt x="3036" y="517"/>
                    </a:cubicBezTo>
                    <a:cubicBezTo>
                      <a:pt x="2669" y="161"/>
                      <a:pt x="2221" y="1"/>
                      <a:pt x="1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2570350" y="1111250"/>
                <a:ext cx="229350" cy="246025"/>
              </a:xfrm>
              <a:custGeom>
                <a:avLst/>
                <a:gdLst/>
                <a:ahLst/>
                <a:cxnLst/>
                <a:rect l="l" t="t" r="r" b="b"/>
                <a:pathLst>
                  <a:path w="9174" h="9841" extrusionOk="0">
                    <a:moveTo>
                      <a:pt x="5704" y="0"/>
                    </a:moveTo>
                    <a:cubicBezTo>
                      <a:pt x="4537" y="0"/>
                      <a:pt x="3436" y="600"/>
                      <a:pt x="2835" y="1601"/>
                    </a:cubicBezTo>
                    <a:lnTo>
                      <a:pt x="2835" y="300"/>
                    </a:lnTo>
                    <a:lnTo>
                      <a:pt x="0" y="300"/>
                    </a:lnTo>
                    <a:lnTo>
                      <a:pt x="0" y="9840"/>
                    </a:lnTo>
                    <a:lnTo>
                      <a:pt x="2835" y="9840"/>
                    </a:lnTo>
                    <a:lnTo>
                      <a:pt x="2835" y="4837"/>
                    </a:lnTo>
                    <a:cubicBezTo>
                      <a:pt x="2835" y="3503"/>
                      <a:pt x="3436" y="2702"/>
                      <a:pt x="4637" y="2702"/>
                    </a:cubicBezTo>
                    <a:cubicBezTo>
                      <a:pt x="5704" y="2702"/>
                      <a:pt x="6238" y="3469"/>
                      <a:pt x="6238" y="4837"/>
                    </a:cubicBezTo>
                    <a:lnTo>
                      <a:pt x="6238" y="9840"/>
                    </a:lnTo>
                    <a:lnTo>
                      <a:pt x="9173" y="9840"/>
                    </a:lnTo>
                    <a:lnTo>
                      <a:pt x="9173" y="3803"/>
                    </a:lnTo>
                    <a:cubicBezTo>
                      <a:pt x="9173" y="1234"/>
                      <a:pt x="7739" y="0"/>
                      <a:pt x="5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1681375" y="3123500"/>
                <a:ext cx="384475" cy="404500"/>
              </a:xfrm>
              <a:custGeom>
                <a:avLst/>
                <a:gdLst/>
                <a:ahLst/>
                <a:cxnLst/>
                <a:rect l="l" t="t" r="r" b="b"/>
                <a:pathLst>
                  <a:path w="15379" h="16180" extrusionOk="0">
                    <a:moveTo>
                      <a:pt x="7663" y="1"/>
                    </a:moveTo>
                    <a:cubicBezTo>
                      <a:pt x="7644" y="1"/>
                      <a:pt x="7625" y="1"/>
                      <a:pt x="7606" y="1"/>
                    </a:cubicBezTo>
                    <a:cubicBezTo>
                      <a:pt x="5371" y="1"/>
                      <a:pt x="3570" y="1969"/>
                      <a:pt x="3603" y="4371"/>
                    </a:cubicBezTo>
                    <a:cubicBezTo>
                      <a:pt x="3570" y="6105"/>
                      <a:pt x="4637" y="7673"/>
                      <a:pt x="6238" y="8374"/>
                    </a:cubicBezTo>
                    <a:cubicBezTo>
                      <a:pt x="0" y="9374"/>
                      <a:pt x="367" y="16179"/>
                      <a:pt x="367" y="16179"/>
                    </a:cubicBezTo>
                    <a:lnTo>
                      <a:pt x="15111" y="16046"/>
                    </a:lnTo>
                    <a:cubicBezTo>
                      <a:pt x="15111" y="16046"/>
                      <a:pt x="15378" y="9174"/>
                      <a:pt x="9174" y="8340"/>
                    </a:cubicBezTo>
                    <a:cubicBezTo>
                      <a:pt x="10741" y="7606"/>
                      <a:pt x="11742" y="6005"/>
                      <a:pt x="11709" y="4304"/>
                    </a:cubicBezTo>
                    <a:cubicBezTo>
                      <a:pt x="11709" y="1923"/>
                      <a:pt x="9872" y="1"/>
                      <a:pt x="766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5220575" y="4402425"/>
                <a:ext cx="231850" cy="199675"/>
              </a:xfrm>
              <a:custGeom>
                <a:avLst/>
                <a:gdLst/>
                <a:ahLst/>
                <a:cxnLst/>
                <a:rect l="l" t="t" r="r" b="b"/>
                <a:pathLst>
                  <a:path w="9274" h="7987" extrusionOk="0">
                    <a:moveTo>
                      <a:pt x="6913" y="0"/>
                    </a:moveTo>
                    <a:cubicBezTo>
                      <a:pt x="5859" y="0"/>
                      <a:pt x="4807" y="668"/>
                      <a:pt x="4637" y="1982"/>
                    </a:cubicBezTo>
                    <a:cubicBezTo>
                      <a:pt x="4450" y="673"/>
                      <a:pt x="3405" y="5"/>
                      <a:pt x="2359" y="5"/>
                    </a:cubicBezTo>
                    <a:cubicBezTo>
                      <a:pt x="1352" y="5"/>
                      <a:pt x="346" y="623"/>
                      <a:pt x="100" y="1882"/>
                    </a:cubicBezTo>
                    <a:cubicBezTo>
                      <a:pt x="0" y="2682"/>
                      <a:pt x="200" y="3483"/>
                      <a:pt x="667" y="4117"/>
                    </a:cubicBezTo>
                    <a:cubicBezTo>
                      <a:pt x="1134" y="4751"/>
                      <a:pt x="1668" y="5318"/>
                      <a:pt x="2268" y="5818"/>
                    </a:cubicBezTo>
                    <a:cubicBezTo>
                      <a:pt x="3102" y="6585"/>
                      <a:pt x="3870" y="7252"/>
                      <a:pt x="4703" y="7986"/>
                    </a:cubicBezTo>
                    <a:cubicBezTo>
                      <a:pt x="5537" y="7252"/>
                      <a:pt x="6205" y="6552"/>
                      <a:pt x="7038" y="5818"/>
                    </a:cubicBezTo>
                    <a:cubicBezTo>
                      <a:pt x="7639" y="5318"/>
                      <a:pt x="8173" y="4717"/>
                      <a:pt x="8640" y="4083"/>
                    </a:cubicBezTo>
                    <a:cubicBezTo>
                      <a:pt x="9107" y="3450"/>
                      <a:pt x="9273" y="2649"/>
                      <a:pt x="9173" y="1849"/>
                    </a:cubicBezTo>
                    <a:cubicBezTo>
                      <a:pt x="8929" y="610"/>
                      <a:pt x="7920" y="0"/>
                      <a:pt x="691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5690075" y="2026875"/>
                <a:ext cx="381125" cy="472875"/>
              </a:xfrm>
              <a:custGeom>
                <a:avLst/>
                <a:gdLst/>
                <a:ahLst/>
                <a:cxnLst/>
                <a:rect l="l" t="t" r="r" b="b"/>
                <a:pathLst>
                  <a:path w="15245" h="18915" extrusionOk="0">
                    <a:moveTo>
                      <a:pt x="3807" y="0"/>
                    </a:moveTo>
                    <a:cubicBezTo>
                      <a:pt x="3600" y="0"/>
                      <a:pt x="3469" y="35"/>
                      <a:pt x="3469" y="35"/>
                    </a:cubicBezTo>
                    <a:lnTo>
                      <a:pt x="4103" y="3170"/>
                    </a:lnTo>
                    <a:lnTo>
                      <a:pt x="1601" y="8674"/>
                    </a:lnTo>
                    <a:lnTo>
                      <a:pt x="0" y="8974"/>
                    </a:lnTo>
                    <a:lnTo>
                      <a:pt x="1968" y="18915"/>
                    </a:lnTo>
                    <a:lnTo>
                      <a:pt x="4704" y="18381"/>
                    </a:lnTo>
                    <a:cubicBezTo>
                      <a:pt x="4704" y="18381"/>
                      <a:pt x="11542" y="18114"/>
                      <a:pt x="12809" y="17847"/>
                    </a:cubicBezTo>
                    <a:cubicBezTo>
                      <a:pt x="13010" y="17814"/>
                      <a:pt x="13210" y="17747"/>
                      <a:pt x="13376" y="17681"/>
                    </a:cubicBezTo>
                    <a:cubicBezTo>
                      <a:pt x="14611" y="17013"/>
                      <a:pt x="15244" y="15579"/>
                      <a:pt x="14911" y="14178"/>
                    </a:cubicBezTo>
                    <a:cubicBezTo>
                      <a:pt x="14310" y="11409"/>
                      <a:pt x="13143" y="6272"/>
                      <a:pt x="12743" y="6006"/>
                    </a:cubicBezTo>
                    <a:cubicBezTo>
                      <a:pt x="12667" y="5950"/>
                      <a:pt x="12485" y="5927"/>
                      <a:pt x="12230" y="5927"/>
                    </a:cubicBezTo>
                    <a:cubicBezTo>
                      <a:pt x="10792" y="5927"/>
                      <a:pt x="7039" y="6673"/>
                      <a:pt x="7039" y="6673"/>
                    </a:cubicBezTo>
                    <a:cubicBezTo>
                      <a:pt x="7039" y="6673"/>
                      <a:pt x="7027" y="6803"/>
                      <a:pt x="6990" y="6803"/>
                    </a:cubicBezTo>
                    <a:cubicBezTo>
                      <a:pt x="6919" y="6803"/>
                      <a:pt x="6755" y="6329"/>
                      <a:pt x="6405" y="3570"/>
                    </a:cubicBezTo>
                    <a:cubicBezTo>
                      <a:pt x="5995" y="373"/>
                      <a:pt x="4488" y="0"/>
                      <a:pt x="38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a:off x="5572475" y="2239550"/>
                <a:ext cx="145975" cy="278550"/>
              </a:xfrm>
              <a:custGeom>
                <a:avLst/>
                <a:gdLst/>
                <a:ahLst/>
                <a:cxnLst/>
                <a:rect l="l" t="t" r="r" b="b"/>
                <a:pathLst>
                  <a:path w="5839" h="11142" extrusionOk="0">
                    <a:moveTo>
                      <a:pt x="3737" y="0"/>
                    </a:moveTo>
                    <a:lnTo>
                      <a:pt x="1" y="501"/>
                    </a:lnTo>
                    <a:lnTo>
                      <a:pt x="3136" y="11142"/>
                    </a:lnTo>
                    <a:lnTo>
                      <a:pt x="5838" y="10608"/>
                    </a:lnTo>
                    <a:lnTo>
                      <a:pt x="373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9"/>
              <p:cNvSpPr/>
              <p:nvPr/>
            </p:nvSpPr>
            <p:spPr>
              <a:xfrm>
                <a:off x="1477050" y="5127450"/>
                <a:ext cx="4617500" cy="5850"/>
              </a:xfrm>
              <a:custGeom>
                <a:avLst/>
                <a:gdLst/>
                <a:ahLst/>
                <a:cxnLst/>
                <a:rect l="l" t="t" r="r" b="b"/>
                <a:pathLst>
                  <a:path w="184700" h="234" extrusionOk="0">
                    <a:moveTo>
                      <a:pt x="92367" y="0"/>
                    </a:moveTo>
                    <a:cubicBezTo>
                      <a:pt x="41330" y="0"/>
                      <a:pt x="1" y="67"/>
                      <a:pt x="1" y="134"/>
                    </a:cubicBezTo>
                    <a:cubicBezTo>
                      <a:pt x="1" y="167"/>
                      <a:pt x="41364" y="234"/>
                      <a:pt x="92367" y="234"/>
                    </a:cubicBezTo>
                    <a:cubicBezTo>
                      <a:pt x="143337" y="234"/>
                      <a:pt x="184699" y="167"/>
                      <a:pt x="184699" y="134"/>
                    </a:cubicBezTo>
                    <a:cubicBezTo>
                      <a:pt x="184699" y="67"/>
                      <a:pt x="143370" y="0"/>
                      <a:pt x="923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9"/>
              <p:cNvSpPr/>
              <p:nvPr/>
            </p:nvSpPr>
            <p:spPr>
              <a:xfrm>
                <a:off x="4622650" y="1342675"/>
                <a:ext cx="966525" cy="847250"/>
              </a:xfrm>
              <a:custGeom>
                <a:avLst/>
                <a:gdLst/>
                <a:ahLst/>
                <a:cxnLst/>
                <a:rect l="l" t="t" r="r" b="b"/>
                <a:pathLst>
                  <a:path w="38661" h="33890" extrusionOk="0">
                    <a:moveTo>
                      <a:pt x="19342" y="1"/>
                    </a:moveTo>
                    <a:cubicBezTo>
                      <a:pt x="16854" y="1"/>
                      <a:pt x="14328" y="553"/>
                      <a:pt x="11942" y="1718"/>
                    </a:cubicBezTo>
                    <a:cubicBezTo>
                      <a:pt x="3503" y="5820"/>
                      <a:pt x="0" y="15928"/>
                      <a:pt x="4103" y="24367"/>
                    </a:cubicBezTo>
                    <a:cubicBezTo>
                      <a:pt x="7040" y="30385"/>
                      <a:pt x="13072" y="33890"/>
                      <a:pt x="19347" y="33890"/>
                    </a:cubicBezTo>
                    <a:cubicBezTo>
                      <a:pt x="21837" y="33890"/>
                      <a:pt x="24365" y="33338"/>
                      <a:pt x="26752" y="32173"/>
                    </a:cubicBezTo>
                    <a:cubicBezTo>
                      <a:pt x="35158" y="28103"/>
                      <a:pt x="38661" y="17962"/>
                      <a:pt x="34591" y="9556"/>
                    </a:cubicBezTo>
                    <a:cubicBezTo>
                      <a:pt x="31653" y="3513"/>
                      <a:pt x="25619" y="1"/>
                      <a:pt x="1934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4864475" y="1513825"/>
                <a:ext cx="429500" cy="526225"/>
              </a:xfrm>
              <a:custGeom>
                <a:avLst/>
                <a:gdLst/>
                <a:ahLst/>
                <a:cxnLst/>
                <a:rect l="l" t="t" r="r" b="b"/>
                <a:pathLst>
                  <a:path w="17180" h="21049" extrusionOk="0">
                    <a:moveTo>
                      <a:pt x="9211" y="1"/>
                    </a:moveTo>
                    <a:cubicBezTo>
                      <a:pt x="8084" y="1"/>
                      <a:pt x="6893" y="263"/>
                      <a:pt x="5705" y="842"/>
                    </a:cubicBezTo>
                    <a:cubicBezTo>
                      <a:pt x="768" y="3244"/>
                      <a:pt x="1" y="8014"/>
                      <a:pt x="1435" y="10950"/>
                    </a:cubicBezTo>
                    <a:cubicBezTo>
                      <a:pt x="2260" y="12664"/>
                      <a:pt x="3599" y="13895"/>
                      <a:pt x="5222" y="13895"/>
                    </a:cubicBezTo>
                    <a:cubicBezTo>
                      <a:pt x="5304" y="13895"/>
                      <a:pt x="5387" y="13892"/>
                      <a:pt x="5471" y="13885"/>
                    </a:cubicBezTo>
                    <a:cubicBezTo>
                      <a:pt x="5738" y="13885"/>
                      <a:pt x="5938" y="13618"/>
                      <a:pt x="5871" y="13385"/>
                    </a:cubicBezTo>
                    <a:cubicBezTo>
                      <a:pt x="5838" y="13185"/>
                      <a:pt x="5738" y="12651"/>
                      <a:pt x="5671" y="12451"/>
                    </a:cubicBezTo>
                    <a:cubicBezTo>
                      <a:pt x="5638" y="12151"/>
                      <a:pt x="5538" y="12084"/>
                      <a:pt x="5271" y="11950"/>
                    </a:cubicBezTo>
                    <a:cubicBezTo>
                      <a:pt x="4504" y="11583"/>
                      <a:pt x="3937" y="10983"/>
                      <a:pt x="3603" y="10216"/>
                    </a:cubicBezTo>
                    <a:cubicBezTo>
                      <a:pt x="2336" y="7614"/>
                      <a:pt x="3136" y="4312"/>
                      <a:pt x="6305" y="2777"/>
                    </a:cubicBezTo>
                    <a:cubicBezTo>
                      <a:pt x="7184" y="2343"/>
                      <a:pt x="8023" y="2141"/>
                      <a:pt x="8794" y="2141"/>
                    </a:cubicBezTo>
                    <a:cubicBezTo>
                      <a:pt x="10450" y="2141"/>
                      <a:pt x="11792" y="3074"/>
                      <a:pt x="12543" y="4645"/>
                    </a:cubicBezTo>
                    <a:cubicBezTo>
                      <a:pt x="14011" y="7647"/>
                      <a:pt x="13911" y="10816"/>
                      <a:pt x="11942" y="11784"/>
                    </a:cubicBezTo>
                    <a:cubicBezTo>
                      <a:pt x="11665" y="11931"/>
                      <a:pt x="11371" y="12000"/>
                      <a:pt x="11084" y="12000"/>
                    </a:cubicBezTo>
                    <a:cubicBezTo>
                      <a:pt x="10270" y="12000"/>
                      <a:pt x="9513" y="11446"/>
                      <a:pt x="9341" y="10583"/>
                    </a:cubicBezTo>
                    <a:cubicBezTo>
                      <a:pt x="9007" y="9082"/>
                      <a:pt x="8907" y="7380"/>
                      <a:pt x="8440" y="6446"/>
                    </a:cubicBezTo>
                    <a:cubicBezTo>
                      <a:pt x="8141" y="5823"/>
                      <a:pt x="7618" y="5386"/>
                      <a:pt x="6983" y="5386"/>
                    </a:cubicBezTo>
                    <a:cubicBezTo>
                      <a:pt x="6769" y="5386"/>
                      <a:pt x="6541" y="5436"/>
                      <a:pt x="6305" y="5546"/>
                    </a:cubicBezTo>
                    <a:cubicBezTo>
                      <a:pt x="5171" y="6113"/>
                      <a:pt x="4837" y="7681"/>
                      <a:pt x="5605" y="9215"/>
                    </a:cubicBezTo>
                    <a:cubicBezTo>
                      <a:pt x="5871" y="9782"/>
                      <a:pt x="6238" y="10283"/>
                      <a:pt x="6739" y="10716"/>
                    </a:cubicBezTo>
                    <a:cubicBezTo>
                      <a:pt x="6739" y="10716"/>
                      <a:pt x="7940" y="16087"/>
                      <a:pt x="8140" y="17021"/>
                    </a:cubicBezTo>
                    <a:cubicBezTo>
                      <a:pt x="8540" y="18889"/>
                      <a:pt x="9908" y="20757"/>
                      <a:pt x="10041" y="20990"/>
                    </a:cubicBezTo>
                    <a:cubicBezTo>
                      <a:pt x="10067" y="21030"/>
                      <a:pt x="10109" y="21048"/>
                      <a:pt x="10152" y="21048"/>
                    </a:cubicBezTo>
                    <a:cubicBezTo>
                      <a:pt x="10219" y="21048"/>
                      <a:pt x="10288" y="21004"/>
                      <a:pt x="10308" y="20924"/>
                    </a:cubicBezTo>
                    <a:cubicBezTo>
                      <a:pt x="10341" y="20723"/>
                      <a:pt x="10875" y="18455"/>
                      <a:pt x="10541" y="16620"/>
                    </a:cubicBezTo>
                    <a:cubicBezTo>
                      <a:pt x="10441" y="16087"/>
                      <a:pt x="9874" y="13385"/>
                      <a:pt x="9874" y="13385"/>
                    </a:cubicBezTo>
                    <a:lnTo>
                      <a:pt x="9874" y="13385"/>
                    </a:lnTo>
                    <a:cubicBezTo>
                      <a:pt x="10246" y="13668"/>
                      <a:pt x="10797" y="13820"/>
                      <a:pt x="11402" y="13820"/>
                    </a:cubicBezTo>
                    <a:cubicBezTo>
                      <a:pt x="11936" y="13820"/>
                      <a:pt x="12512" y="13702"/>
                      <a:pt x="13043" y="13451"/>
                    </a:cubicBezTo>
                    <a:cubicBezTo>
                      <a:pt x="16379" y="11817"/>
                      <a:pt x="17180" y="7681"/>
                      <a:pt x="15178" y="3611"/>
                    </a:cubicBezTo>
                    <a:cubicBezTo>
                      <a:pt x="14126" y="1438"/>
                      <a:pt x="11847" y="1"/>
                      <a:pt x="9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9"/>
              <p:cNvSpPr/>
              <p:nvPr/>
            </p:nvSpPr>
            <p:spPr>
              <a:xfrm>
                <a:off x="5488250" y="2776925"/>
                <a:ext cx="660500" cy="584450"/>
              </a:xfrm>
              <a:custGeom>
                <a:avLst/>
                <a:gdLst/>
                <a:ahLst/>
                <a:cxnLst/>
                <a:rect l="l" t="t" r="r" b="b"/>
                <a:pathLst>
                  <a:path w="26420" h="23378" extrusionOk="0">
                    <a:moveTo>
                      <a:pt x="13184" y="0"/>
                    </a:moveTo>
                    <a:cubicBezTo>
                      <a:pt x="8489" y="0"/>
                      <a:pt x="4077" y="2871"/>
                      <a:pt x="2302" y="7526"/>
                    </a:cubicBezTo>
                    <a:cubicBezTo>
                      <a:pt x="1" y="13530"/>
                      <a:pt x="3003" y="20302"/>
                      <a:pt x="9041" y="22604"/>
                    </a:cubicBezTo>
                    <a:cubicBezTo>
                      <a:pt x="10418" y="23129"/>
                      <a:pt x="11831" y="23378"/>
                      <a:pt x="13221" y="23378"/>
                    </a:cubicBezTo>
                    <a:cubicBezTo>
                      <a:pt x="17921" y="23378"/>
                      <a:pt x="22341" y="20526"/>
                      <a:pt x="24118" y="15865"/>
                    </a:cubicBezTo>
                    <a:cubicBezTo>
                      <a:pt x="26420" y="9828"/>
                      <a:pt x="23418" y="3056"/>
                      <a:pt x="17380" y="788"/>
                    </a:cubicBezTo>
                    <a:cubicBezTo>
                      <a:pt x="15998" y="253"/>
                      <a:pt x="14579" y="0"/>
                      <a:pt x="13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9"/>
              <p:cNvSpPr/>
              <p:nvPr/>
            </p:nvSpPr>
            <p:spPr>
              <a:xfrm>
                <a:off x="5611675" y="2890850"/>
                <a:ext cx="386125" cy="366950"/>
              </a:xfrm>
              <a:custGeom>
                <a:avLst/>
                <a:gdLst/>
                <a:ahLst/>
                <a:cxnLst/>
                <a:rect l="l" t="t" r="r" b="b"/>
                <a:pathLst>
                  <a:path w="15445" h="14678" extrusionOk="0">
                    <a:moveTo>
                      <a:pt x="14378" y="9107"/>
                    </a:moveTo>
                    <a:cubicBezTo>
                      <a:pt x="15445" y="5938"/>
                      <a:pt x="13844" y="2469"/>
                      <a:pt x="10708" y="1235"/>
                    </a:cubicBezTo>
                    <a:cubicBezTo>
                      <a:pt x="7573" y="0"/>
                      <a:pt x="4037" y="1468"/>
                      <a:pt x="2669" y="4537"/>
                    </a:cubicBezTo>
                    <a:cubicBezTo>
                      <a:pt x="2636" y="4604"/>
                      <a:pt x="2602" y="4704"/>
                      <a:pt x="2569" y="4770"/>
                    </a:cubicBezTo>
                    <a:cubicBezTo>
                      <a:pt x="2169" y="5838"/>
                      <a:pt x="2069" y="7005"/>
                      <a:pt x="2269" y="8106"/>
                    </a:cubicBezTo>
                    <a:lnTo>
                      <a:pt x="1" y="10841"/>
                    </a:lnTo>
                    <a:lnTo>
                      <a:pt x="3670" y="11042"/>
                    </a:lnTo>
                    <a:cubicBezTo>
                      <a:pt x="6739" y="14677"/>
                      <a:pt x="12576" y="13710"/>
                      <a:pt x="14311" y="9274"/>
                    </a:cubicBezTo>
                    <a:cubicBezTo>
                      <a:pt x="14344" y="9207"/>
                      <a:pt x="14378" y="9174"/>
                      <a:pt x="14378" y="9107"/>
                    </a:cubicBezTo>
                    <a:close/>
                    <a:moveTo>
                      <a:pt x="6572" y="11909"/>
                    </a:moveTo>
                    <a:cubicBezTo>
                      <a:pt x="5605" y="11542"/>
                      <a:pt x="4771" y="10908"/>
                      <a:pt x="4170" y="10074"/>
                    </a:cubicBezTo>
                    <a:lnTo>
                      <a:pt x="2035" y="9941"/>
                    </a:lnTo>
                    <a:lnTo>
                      <a:pt x="3336" y="8373"/>
                    </a:lnTo>
                    <a:cubicBezTo>
                      <a:pt x="3069" y="7306"/>
                      <a:pt x="3103" y="6171"/>
                      <a:pt x="3503" y="5137"/>
                    </a:cubicBezTo>
                    <a:cubicBezTo>
                      <a:pt x="3570" y="4971"/>
                      <a:pt x="3637" y="4804"/>
                      <a:pt x="3703" y="4670"/>
                    </a:cubicBezTo>
                    <a:cubicBezTo>
                      <a:pt x="4937" y="2235"/>
                      <a:pt x="7840" y="1134"/>
                      <a:pt x="10375" y="2135"/>
                    </a:cubicBezTo>
                    <a:cubicBezTo>
                      <a:pt x="12910" y="3136"/>
                      <a:pt x="14278" y="5905"/>
                      <a:pt x="13510" y="8506"/>
                    </a:cubicBezTo>
                    <a:cubicBezTo>
                      <a:pt x="13477" y="8640"/>
                      <a:pt x="13444" y="8773"/>
                      <a:pt x="13377" y="8907"/>
                    </a:cubicBezTo>
                    <a:cubicBezTo>
                      <a:pt x="12343" y="11609"/>
                      <a:pt x="9274" y="12976"/>
                      <a:pt x="6572" y="119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5760125" y="2980075"/>
                <a:ext cx="125100" cy="175150"/>
              </a:xfrm>
              <a:custGeom>
                <a:avLst/>
                <a:gdLst/>
                <a:ahLst/>
                <a:cxnLst/>
                <a:rect l="l" t="t" r="r" b="b"/>
                <a:pathLst>
                  <a:path w="5004" h="7006" extrusionOk="0">
                    <a:moveTo>
                      <a:pt x="4770" y="5671"/>
                    </a:moveTo>
                    <a:cubicBezTo>
                      <a:pt x="4637" y="5538"/>
                      <a:pt x="4070" y="4904"/>
                      <a:pt x="3936" y="4837"/>
                    </a:cubicBezTo>
                    <a:cubicBezTo>
                      <a:pt x="3836" y="4737"/>
                      <a:pt x="3736" y="4671"/>
                      <a:pt x="3603" y="4771"/>
                    </a:cubicBezTo>
                    <a:cubicBezTo>
                      <a:pt x="3436" y="4871"/>
                      <a:pt x="3036" y="5104"/>
                      <a:pt x="2936" y="5171"/>
                    </a:cubicBezTo>
                    <a:cubicBezTo>
                      <a:pt x="2802" y="5204"/>
                      <a:pt x="2702" y="5204"/>
                      <a:pt x="2602" y="5071"/>
                    </a:cubicBezTo>
                    <a:cubicBezTo>
                      <a:pt x="2235" y="4737"/>
                      <a:pt x="1935" y="4337"/>
                      <a:pt x="1701" y="3903"/>
                    </a:cubicBezTo>
                    <a:cubicBezTo>
                      <a:pt x="1501" y="3503"/>
                      <a:pt x="1368" y="3069"/>
                      <a:pt x="1301" y="2636"/>
                    </a:cubicBezTo>
                    <a:cubicBezTo>
                      <a:pt x="1268" y="2436"/>
                      <a:pt x="1368" y="2402"/>
                      <a:pt x="1468" y="2369"/>
                    </a:cubicBezTo>
                    <a:cubicBezTo>
                      <a:pt x="1568" y="2302"/>
                      <a:pt x="1668" y="2235"/>
                      <a:pt x="1768" y="2202"/>
                    </a:cubicBezTo>
                    <a:lnTo>
                      <a:pt x="1868" y="2135"/>
                    </a:lnTo>
                    <a:cubicBezTo>
                      <a:pt x="1902" y="2102"/>
                      <a:pt x="1968" y="2035"/>
                      <a:pt x="2002" y="2002"/>
                    </a:cubicBezTo>
                    <a:cubicBezTo>
                      <a:pt x="2102" y="1935"/>
                      <a:pt x="2135" y="1835"/>
                      <a:pt x="2102" y="1735"/>
                    </a:cubicBezTo>
                    <a:cubicBezTo>
                      <a:pt x="2102" y="1668"/>
                      <a:pt x="2068" y="834"/>
                      <a:pt x="2068" y="534"/>
                    </a:cubicBezTo>
                    <a:cubicBezTo>
                      <a:pt x="2035" y="201"/>
                      <a:pt x="1902" y="201"/>
                      <a:pt x="1835" y="167"/>
                    </a:cubicBezTo>
                    <a:cubicBezTo>
                      <a:pt x="1735" y="134"/>
                      <a:pt x="1668" y="67"/>
                      <a:pt x="1568" y="34"/>
                    </a:cubicBezTo>
                    <a:cubicBezTo>
                      <a:pt x="1401" y="1"/>
                      <a:pt x="1234" y="1"/>
                      <a:pt x="1101" y="67"/>
                    </a:cubicBezTo>
                    <a:cubicBezTo>
                      <a:pt x="667" y="267"/>
                      <a:pt x="300" y="634"/>
                      <a:pt x="134" y="1068"/>
                    </a:cubicBezTo>
                    <a:cubicBezTo>
                      <a:pt x="67" y="1235"/>
                      <a:pt x="34" y="1402"/>
                      <a:pt x="34" y="1602"/>
                    </a:cubicBezTo>
                    <a:cubicBezTo>
                      <a:pt x="0" y="2002"/>
                      <a:pt x="67" y="2402"/>
                      <a:pt x="167" y="2769"/>
                    </a:cubicBezTo>
                    <a:cubicBezTo>
                      <a:pt x="200" y="2903"/>
                      <a:pt x="567" y="4737"/>
                      <a:pt x="1801" y="5871"/>
                    </a:cubicBezTo>
                    <a:cubicBezTo>
                      <a:pt x="3036" y="7006"/>
                      <a:pt x="3136" y="6805"/>
                      <a:pt x="3403" y="6905"/>
                    </a:cubicBezTo>
                    <a:cubicBezTo>
                      <a:pt x="3836" y="6972"/>
                      <a:pt x="4303" y="6872"/>
                      <a:pt x="4637" y="6572"/>
                    </a:cubicBezTo>
                    <a:cubicBezTo>
                      <a:pt x="4837" y="6405"/>
                      <a:pt x="4937" y="6172"/>
                      <a:pt x="5004" y="5938"/>
                    </a:cubicBezTo>
                    <a:cubicBezTo>
                      <a:pt x="4937" y="5871"/>
                      <a:pt x="4870" y="5771"/>
                      <a:pt x="4770" y="56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1693050" y="1546550"/>
                <a:ext cx="446175" cy="445350"/>
              </a:xfrm>
              <a:custGeom>
                <a:avLst/>
                <a:gdLst/>
                <a:ahLst/>
                <a:cxnLst/>
                <a:rect l="l" t="t" r="r" b="b"/>
                <a:pathLst>
                  <a:path w="17847" h="17814" extrusionOk="0">
                    <a:moveTo>
                      <a:pt x="8907" y="0"/>
                    </a:moveTo>
                    <a:cubicBezTo>
                      <a:pt x="4003" y="0"/>
                      <a:pt x="0" y="3970"/>
                      <a:pt x="0" y="8907"/>
                    </a:cubicBezTo>
                    <a:cubicBezTo>
                      <a:pt x="0" y="13810"/>
                      <a:pt x="4003" y="17813"/>
                      <a:pt x="8907" y="17813"/>
                    </a:cubicBezTo>
                    <a:cubicBezTo>
                      <a:pt x="13844" y="17813"/>
                      <a:pt x="17846" y="13810"/>
                      <a:pt x="17846" y="8907"/>
                    </a:cubicBezTo>
                    <a:cubicBezTo>
                      <a:pt x="17846" y="3970"/>
                      <a:pt x="13844" y="0"/>
                      <a:pt x="890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1797300" y="1672200"/>
                <a:ext cx="237675" cy="193125"/>
              </a:xfrm>
              <a:custGeom>
                <a:avLst/>
                <a:gdLst/>
                <a:ahLst/>
                <a:cxnLst/>
                <a:rect l="l" t="t" r="r" b="b"/>
                <a:pathLst>
                  <a:path w="9507" h="7725" extrusionOk="0">
                    <a:moveTo>
                      <a:pt x="6577" y="0"/>
                    </a:moveTo>
                    <a:cubicBezTo>
                      <a:pt x="5423" y="0"/>
                      <a:pt x="4310" y="1068"/>
                      <a:pt x="4637" y="2446"/>
                    </a:cubicBezTo>
                    <a:cubicBezTo>
                      <a:pt x="3069" y="2346"/>
                      <a:pt x="1635" y="1613"/>
                      <a:pt x="634" y="378"/>
                    </a:cubicBezTo>
                    <a:lnTo>
                      <a:pt x="634" y="378"/>
                    </a:lnTo>
                    <a:cubicBezTo>
                      <a:pt x="133" y="1279"/>
                      <a:pt x="400" y="2413"/>
                      <a:pt x="1234" y="2980"/>
                    </a:cubicBezTo>
                    <a:cubicBezTo>
                      <a:pt x="934" y="2980"/>
                      <a:pt x="634" y="2913"/>
                      <a:pt x="367" y="2747"/>
                    </a:cubicBezTo>
                    <a:lnTo>
                      <a:pt x="367" y="2747"/>
                    </a:lnTo>
                    <a:cubicBezTo>
                      <a:pt x="334" y="3681"/>
                      <a:pt x="1001" y="4515"/>
                      <a:pt x="1935" y="4681"/>
                    </a:cubicBezTo>
                    <a:cubicBezTo>
                      <a:pt x="1749" y="4723"/>
                      <a:pt x="1564" y="4751"/>
                      <a:pt x="1378" y="4751"/>
                    </a:cubicBezTo>
                    <a:cubicBezTo>
                      <a:pt x="1263" y="4751"/>
                      <a:pt x="1149" y="4740"/>
                      <a:pt x="1034" y="4715"/>
                    </a:cubicBezTo>
                    <a:lnTo>
                      <a:pt x="1034" y="4715"/>
                    </a:lnTo>
                    <a:cubicBezTo>
                      <a:pt x="1301" y="5515"/>
                      <a:pt x="2035" y="6049"/>
                      <a:pt x="2869" y="6082"/>
                    </a:cubicBezTo>
                    <a:cubicBezTo>
                      <a:pt x="2166" y="6588"/>
                      <a:pt x="1346" y="6881"/>
                      <a:pt x="486" y="6881"/>
                    </a:cubicBezTo>
                    <a:cubicBezTo>
                      <a:pt x="325" y="6881"/>
                      <a:pt x="163" y="6871"/>
                      <a:pt x="0" y="6850"/>
                    </a:cubicBezTo>
                    <a:lnTo>
                      <a:pt x="0" y="6850"/>
                    </a:lnTo>
                    <a:cubicBezTo>
                      <a:pt x="953" y="7452"/>
                      <a:pt x="1978" y="7725"/>
                      <a:pt x="2975" y="7725"/>
                    </a:cubicBezTo>
                    <a:cubicBezTo>
                      <a:pt x="5955" y="7725"/>
                      <a:pt x="8689" y="5287"/>
                      <a:pt x="8539" y="1913"/>
                    </a:cubicBezTo>
                    <a:cubicBezTo>
                      <a:pt x="8906" y="1646"/>
                      <a:pt x="9240" y="1312"/>
                      <a:pt x="9507" y="945"/>
                    </a:cubicBezTo>
                    <a:lnTo>
                      <a:pt x="9507" y="945"/>
                    </a:lnTo>
                    <a:cubicBezTo>
                      <a:pt x="9140" y="1079"/>
                      <a:pt x="8740" y="1179"/>
                      <a:pt x="8373" y="1246"/>
                    </a:cubicBezTo>
                    <a:cubicBezTo>
                      <a:pt x="8773" y="1012"/>
                      <a:pt x="9073" y="612"/>
                      <a:pt x="9240" y="178"/>
                    </a:cubicBezTo>
                    <a:lnTo>
                      <a:pt x="9240" y="178"/>
                    </a:lnTo>
                    <a:cubicBezTo>
                      <a:pt x="8840" y="412"/>
                      <a:pt x="8439" y="578"/>
                      <a:pt x="7972" y="645"/>
                    </a:cubicBezTo>
                    <a:cubicBezTo>
                      <a:pt x="7573" y="196"/>
                      <a:pt x="7071" y="0"/>
                      <a:pt x="6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1804800" y="3730075"/>
                <a:ext cx="845625" cy="767500"/>
              </a:xfrm>
              <a:custGeom>
                <a:avLst/>
                <a:gdLst/>
                <a:ahLst/>
                <a:cxnLst/>
                <a:rect l="l" t="t" r="r" b="b"/>
                <a:pathLst>
                  <a:path w="33825" h="30700" extrusionOk="0">
                    <a:moveTo>
                      <a:pt x="16943" y="0"/>
                    </a:moveTo>
                    <a:cubicBezTo>
                      <a:pt x="15767" y="0"/>
                      <a:pt x="14571" y="137"/>
                      <a:pt x="13376" y="422"/>
                    </a:cubicBezTo>
                    <a:cubicBezTo>
                      <a:pt x="5104" y="2390"/>
                      <a:pt x="0" y="10663"/>
                      <a:pt x="1968" y="18902"/>
                    </a:cubicBezTo>
                    <a:cubicBezTo>
                      <a:pt x="3651" y="25947"/>
                      <a:pt x="9942" y="30699"/>
                      <a:pt x="16881" y="30699"/>
                    </a:cubicBezTo>
                    <a:cubicBezTo>
                      <a:pt x="18058" y="30699"/>
                      <a:pt x="19253" y="30562"/>
                      <a:pt x="20448" y="30277"/>
                    </a:cubicBezTo>
                    <a:cubicBezTo>
                      <a:pt x="28721" y="28342"/>
                      <a:pt x="33824" y="20036"/>
                      <a:pt x="31856" y="11797"/>
                    </a:cubicBezTo>
                    <a:cubicBezTo>
                      <a:pt x="30174" y="4753"/>
                      <a:pt x="23882" y="0"/>
                      <a:pt x="169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1999925" y="3887600"/>
                <a:ext cx="455350" cy="453225"/>
              </a:xfrm>
              <a:custGeom>
                <a:avLst/>
                <a:gdLst/>
                <a:ahLst/>
                <a:cxnLst/>
                <a:rect l="l" t="t" r="r" b="b"/>
                <a:pathLst>
                  <a:path w="18214" h="18129" extrusionOk="0">
                    <a:moveTo>
                      <a:pt x="11859" y="1492"/>
                    </a:moveTo>
                    <a:cubicBezTo>
                      <a:pt x="12047" y="1492"/>
                      <a:pt x="12232" y="1503"/>
                      <a:pt x="12410" y="1527"/>
                    </a:cubicBezTo>
                    <a:cubicBezTo>
                      <a:pt x="12810" y="1560"/>
                      <a:pt x="13177" y="1693"/>
                      <a:pt x="13510" y="1927"/>
                    </a:cubicBezTo>
                    <a:cubicBezTo>
                      <a:pt x="13844" y="2127"/>
                      <a:pt x="14111" y="2394"/>
                      <a:pt x="14344" y="2694"/>
                    </a:cubicBezTo>
                    <a:cubicBezTo>
                      <a:pt x="14645" y="3161"/>
                      <a:pt x="14845" y="3628"/>
                      <a:pt x="14978" y="4162"/>
                    </a:cubicBezTo>
                    <a:cubicBezTo>
                      <a:pt x="15245" y="5029"/>
                      <a:pt x="15312" y="5263"/>
                      <a:pt x="15812" y="7464"/>
                    </a:cubicBezTo>
                    <a:cubicBezTo>
                      <a:pt x="16346" y="9632"/>
                      <a:pt x="16379" y="9899"/>
                      <a:pt x="16546" y="10800"/>
                    </a:cubicBezTo>
                    <a:cubicBezTo>
                      <a:pt x="16679" y="11300"/>
                      <a:pt x="16713" y="11834"/>
                      <a:pt x="16646" y="12368"/>
                    </a:cubicBezTo>
                    <a:cubicBezTo>
                      <a:pt x="16579" y="12768"/>
                      <a:pt x="16446" y="13135"/>
                      <a:pt x="16246" y="13468"/>
                    </a:cubicBezTo>
                    <a:cubicBezTo>
                      <a:pt x="16046" y="13802"/>
                      <a:pt x="15779" y="14069"/>
                      <a:pt x="15445" y="14302"/>
                    </a:cubicBezTo>
                    <a:cubicBezTo>
                      <a:pt x="15012" y="14603"/>
                      <a:pt x="14511" y="14803"/>
                      <a:pt x="14011" y="14936"/>
                    </a:cubicBezTo>
                    <a:cubicBezTo>
                      <a:pt x="13177" y="15203"/>
                      <a:pt x="12910" y="15270"/>
                      <a:pt x="10708" y="15770"/>
                    </a:cubicBezTo>
                    <a:cubicBezTo>
                      <a:pt x="8507" y="16304"/>
                      <a:pt x="8273" y="16337"/>
                      <a:pt x="7373" y="16504"/>
                    </a:cubicBezTo>
                    <a:cubicBezTo>
                      <a:pt x="7017" y="16593"/>
                      <a:pt x="6661" y="16637"/>
                      <a:pt x="6305" y="16637"/>
                    </a:cubicBezTo>
                    <a:cubicBezTo>
                      <a:pt x="6127" y="16637"/>
                      <a:pt x="5949" y="16626"/>
                      <a:pt x="5772" y="16604"/>
                    </a:cubicBezTo>
                    <a:cubicBezTo>
                      <a:pt x="5405" y="16537"/>
                      <a:pt x="5038" y="16404"/>
                      <a:pt x="4704" y="16204"/>
                    </a:cubicBezTo>
                    <a:cubicBezTo>
                      <a:pt x="4371" y="16004"/>
                      <a:pt x="4104" y="15703"/>
                      <a:pt x="3904" y="15403"/>
                    </a:cubicBezTo>
                    <a:cubicBezTo>
                      <a:pt x="3603" y="14936"/>
                      <a:pt x="3370" y="14469"/>
                      <a:pt x="3236" y="13935"/>
                    </a:cubicBezTo>
                    <a:cubicBezTo>
                      <a:pt x="3003" y="13068"/>
                      <a:pt x="2936" y="12835"/>
                      <a:pt x="2403" y="10633"/>
                    </a:cubicBezTo>
                    <a:cubicBezTo>
                      <a:pt x="1902" y="8465"/>
                      <a:pt x="1835" y="8198"/>
                      <a:pt x="1669" y="7297"/>
                    </a:cubicBezTo>
                    <a:cubicBezTo>
                      <a:pt x="1535" y="6797"/>
                      <a:pt x="1535" y="6263"/>
                      <a:pt x="1602" y="5730"/>
                    </a:cubicBezTo>
                    <a:cubicBezTo>
                      <a:pt x="1702" y="4929"/>
                      <a:pt x="2136" y="4229"/>
                      <a:pt x="2769" y="3795"/>
                    </a:cubicBezTo>
                    <a:cubicBezTo>
                      <a:pt x="3203" y="3495"/>
                      <a:pt x="3703" y="3295"/>
                      <a:pt x="4237" y="3161"/>
                    </a:cubicBezTo>
                    <a:cubicBezTo>
                      <a:pt x="5071" y="2894"/>
                      <a:pt x="5338" y="2828"/>
                      <a:pt x="7506" y="2327"/>
                    </a:cubicBezTo>
                    <a:lnTo>
                      <a:pt x="7506" y="2361"/>
                    </a:lnTo>
                    <a:cubicBezTo>
                      <a:pt x="9674" y="1827"/>
                      <a:pt x="9941" y="1760"/>
                      <a:pt x="10842" y="1593"/>
                    </a:cubicBezTo>
                    <a:cubicBezTo>
                      <a:pt x="11165" y="1529"/>
                      <a:pt x="11516" y="1492"/>
                      <a:pt x="11859" y="1492"/>
                    </a:cubicBezTo>
                    <a:close/>
                    <a:moveTo>
                      <a:pt x="11848" y="1"/>
                    </a:moveTo>
                    <a:cubicBezTo>
                      <a:pt x="11423" y="1"/>
                      <a:pt x="10999" y="45"/>
                      <a:pt x="10575" y="126"/>
                    </a:cubicBezTo>
                    <a:cubicBezTo>
                      <a:pt x="9674" y="292"/>
                      <a:pt x="9408" y="359"/>
                      <a:pt x="7173" y="893"/>
                    </a:cubicBezTo>
                    <a:lnTo>
                      <a:pt x="7173" y="826"/>
                    </a:lnTo>
                    <a:cubicBezTo>
                      <a:pt x="4938" y="1360"/>
                      <a:pt x="4671" y="1427"/>
                      <a:pt x="3804" y="1693"/>
                    </a:cubicBezTo>
                    <a:cubicBezTo>
                      <a:pt x="3136" y="1860"/>
                      <a:pt x="2503" y="2127"/>
                      <a:pt x="1902" y="2527"/>
                    </a:cubicBezTo>
                    <a:cubicBezTo>
                      <a:pt x="901" y="3228"/>
                      <a:pt x="234" y="4295"/>
                      <a:pt x="101" y="5496"/>
                    </a:cubicBezTo>
                    <a:cubicBezTo>
                      <a:pt x="1" y="6197"/>
                      <a:pt x="34" y="6897"/>
                      <a:pt x="168" y="7564"/>
                    </a:cubicBezTo>
                    <a:cubicBezTo>
                      <a:pt x="334" y="8465"/>
                      <a:pt x="401" y="8732"/>
                      <a:pt x="935" y="10967"/>
                    </a:cubicBezTo>
                    <a:cubicBezTo>
                      <a:pt x="1469" y="13168"/>
                      <a:pt x="1535" y="13468"/>
                      <a:pt x="1769" y="14336"/>
                    </a:cubicBezTo>
                    <a:cubicBezTo>
                      <a:pt x="1936" y="15003"/>
                      <a:pt x="2202" y="15637"/>
                      <a:pt x="2603" y="16204"/>
                    </a:cubicBezTo>
                    <a:cubicBezTo>
                      <a:pt x="2936" y="16737"/>
                      <a:pt x="3370" y="17171"/>
                      <a:pt x="3904" y="17471"/>
                    </a:cubicBezTo>
                    <a:cubicBezTo>
                      <a:pt x="4404" y="17805"/>
                      <a:pt x="4971" y="18005"/>
                      <a:pt x="5571" y="18072"/>
                    </a:cubicBezTo>
                    <a:cubicBezTo>
                      <a:pt x="5834" y="18109"/>
                      <a:pt x="6097" y="18128"/>
                      <a:pt x="6360" y="18128"/>
                    </a:cubicBezTo>
                    <a:cubicBezTo>
                      <a:pt x="6797" y="18128"/>
                      <a:pt x="7235" y="18076"/>
                      <a:pt x="7673" y="17972"/>
                    </a:cubicBezTo>
                    <a:cubicBezTo>
                      <a:pt x="8540" y="17805"/>
                      <a:pt x="8840" y="17738"/>
                      <a:pt x="11042" y="17238"/>
                    </a:cubicBezTo>
                    <a:cubicBezTo>
                      <a:pt x="13277" y="16704"/>
                      <a:pt x="13544" y="16604"/>
                      <a:pt x="14411" y="16404"/>
                    </a:cubicBezTo>
                    <a:cubicBezTo>
                      <a:pt x="15078" y="16204"/>
                      <a:pt x="15712" y="15937"/>
                      <a:pt x="16312" y="15570"/>
                    </a:cubicBezTo>
                    <a:cubicBezTo>
                      <a:pt x="16813" y="15203"/>
                      <a:pt x="17213" y="14769"/>
                      <a:pt x="17547" y="14269"/>
                    </a:cubicBezTo>
                    <a:cubicBezTo>
                      <a:pt x="17847" y="13769"/>
                      <a:pt x="18047" y="13202"/>
                      <a:pt x="18147" y="12601"/>
                    </a:cubicBezTo>
                    <a:cubicBezTo>
                      <a:pt x="18214" y="11901"/>
                      <a:pt x="18180" y="11200"/>
                      <a:pt x="18047" y="10500"/>
                    </a:cubicBezTo>
                    <a:cubicBezTo>
                      <a:pt x="17880" y="9632"/>
                      <a:pt x="17814" y="9366"/>
                      <a:pt x="17280" y="7131"/>
                    </a:cubicBezTo>
                    <a:cubicBezTo>
                      <a:pt x="16746" y="4896"/>
                      <a:pt x="16679" y="4629"/>
                      <a:pt x="16446" y="3762"/>
                    </a:cubicBezTo>
                    <a:cubicBezTo>
                      <a:pt x="16279" y="3094"/>
                      <a:pt x="16012" y="2461"/>
                      <a:pt x="15612" y="1860"/>
                    </a:cubicBezTo>
                    <a:cubicBezTo>
                      <a:pt x="15278" y="1360"/>
                      <a:pt x="14845" y="960"/>
                      <a:pt x="14344" y="659"/>
                    </a:cubicBezTo>
                    <a:cubicBezTo>
                      <a:pt x="13811" y="326"/>
                      <a:pt x="13244" y="126"/>
                      <a:pt x="12677" y="59"/>
                    </a:cubicBezTo>
                    <a:cubicBezTo>
                      <a:pt x="12400" y="19"/>
                      <a:pt x="12124" y="1"/>
                      <a:pt x="11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2089175" y="4006050"/>
                <a:ext cx="260350" cy="216125"/>
              </a:xfrm>
              <a:custGeom>
                <a:avLst/>
                <a:gdLst/>
                <a:ahLst/>
                <a:cxnLst/>
                <a:rect l="l" t="t" r="r" b="b"/>
                <a:pathLst>
                  <a:path w="10414" h="8645" extrusionOk="0">
                    <a:moveTo>
                      <a:pt x="5537" y="1505"/>
                    </a:moveTo>
                    <a:cubicBezTo>
                      <a:pt x="6748" y="1505"/>
                      <a:pt x="7948" y="2265"/>
                      <a:pt x="8273" y="3660"/>
                    </a:cubicBezTo>
                    <a:cubicBezTo>
                      <a:pt x="8640" y="5161"/>
                      <a:pt x="7706" y="6696"/>
                      <a:pt x="6204" y="7063"/>
                    </a:cubicBezTo>
                    <a:cubicBezTo>
                      <a:pt x="5979" y="7115"/>
                      <a:pt x="5758" y="7140"/>
                      <a:pt x="5544" y="7140"/>
                    </a:cubicBezTo>
                    <a:cubicBezTo>
                      <a:pt x="3445" y="7140"/>
                      <a:pt x="1989" y="4763"/>
                      <a:pt x="3169" y="2826"/>
                    </a:cubicBezTo>
                    <a:cubicBezTo>
                      <a:pt x="3725" y="1928"/>
                      <a:pt x="4634" y="1505"/>
                      <a:pt x="5537" y="1505"/>
                    </a:cubicBezTo>
                    <a:close/>
                    <a:moveTo>
                      <a:pt x="5553" y="0"/>
                    </a:moveTo>
                    <a:cubicBezTo>
                      <a:pt x="5217" y="0"/>
                      <a:pt x="4876" y="41"/>
                      <a:pt x="4537" y="124"/>
                    </a:cubicBezTo>
                    <a:cubicBezTo>
                      <a:pt x="801" y="992"/>
                      <a:pt x="0" y="5962"/>
                      <a:pt x="3269" y="7997"/>
                    </a:cubicBezTo>
                    <a:cubicBezTo>
                      <a:pt x="4000" y="8444"/>
                      <a:pt x="4771" y="8645"/>
                      <a:pt x="5518" y="8645"/>
                    </a:cubicBezTo>
                    <a:cubicBezTo>
                      <a:pt x="8111" y="8645"/>
                      <a:pt x="10414" y="6227"/>
                      <a:pt x="9740" y="3327"/>
                    </a:cubicBezTo>
                    <a:cubicBezTo>
                      <a:pt x="9257" y="1336"/>
                      <a:pt x="7489" y="0"/>
                      <a:pt x="5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2278475" y="3953375"/>
                <a:ext cx="60600" cy="50475"/>
              </a:xfrm>
              <a:custGeom>
                <a:avLst/>
                <a:gdLst/>
                <a:ahLst/>
                <a:cxnLst/>
                <a:rect l="l" t="t" r="r" b="b"/>
                <a:pathLst>
                  <a:path w="2424" h="2019" extrusionOk="0">
                    <a:moveTo>
                      <a:pt x="1304" y="0"/>
                    </a:moveTo>
                    <a:cubicBezTo>
                      <a:pt x="1226" y="0"/>
                      <a:pt x="1147" y="10"/>
                      <a:pt x="1068" y="30"/>
                    </a:cubicBezTo>
                    <a:cubicBezTo>
                      <a:pt x="167" y="230"/>
                      <a:pt x="0" y="1397"/>
                      <a:pt x="767" y="1864"/>
                    </a:cubicBezTo>
                    <a:cubicBezTo>
                      <a:pt x="942" y="1970"/>
                      <a:pt x="1124" y="2018"/>
                      <a:pt x="1301" y="2018"/>
                    </a:cubicBezTo>
                    <a:cubicBezTo>
                      <a:pt x="1900" y="2018"/>
                      <a:pt x="2423" y="1467"/>
                      <a:pt x="2268" y="797"/>
                    </a:cubicBezTo>
                    <a:cubicBezTo>
                      <a:pt x="2155" y="314"/>
                      <a:pt x="1751"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5042950" y="3791500"/>
                <a:ext cx="358600" cy="357775"/>
              </a:xfrm>
              <a:custGeom>
                <a:avLst/>
                <a:gdLst/>
                <a:ahLst/>
                <a:cxnLst/>
                <a:rect l="l" t="t" r="r" b="b"/>
                <a:pathLst>
                  <a:path w="14344" h="14311" extrusionOk="0">
                    <a:moveTo>
                      <a:pt x="7172" y="0"/>
                    </a:moveTo>
                    <a:cubicBezTo>
                      <a:pt x="3236" y="0"/>
                      <a:pt x="0" y="3202"/>
                      <a:pt x="33" y="7172"/>
                    </a:cubicBezTo>
                    <a:cubicBezTo>
                      <a:pt x="0" y="11108"/>
                      <a:pt x="3236" y="14310"/>
                      <a:pt x="7172" y="14310"/>
                    </a:cubicBezTo>
                    <a:cubicBezTo>
                      <a:pt x="11141" y="14310"/>
                      <a:pt x="14344" y="11108"/>
                      <a:pt x="14344" y="7172"/>
                    </a:cubicBezTo>
                    <a:cubicBezTo>
                      <a:pt x="14344" y="3202"/>
                      <a:pt x="11141" y="0"/>
                      <a:pt x="71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5172200" y="3862375"/>
                <a:ext cx="100925" cy="216000"/>
              </a:xfrm>
              <a:custGeom>
                <a:avLst/>
                <a:gdLst/>
                <a:ahLst/>
                <a:cxnLst/>
                <a:rect l="l" t="t" r="r" b="b"/>
                <a:pathLst>
                  <a:path w="4037" h="8640" extrusionOk="0">
                    <a:moveTo>
                      <a:pt x="2802" y="0"/>
                    </a:moveTo>
                    <a:cubicBezTo>
                      <a:pt x="1501" y="0"/>
                      <a:pt x="934" y="601"/>
                      <a:pt x="934" y="1668"/>
                    </a:cubicBezTo>
                    <a:lnTo>
                      <a:pt x="934" y="2836"/>
                    </a:lnTo>
                    <a:lnTo>
                      <a:pt x="0" y="2836"/>
                    </a:lnTo>
                    <a:lnTo>
                      <a:pt x="0" y="4304"/>
                    </a:lnTo>
                    <a:lnTo>
                      <a:pt x="901" y="4304"/>
                    </a:lnTo>
                    <a:lnTo>
                      <a:pt x="901" y="8640"/>
                    </a:lnTo>
                    <a:lnTo>
                      <a:pt x="2669" y="8640"/>
                    </a:lnTo>
                    <a:lnTo>
                      <a:pt x="2669" y="4304"/>
                    </a:lnTo>
                    <a:lnTo>
                      <a:pt x="3870" y="4304"/>
                    </a:lnTo>
                    <a:lnTo>
                      <a:pt x="4003" y="2836"/>
                    </a:lnTo>
                    <a:lnTo>
                      <a:pt x="2669" y="2836"/>
                    </a:lnTo>
                    <a:lnTo>
                      <a:pt x="2669" y="2002"/>
                    </a:lnTo>
                    <a:cubicBezTo>
                      <a:pt x="2669" y="1668"/>
                      <a:pt x="2736" y="1535"/>
                      <a:pt x="3069" y="1535"/>
                    </a:cubicBezTo>
                    <a:lnTo>
                      <a:pt x="4037" y="1535"/>
                    </a:lnTo>
                    <a:lnTo>
                      <a:pt x="40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2862225" y="908600"/>
                <a:ext cx="2064000" cy="4229700"/>
              </a:xfrm>
              <a:custGeom>
                <a:avLst/>
                <a:gdLst/>
                <a:ahLst/>
                <a:cxnLst/>
                <a:rect l="l" t="t" r="r" b="b"/>
                <a:pathLst>
                  <a:path w="82560" h="169188" extrusionOk="0">
                    <a:moveTo>
                      <a:pt x="12542" y="0"/>
                    </a:moveTo>
                    <a:cubicBezTo>
                      <a:pt x="5637" y="0"/>
                      <a:pt x="0" y="5604"/>
                      <a:pt x="33" y="12509"/>
                    </a:cubicBezTo>
                    <a:lnTo>
                      <a:pt x="0" y="156646"/>
                    </a:lnTo>
                    <a:cubicBezTo>
                      <a:pt x="0" y="163551"/>
                      <a:pt x="5604" y="169155"/>
                      <a:pt x="12509" y="169155"/>
                    </a:cubicBezTo>
                    <a:lnTo>
                      <a:pt x="69983" y="169188"/>
                    </a:lnTo>
                    <a:cubicBezTo>
                      <a:pt x="76922" y="169188"/>
                      <a:pt x="82526" y="163584"/>
                      <a:pt x="82526" y="156646"/>
                    </a:cubicBezTo>
                    <a:lnTo>
                      <a:pt x="82559" y="12543"/>
                    </a:lnTo>
                    <a:cubicBezTo>
                      <a:pt x="82559" y="5638"/>
                      <a:pt x="76955" y="34"/>
                      <a:pt x="70050" y="34"/>
                    </a:cubicBezTo>
                    <a:lnTo>
                      <a:pt x="1254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2957275" y="1035350"/>
                <a:ext cx="1873025" cy="3955350"/>
              </a:xfrm>
              <a:custGeom>
                <a:avLst/>
                <a:gdLst/>
                <a:ahLst/>
                <a:cxnLst/>
                <a:rect l="l" t="t" r="r" b="b"/>
                <a:pathLst>
                  <a:path w="74921" h="158214" extrusionOk="0">
                    <a:moveTo>
                      <a:pt x="8746" y="0"/>
                    </a:moveTo>
                    <a:cubicBezTo>
                      <a:pt x="3904" y="0"/>
                      <a:pt x="1" y="3924"/>
                      <a:pt x="34" y="8740"/>
                    </a:cubicBezTo>
                    <a:lnTo>
                      <a:pt x="1" y="149441"/>
                    </a:lnTo>
                    <a:cubicBezTo>
                      <a:pt x="1" y="154278"/>
                      <a:pt x="3904" y="158180"/>
                      <a:pt x="8740" y="158180"/>
                    </a:cubicBezTo>
                    <a:lnTo>
                      <a:pt x="66115" y="158214"/>
                    </a:lnTo>
                    <a:cubicBezTo>
                      <a:pt x="70951" y="158214"/>
                      <a:pt x="74888" y="154311"/>
                      <a:pt x="74888" y="149474"/>
                    </a:cubicBezTo>
                    <a:lnTo>
                      <a:pt x="74921" y="8773"/>
                    </a:lnTo>
                    <a:cubicBezTo>
                      <a:pt x="74921" y="3937"/>
                      <a:pt x="71018" y="34"/>
                      <a:pt x="66181" y="34"/>
                    </a:cubicBezTo>
                    <a:lnTo>
                      <a:pt x="55040" y="34"/>
                    </a:lnTo>
                    <a:cubicBezTo>
                      <a:pt x="53506" y="67"/>
                      <a:pt x="52305" y="1301"/>
                      <a:pt x="52338" y="2836"/>
                    </a:cubicBezTo>
                    <a:lnTo>
                      <a:pt x="52338" y="4871"/>
                    </a:lnTo>
                    <a:cubicBezTo>
                      <a:pt x="52372" y="6372"/>
                      <a:pt x="51137" y="7639"/>
                      <a:pt x="49603" y="7673"/>
                    </a:cubicBezTo>
                    <a:lnTo>
                      <a:pt x="27887" y="7673"/>
                    </a:lnTo>
                    <a:cubicBezTo>
                      <a:pt x="26353" y="7639"/>
                      <a:pt x="25152" y="6372"/>
                      <a:pt x="25185" y="4837"/>
                    </a:cubicBezTo>
                    <a:lnTo>
                      <a:pt x="25185" y="2836"/>
                    </a:lnTo>
                    <a:cubicBezTo>
                      <a:pt x="25219" y="1301"/>
                      <a:pt x="24018" y="34"/>
                      <a:pt x="22484" y="0"/>
                    </a:cubicBezTo>
                    <a:lnTo>
                      <a:pt x="8807" y="0"/>
                    </a:lnTo>
                    <a:cubicBezTo>
                      <a:pt x="8787" y="0"/>
                      <a:pt x="8766" y="0"/>
                      <a:pt x="8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4470875" y="1320550"/>
                <a:ext cx="161800" cy="3375"/>
              </a:xfrm>
              <a:custGeom>
                <a:avLst/>
                <a:gdLst/>
                <a:ahLst/>
                <a:cxnLst/>
                <a:rect l="l" t="t" r="r" b="b"/>
                <a:pathLst>
                  <a:path w="6472" h="135" extrusionOk="0">
                    <a:moveTo>
                      <a:pt x="3236" y="1"/>
                    </a:moveTo>
                    <a:cubicBezTo>
                      <a:pt x="1434" y="1"/>
                      <a:pt x="0" y="67"/>
                      <a:pt x="0" y="101"/>
                    </a:cubicBezTo>
                    <a:cubicBezTo>
                      <a:pt x="0" y="134"/>
                      <a:pt x="1468" y="134"/>
                      <a:pt x="3236" y="134"/>
                    </a:cubicBezTo>
                    <a:cubicBezTo>
                      <a:pt x="5037" y="134"/>
                      <a:pt x="6471" y="67"/>
                      <a:pt x="6471" y="34"/>
                    </a:cubicBezTo>
                    <a:cubicBezTo>
                      <a:pt x="6471" y="1"/>
                      <a:pt x="5037" y="1"/>
                      <a:pt x="3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4470875" y="1361900"/>
                <a:ext cx="161800" cy="3700"/>
              </a:xfrm>
              <a:custGeom>
                <a:avLst/>
                <a:gdLst/>
                <a:ahLst/>
                <a:cxnLst/>
                <a:rect l="l" t="t" r="r" b="b"/>
                <a:pathLst>
                  <a:path w="6472" h="148" extrusionOk="0">
                    <a:moveTo>
                      <a:pt x="4697" y="1"/>
                    </a:moveTo>
                    <a:cubicBezTo>
                      <a:pt x="4259" y="1"/>
                      <a:pt x="3763" y="5"/>
                      <a:pt x="3236" y="15"/>
                    </a:cubicBezTo>
                    <a:cubicBezTo>
                      <a:pt x="1468" y="15"/>
                      <a:pt x="0" y="48"/>
                      <a:pt x="0" y="81"/>
                    </a:cubicBezTo>
                    <a:cubicBezTo>
                      <a:pt x="0" y="148"/>
                      <a:pt x="1468" y="148"/>
                      <a:pt x="3236" y="148"/>
                    </a:cubicBezTo>
                    <a:cubicBezTo>
                      <a:pt x="5037" y="115"/>
                      <a:pt x="6471" y="81"/>
                      <a:pt x="6471" y="48"/>
                    </a:cubicBezTo>
                    <a:cubicBezTo>
                      <a:pt x="6471" y="24"/>
                      <a:pt x="5754" y="1"/>
                      <a:pt x="4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4471700" y="1403125"/>
                <a:ext cx="161800" cy="3700"/>
              </a:xfrm>
              <a:custGeom>
                <a:avLst/>
                <a:gdLst/>
                <a:ahLst/>
                <a:cxnLst/>
                <a:rect l="l" t="t" r="r" b="b"/>
                <a:pathLst>
                  <a:path w="6472" h="148" extrusionOk="0">
                    <a:moveTo>
                      <a:pt x="3236" y="0"/>
                    </a:moveTo>
                    <a:cubicBezTo>
                      <a:pt x="1435" y="33"/>
                      <a:pt x="0" y="67"/>
                      <a:pt x="0" y="100"/>
                    </a:cubicBezTo>
                    <a:cubicBezTo>
                      <a:pt x="0" y="124"/>
                      <a:pt x="718" y="147"/>
                      <a:pt x="1775" y="147"/>
                    </a:cubicBezTo>
                    <a:cubicBezTo>
                      <a:pt x="2212" y="147"/>
                      <a:pt x="2708" y="143"/>
                      <a:pt x="3236" y="133"/>
                    </a:cubicBezTo>
                    <a:cubicBezTo>
                      <a:pt x="5004" y="133"/>
                      <a:pt x="6472" y="100"/>
                      <a:pt x="6472" y="33"/>
                    </a:cubicBezTo>
                    <a:cubicBezTo>
                      <a:pt x="6472" y="0"/>
                      <a:pt x="5004" y="0"/>
                      <a:pt x="3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3108225" y="1276525"/>
                <a:ext cx="165150" cy="171650"/>
              </a:xfrm>
              <a:custGeom>
                <a:avLst/>
                <a:gdLst/>
                <a:ahLst/>
                <a:cxnLst/>
                <a:rect l="l" t="t" r="r" b="b"/>
                <a:pathLst>
                  <a:path w="6606" h="6866" extrusionOk="0">
                    <a:moveTo>
                      <a:pt x="134" y="2862"/>
                    </a:moveTo>
                    <a:lnTo>
                      <a:pt x="134" y="2862"/>
                    </a:lnTo>
                    <a:cubicBezTo>
                      <a:pt x="34" y="2996"/>
                      <a:pt x="0" y="3129"/>
                      <a:pt x="0" y="3296"/>
                    </a:cubicBezTo>
                    <a:lnTo>
                      <a:pt x="0" y="3730"/>
                    </a:lnTo>
                    <a:lnTo>
                      <a:pt x="0" y="4530"/>
                    </a:lnTo>
                    <a:cubicBezTo>
                      <a:pt x="34" y="4997"/>
                      <a:pt x="34" y="5464"/>
                      <a:pt x="34" y="5765"/>
                    </a:cubicBezTo>
                    <a:lnTo>
                      <a:pt x="34" y="5731"/>
                    </a:lnTo>
                    <a:lnTo>
                      <a:pt x="34" y="4497"/>
                    </a:lnTo>
                    <a:lnTo>
                      <a:pt x="34" y="3696"/>
                    </a:lnTo>
                    <a:cubicBezTo>
                      <a:pt x="0" y="3430"/>
                      <a:pt x="34" y="3129"/>
                      <a:pt x="134" y="2862"/>
                    </a:cubicBezTo>
                    <a:close/>
                    <a:moveTo>
                      <a:pt x="3169" y="1"/>
                    </a:moveTo>
                    <a:cubicBezTo>
                      <a:pt x="3013" y="1"/>
                      <a:pt x="2849" y="63"/>
                      <a:pt x="2702" y="161"/>
                    </a:cubicBezTo>
                    <a:cubicBezTo>
                      <a:pt x="2536" y="294"/>
                      <a:pt x="2436" y="427"/>
                      <a:pt x="2302" y="561"/>
                    </a:cubicBezTo>
                    <a:lnTo>
                      <a:pt x="1502" y="1395"/>
                    </a:lnTo>
                    <a:cubicBezTo>
                      <a:pt x="1001" y="1895"/>
                      <a:pt x="534" y="2362"/>
                      <a:pt x="134" y="2862"/>
                    </a:cubicBezTo>
                    <a:cubicBezTo>
                      <a:pt x="501" y="2429"/>
                      <a:pt x="1035" y="1962"/>
                      <a:pt x="1535" y="1461"/>
                    </a:cubicBezTo>
                    <a:lnTo>
                      <a:pt x="2302" y="661"/>
                    </a:lnTo>
                    <a:cubicBezTo>
                      <a:pt x="2469" y="494"/>
                      <a:pt x="2602" y="361"/>
                      <a:pt x="2736" y="227"/>
                    </a:cubicBezTo>
                    <a:cubicBezTo>
                      <a:pt x="2836" y="152"/>
                      <a:pt x="2973" y="115"/>
                      <a:pt x="3106" y="115"/>
                    </a:cubicBezTo>
                    <a:cubicBezTo>
                      <a:pt x="3151" y="115"/>
                      <a:pt x="3194" y="119"/>
                      <a:pt x="3236" y="127"/>
                    </a:cubicBezTo>
                    <a:cubicBezTo>
                      <a:pt x="3403" y="161"/>
                      <a:pt x="3536" y="327"/>
                      <a:pt x="3703" y="494"/>
                    </a:cubicBezTo>
                    <a:lnTo>
                      <a:pt x="4137" y="928"/>
                    </a:lnTo>
                    <a:lnTo>
                      <a:pt x="5071" y="1828"/>
                    </a:lnTo>
                    <a:lnTo>
                      <a:pt x="6038" y="2796"/>
                    </a:lnTo>
                    <a:cubicBezTo>
                      <a:pt x="6205" y="2896"/>
                      <a:pt x="6305" y="3096"/>
                      <a:pt x="6338" y="3296"/>
                    </a:cubicBezTo>
                    <a:lnTo>
                      <a:pt x="6338" y="3997"/>
                    </a:lnTo>
                    <a:cubicBezTo>
                      <a:pt x="6371" y="4907"/>
                      <a:pt x="6372" y="5817"/>
                      <a:pt x="6372" y="6665"/>
                    </a:cubicBezTo>
                    <a:lnTo>
                      <a:pt x="4333" y="6665"/>
                    </a:lnTo>
                    <a:cubicBezTo>
                      <a:pt x="4304" y="6056"/>
                      <a:pt x="4304" y="5477"/>
                      <a:pt x="4304" y="4897"/>
                    </a:cubicBezTo>
                    <a:cubicBezTo>
                      <a:pt x="4304" y="4564"/>
                      <a:pt x="4070" y="4263"/>
                      <a:pt x="3736" y="4230"/>
                    </a:cubicBezTo>
                    <a:lnTo>
                      <a:pt x="2903" y="4230"/>
                    </a:lnTo>
                    <a:cubicBezTo>
                      <a:pt x="2602" y="4263"/>
                      <a:pt x="2369" y="4464"/>
                      <a:pt x="2302" y="4764"/>
                    </a:cubicBezTo>
                    <a:lnTo>
                      <a:pt x="2302" y="5498"/>
                    </a:lnTo>
                    <a:cubicBezTo>
                      <a:pt x="2334" y="5919"/>
                      <a:pt x="2335" y="6340"/>
                      <a:pt x="2335" y="6700"/>
                    </a:cubicBezTo>
                    <a:lnTo>
                      <a:pt x="2335" y="6700"/>
                    </a:lnTo>
                    <a:lnTo>
                      <a:pt x="634" y="6732"/>
                    </a:lnTo>
                    <a:lnTo>
                      <a:pt x="0" y="6732"/>
                    </a:lnTo>
                    <a:cubicBezTo>
                      <a:pt x="67" y="6765"/>
                      <a:pt x="101" y="6799"/>
                      <a:pt x="167" y="6832"/>
                    </a:cubicBezTo>
                    <a:lnTo>
                      <a:pt x="2469" y="6832"/>
                    </a:lnTo>
                    <a:lnTo>
                      <a:pt x="2469" y="6765"/>
                    </a:lnTo>
                    <a:lnTo>
                      <a:pt x="2469" y="5531"/>
                    </a:lnTo>
                    <a:lnTo>
                      <a:pt x="2469" y="4831"/>
                    </a:lnTo>
                    <a:cubicBezTo>
                      <a:pt x="2502" y="4597"/>
                      <a:pt x="2702" y="4430"/>
                      <a:pt x="2936" y="4397"/>
                    </a:cubicBezTo>
                    <a:lnTo>
                      <a:pt x="3736" y="4397"/>
                    </a:lnTo>
                    <a:cubicBezTo>
                      <a:pt x="4003" y="4464"/>
                      <a:pt x="4170" y="4664"/>
                      <a:pt x="4170" y="4931"/>
                    </a:cubicBezTo>
                    <a:lnTo>
                      <a:pt x="4170" y="6799"/>
                    </a:lnTo>
                    <a:lnTo>
                      <a:pt x="4170" y="6865"/>
                    </a:lnTo>
                    <a:lnTo>
                      <a:pt x="6605" y="6865"/>
                    </a:lnTo>
                    <a:lnTo>
                      <a:pt x="6605" y="6799"/>
                    </a:lnTo>
                    <a:cubicBezTo>
                      <a:pt x="6572" y="5898"/>
                      <a:pt x="6572" y="4997"/>
                      <a:pt x="6572" y="4030"/>
                    </a:cubicBezTo>
                    <a:lnTo>
                      <a:pt x="6572" y="3329"/>
                    </a:lnTo>
                    <a:cubicBezTo>
                      <a:pt x="6572" y="3196"/>
                      <a:pt x="6538" y="3096"/>
                      <a:pt x="6472" y="2963"/>
                    </a:cubicBezTo>
                    <a:cubicBezTo>
                      <a:pt x="6405" y="2862"/>
                      <a:pt x="6305" y="2796"/>
                      <a:pt x="6238" y="2696"/>
                    </a:cubicBezTo>
                    <a:lnTo>
                      <a:pt x="5271" y="1762"/>
                    </a:lnTo>
                    <a:lnTo>
                      <a:pt x="4337" y="861"/>
                    </a:lnTo>
                    <a:lnTo>
                      <a:pt x="3870" y="394"/>
                    </a:lnTo>
                    <a:cubicBezTo>
                      <a:pt x="3736" y="227"/>
                      <a:pt x="3570" y="94"/>
                      <a:pt x="3336" y="27"/>
                    </a:cubicBezTo>
                    <a:cubicBezTo>
                      <a:pt x="3283" y="9"/>
                      <a:pt x="3227" y="1"/>
                      <a:pt x="31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3673625" y="4190100"/>
                <a:ext cx="383625" cy="5875"/>
              </a:xfrm>
              <a:custGeom>
                <a:avLst/>
                <a:gdLst/>
                <a:ahLst/>
                <a:cxnLst/>
                <a:rect l="l" t="t" r="r" b="b"/>
                <a:pathLst>
                  <a:path w="15345" h="235" extrusionOk="0">
                    <a:moveTo>
                      <a:pt x="7673" y="1"/>
                    </a:moveTo>
                    <a:cubicBezTo>
                      <a:pt x="5538" y="1"/>
                      <a:pt x="3637" y="34"/>
                      <a:pt x="2236" y="34"/>
                    </a:cubicBezTo>
                    <a:lnTo>
                      <a:pt x="601" y="68"/>
                    </a:lnTo>
                    <a:cubicBezTo>
                      <a:pt x="401" y="68"/>
                      <a:pt x="201" y="101"/>
                      <a:pt x="1" y="134"/>
                    </a:cubicBezTo>
                    <a:cubicBezTo>
                      <a:pt x="201" y="168"/>
                      <a:pt x="401" y="168"/>
                      <a:pt x="601" y="168"/>
                    </a:cubicBezTo>
                    <a:lnTo>
                      <a:pt x="2236" y="201"/>
                    </a:lnTo>
                    <a:cubicBezTo>
                      <a:pt x="3637" y="234"/>
                      <a:pt x="5538" y="234"/>
                      <a:pt x="7673" y="234"/>
                    </a:cubicBezTo>
                    <a:cubicBezTo>
                      <a:pt x="9774" y="234"/>
                      <a:pt x="11709" y="234"/>
                      <a:pt x="13077" y="201"/>
                    </a:cubicBezTo>
                    <a:lnTo>
                      <a:pt x="14711" y="168"/>
                    </a:lnTo>
                    <a:cubicBezTo>
                      <a:pt x="14911" y="168"/>
                      <a:pt x="15145" y="168"/>
                      <a:pt x="15345" y="134"/>
                    </a:cubicBezTo>
                    <a:cubicBezTo>
                      <a:pt x="15145" y="101"/>
                      <a:pt x="14911" y="68"/>
                      <a:pt x="14711" y="68"/>
                    </a:cubicBezTo>
                    <a:lnTo>
                      <a:pt x="13077" y="34"/>
                    </a:lnTo>
                    <a:cubicBezTo>
                      <a:pt x="11709" y="1"/>
                      <a:pt x="9774" y="1"/>
                      <a:pt x="767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3673625" y="4284350"/>
                <a:ext cx="985725" cy="5850"/>
              </a:xfrm>
              <a:custGeom>
                <a:avLst/>
                <a:gdLst/>
                <a:ahLst/>
                <a:cxnLst/>
                <a:rect l="l" t="t" r="r" b="b"/>
                <a:pathLst>
                  <a:path w="39429" h="234" extrusionOk="0">
                    <a:moveTo>
                      <a:pt x="19715" y="0"/>
                    </a:moveTo>
                    <a:cubicBezTo>
                      <a:pt x="8807" y="0"/>
                      <a:pt x="1" y="67"/>
                      <a:pt x="1" y="134"/>
                    </a:cubicBezTo>
                    <a:cubicBezTo>
                      <a:pt x="1" y="200"/>
                      <a:pt x="8807" y="234"/>
                      <a:pt x="19715" y="234"/>
                    </a:cubicBezTo>
                    <a:cubicBezTo>
                      <a:pt x="30589" y="234"/>
                      <a:pt x="39429" y="200"/>
                      <a:pt x="39429" y="134"/>
                    </a:cubicBezTo>
                    <a:cubicBezTo>
                      <a:pt x="39429" y="67"/>
                      <a:pt x="30589" y="0"/>
                      <a:pt x="197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3673625" y="4373575"/>
                <a:ext cx="677175" cy="5850"/>
              </a:xfrm>
              <a:custGeom>
                <a:avLst/>
                <a:gdLst/>
                <a:ahLst/>
                <a:cxnLst/>
                <a:rect l="l" t="t" r="r" b="b"/>
                <a:pathLst>
                  <a:path w="27087" h="234" extrusionOk="0">
                    <a:moveTo>
                      <a:pt x="13544" y="0"/>
                    </a:moveTo>
                    <a:cubicBezTo>
                      <a:pt x="6072" y="0"/>
                      <a:pt x="1" y="67"/>
                      <a:pt x="1" y="134"/>
                    </a:cubicBezTo>
                    <a:cubicBezTo>
                      <a:pt x="1" y="167"/>
                      <a:pt x="6072" y="234"/>
                      <a:pt x="13544" y="234"/>
                    </a:cubicBezTo>
                    <a:cubicBezTo>
                      <a:pt x="21016" y="234"/>
                      <a:pt x="27087" y="167"/>
                      <a:pt x="27087" y="134"/>
                    </a:cubicBezTo>
                    <a:cubicBezTo>
                      <a:pt x="27087" y="34"/>
                      <a:pt x="21049" y="0"/>
                      <a:pt x="135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4618475" y="4459475"/>
                <a:ext cx="60050" cy="89250"/>
              </a:xfrm>
              <a:custGeom>
                <a:avLst/>
                <a:gdLst/>
                <a:ahLst/>
                <a:cxnLst/>
                <a:rect l="l" t="t" r="r" b="b"/>
                <a:pathLst>
                  <a:path w="2402" h="3570" extrusionOk="0">
                    <a:moveTo>
                      <a:pt x="2302" y="100"/>
                    </a:moveTo>
                    <a:lnTo>
                      <a:pt x="2302" y="3303"/>
                    </a:lnTo>
                    <a:lnTo>
                      <a:pt x="1201" y="2235"/>
                    </a:lnTo>
                    <a:lnTo>
                      <a:pt x="1168" y="2202"/>
                    </a:lnTo>
                    <a:lnTo>
                      <a:pt x="134" y="3236"/>
                    </a:lnTo>
                    <a:lnTo>
                      <a:pt x="134" y="100"/>
                    </a:lnTo>
                    <a:close/>
                    <a:moveTo>
                      <a:pt x="0" y="0"/>
                    </a:moveTo>
                    <a:lnTo>
                      <a:pt x="0" y="3503"/>
                    </a:lnTo>
                    <a:lnTo>
                      <a:pt x="1168" y="2335"/>
                    </a:lnTo>
                    <a:lnTo>
                      <a:pt x="2402" y="3569"/>
                    </a:lnTo>
                    <a:lnTo>
                      <a:pt x="24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3803450" y="4478650"/>
                <a:ext cx="75825" cy="58400"/>
              </a:xfrm>
              <a:custGeom>
                <a:avLst/>
                <a:gdLst/>
                <a:ahLst/>
                <a:cxnLst/>
                <a:rect l="l" t="t" r="r" b="b"/>
                <a:pathLst>
                  <a:path w="3033" h="2336" extrusionOk="0">
                    <a:moveTo>
                      <a:pt x="1379" y="0"/>
                    </a:moveTo>
                    <a:lnTo>
                      <a:pt x="1379" y="0"/>
                    </a:lnTo>
                    <a:cubicBezTo>
                      <a:pt x="157" y="88"/>
                      <a:pt x="1" y="1672"/>
                      <a:pt x="933" y="2120"/>
                    </a:cubicBezTo>
                    <a:lnTo>
                      <a:pt x="933" y="2120"/>
                    </a:lnTo>
                    <a:cubicBezTo>
                      <a:pt x="334" y="1741"/>
                      <a:pt x="120" y="788"/>
                      <a:pt x="845" y="267"/>
                    </a:cubicBezTo>
                    <a:cubicBezTo>
                      <a:pt x="1047" y="120"/>
                      <a:pt x="1255" y="50"/>
                      <a:pt x="1454" y="39"/>
                    </a:cubicBezTo>
                    <a:lnTo>
                      <a:pt x="1454" y="39"/>
                    </a:lnTo>
                    <a:cubicBezTo>
                      <a:pt x="2352" y="119"/>
                      <a:pt x="2821" y="1196"/>
                      <a:pt x="2180" y="1902"/>
                    </a:cubicBezTo>
                    <a:lnTo>
                      <a:pt x="2246" y="2202"/>
                    </a:lnTo>
                    <a:lnTo>
                      <a:pt x="1946" y="2069"/>
                    </a:lnTo>
                    <a:cubicBezTo>
                      <a:pt x="1779" y="2169"/>
                      <a:pt x="1579" y="2235"/>
                      <a:pt x="1412" y="2235"/>
                    </a:cubicBezTo>
                    <a:cubicBezTo>
                      <a:pt x="1229" y="2227"/>
                      <a:pt x="1069" y="2186"/>
                      <a:pt x="933" y="2120"/>
                    </a:cubicBezTo>
                    <a:lnTo>
                      <a:pt x="933" y="2120"/>
                    </a:lnTo>
                    <a:cubicBezTo>
                      <a:pt x="1093" y="2222"/>
                      <a:pt x="1281" y="2282"/>
                      <a:pt x="1486" y="2282"/>
                    </a:cubicBezTo>
                    <a:cubicBezTo>
                      <a:pt x="1643" y="2282"/>
                      <a:pt x="1808" y="2247"/>
                      <a:pt x="1979" y="2169"/>
                    </a:cubicBezTo>
                    <a:lnTo>
                      <a:pt x="2380" y="2335"/>
                    </a:lnTo>
                    <a:lnTo>
                      <a:pt x="2380" y="2335"/>
                    </a:lnTo>
                    <a:lnTo>
                      <a:pt x="2313" y="1902"/>
                    </a:lnTo>
                    <a:cubicBezTo>
                      <a:pt x="3032" y="1129"/>
                      <a:pt x="2368" y="37"/>
                      <a:pt x="1511" y="37"/>
                    </a:cubicBezTo>
                    <a:cubicBezTo>
                      <a:pt x="1492" y="37"/>
                      <a:pt x="1473" y="38"/>
                      <a:pt x="1454" y="39"/>
                    </a:cubicBezTo>
                    <a:lnTo>
                      <a:pt x="1454" y="39"/>
                    </a:lnTo>
                    <a:cubicBezTo>
                      <a:pt x="1418" y="35"/>
                      <a:pt x="1382" y="34"/>
                      <a:pt x="1346" y="34"/>
                    </a:cubicBezTo>
                    <a:lnTo>
                      <a:pt x="137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3897125" y="4481975"/>
                <a:ext cx="55900" cy="50900"/>
              </a:xfrm>
              <a:custGeom>
                <a:avLst/>
                <a:gdLst/>
                <a:ahLst/>
                <a:cxnLst/>
                <a:rect l="l" t="t" r="r" b="b"/>
                <a:pathLst>
                  <a:path w="2236" h="2036" extrusionOk="0">
                    <a:moveTo>
                      <a:pt x="2102" y="34"/>
                    </a:moveTo>
                    <a:lnTo>
                      <a:pt x="1401" y="1836"/>
                    </a:lnTo>
                    <a:lnTo>
                      <a:pt x="1001" y="801"/>
                    </a:lnTo>
                    <a:lnTo>
                      <a:pt x="200" y="68"/>
                    </a:lnTo>
                    <a:lnTo>
                      <a:pt x="2102" y="34"/>
                    </a:lnTo>
                    <a:close/>
                    <a:moveTo>
                      <a:pt x="0" y="1"/>
                    </a:moveTo>
                    <a:lnTo>
                      <a:pt x="934" y="835"/>
                    </a:lnTo>
                    <a:lnTo>
                      <a:pt x="1401" y="2036"/>
                    </a:lnTo>
                    <a:lnTo>
                      <a:pt x="22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3921300" y="4481150"/>
                <a:ext cx="31725" cy="21700"/>
              </a:xfrm>
              <a:custGeom>
                <a:avLst/>
                <a:gdLst/>
                <a:ahLst/>
                <a:cxnLst/>
                <a:rect l="l" t="t" r="r" b="b"/>
                <a:pathLst>
                  <a:path w="1269" h="868" extrusionOk="0">
                    <a:moveTo>
                      <a:pt x="1235" y="0"/>
                    </a:moveTo>
                    <a:lnTo>
                      <a:pt x="1" y="801"/>
                    </a:lnTo>
                    <a:lnTo>
                      <a:pt x="34" y="868"/>
                    </a:lnTo>
                    <a:lnTo>
                      <a:pt x="1268" y="67"/>
                    </a:lnTo>
                    <a:lnTo>
                      <a:pt x="123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3704475" y="4473550"/>
                <a:ext cx="70925" cy="61000"/>
              </a:xfrm>
              <a:custGeom>
                <a:avLst/>
                <a:gdLst/>
                <a:ahLst/>
                <a:cxnLst/>
                <a:rect l="l" t="t" r="r" b="b"/>
                <a:pathLst>
                  <a:path w="2837" h="2440" extrusionOk="0">
                    <a:moveTo>
                      <a:pt x="725" y="0"/>
                    </a:moveTo>
                    <a:cubicBezTo>
                      <a:pt x="411" y="0"/>
                      <a:pt x="100" y="192"/>
                      <a:pt x="34" y="571"/>
                    </a:cubicBezTo>
                    <a:cubicBezTo>
                      <a:pt x="1" y="838"/>
                      <a:pt x="68" y="1072"/>
                      <a:pt x="234" y="1272"/>
                    </a:cubicBezTo>
                    <a:cubicBezTo>
                      <a:pt x="368" y="1472"/>
                      <a:pt x="535" y="1639"/>
                      <a:pt x="701" y="1772"/>
                    </a:cubicBezTo>
                    <a:cubicBezTo>
                      <a:pt x="968" y="2006"/>
                      <a:pt x="1202" y="2206"/>
                      <a:pt x="1435" y="2439"/>
                    </a:cubicBezTo>
                    <a:cubicBezTo>
                      <a:pt x="1702" y="2206"/>
                      <a:pt x="1902" y="2006"/>
                      <a:pt x="2169" y="1772"/>
                    </a:cubicBezTo>
                    <a:cubicBezTo>
                      <a:pt x="2336" y="1605"/>
                      <a:pt x="2503" y="1439"/>
                      <a:pt x="2636" y="1238"/>
                    </a:cubicBezTo>
                    <a:cubicBezTo>
                      <a:pt x="2769" y="1038"/>
                      <a:pt x="2836" y="805"/>
                      <a:pt x="2803" y="571"/>
                    </a:cubicBezTo>
                    <a:cubicBezTo>
                      <a:pt x="2721" y="196"/>
                      <a:pt x="2416" y="12"/>
                      <a:pt x="2114" y="12"/>
                    </a:cubicBezTo>
                    <a:cubicBezTo>
                      <a:pt x="1799" y="12"/>
                      <a:pt x="1486" y="213"/>
                      <a:pt x="1435" y="605"/>
                    </a:cubicBezTo>
                    <a:cubicBezTo>
                      <a:pt x="1368" y="200"/>
                      <a:pt x="1045" y="0"/>
                      <a:pt x="725"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3072375" y="4065850"/>
                <a:ext cx="1672050" cy="562100"/>
              </a:xfrm>
              <a:custGeom>
                <a:avLst/>
                <a:gdLst/>
                <a:ahLst/>
                <a:cxnLst/>
                <a:rect l="l" t="t" r="r" b="b"/>
                <a:pathLst>
                  <a:path w="66882" h="22484" extrusionOk="0">
                    <a:moveTo>
                      <a:pt x="0" y="1"/>
                    </a:moveTo>
                    <a:lnTo>
                      <a:pt x="0" y="101"/>
                    </a:lnTo>
                    <a:lnTo>
                      <a:pt x="0" y="22450"/>
                    </a:lnTo>
                    <a:lnTo>
                      <a:pt x="0" y="22483"/>
                    </a:lnTo>
                    <a:lnTo>
                      <a:pt x="100" y="22483"/>
                    </a:lnTo>
                    <a:lnTo>
                      <a:pt x="47901" y="22450"/>
                    </a:lnTo>
                    <a:lnTo>
                      <a:pt x="61811" y="22417"/>
                    </a:lnTo>
                    <a:lnTo>
                      <a:pt x="61744" y="22417"/>
                    </a:lnTo>
                    <a:lnTo>
                      <a:pt x="47801" y="22383"/>
                    </a:lnTo>
                    <a:lnTo>
                      <a:pt x="200" y="22317"/>
                    </a:lnTo>
                    <a:lnTo>
                      <a:pt x="200" y="22317"/>
                    </a:lnTo>
                    <a:lnTo>
                      <a:pt x="200" y="201"/>
                    </a:lnTo>
                    <a:lnTo>
                      <a:pt x="200" y="201"/>
                    </a:lnTo>
                    <a:lnTo>
                      <a:pt x="66714" y="167"/>
                    </a:lnTo>
                    <a:lnTo>
                      <a:pt x="66714" y="167"/>
                    </a:lnTo>
                    <a:cubicBezTo>
                      <a:pt x="66715" y="7141"/>
                      <a:pt x="66748" y="12689"/>
                      <a:pt x="66748" y="16512"/>
                    </a:cubicBezTo>
                    <a:cubicBezTo>
                      <a:pt x="66748" y="18414"/>
                      <a:pt x="66748" y="19882"/>
                      <a:pt x="66748" y="20916"/>
                    </a:cubicBezTo>
                    <a:lnTo>
                      <a:pt x="66748" y="22050"/>
                    </a:lnTo>
                    <a:lnTo>
                      <a:pt x="66748" y="22450"/>
                    </a:lnTo>
                    <a:cubicBezTo>
                      <a:pt x="66748" y="22450"/>
                      <a:pt x="66814" y="22317"/>
                      <a:pt x="66814" y="22050"/>
                    </a:cubicBezTo>
                    <a:lnTo>
                      <a:pt x="66814" y="20916"/>
                    </a:lnTo>
                    <a:lnTo>
                      <a:pt x="66814" y="16546"/>
                    </a:lnTo>
                    <a:cubicBezTo>
                      <a:pt x="66848" y="12710"/>
                      <a:pt x="66881" y="7106"/>
                      <a:pt x="66881" y="101"/>
                    </a:cubicBezTo>
                    <a:lnTo>
                      <a:pt x="66881" y="34"/>
                    </a:lnTo>
                    <a:lnTo>
                      <a:pt x="66781" y="34"/>
                    </a:lnTo>
                    <a:lnTo>
                      <a:pt x="10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141575" y="4161750"/>
                <a:ext cx="463700" cy="371950"/>
              </a:xfrm>
              <a:custGeom>
                <a:avLst/>
                <a:gdLst/>
                <a:ahLst/>
                <a:cxnLst/>
                <a:rect l="l" t="t" r="r" b="b"/>
                <a:pathLst>
                  <a:path w="18548" h="14878" extrusionOk="0">
                    <a:moveTo>
                      <a:pt x="101" y="1"/>
                    </a:moveTo>
                    <a:lnTo>
                      <a:pt x="1" y="14778"/>
                    </a:lnTo>
                    <a:lnTo>
                      <a:pt x="18481" y="14878"/>
                    </a:lnTo>
                    <a:lnTo>
                      <a:pt x="18547" y="101"/>
                    </a:lnTo>
                    <a:lnTo>
                      <a:pt x="10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137400" y="4158425"/>
                <a:ext cx="467875" cy="376125"/>
              </a:xfrm>
              <a:custGeom>
                <a:avLst/>
                <a:gdLst/>
                <a:ahLst/>
                <a:cxnLst/>
                <a:rect l="l" t="t" r="r" b="b"/>
                <a:pathLst>
                  <a:path w="18715" h="15045" extrusionOk="0">
                    <a:moveTo>
                      <a:pt x="101" y="0"/>
                    </a:moveTo>
                    <a:lnTo>
                      <a:pt x="101" y="100"/>
                    </a:lnTo>
                    <a:cubicBezTo>
                      <a:pt x="68" y="4503"/>
                      <a:pt x="34" y="9540"/>
                      <a:pt x="1" y="14844"/>
                    </a:cubicBezTo>
                    <a:lnTo>
                      <a:pt x="101" y="14978"/>
                    </a:lnTo>
                    <a:lnTo>
                      <a:pt x="5138" y="14978"/>
                    </a:lnTo>
                    <a:lnTo>
                      <a:pt x="9941" y="15011"/>
                    </a:lnTo>
                    <a:lnTo>
                      <a:pt x="18581" y="15044"/>
                    </a:lnTo>
                    <a:lnTo>
                      <a:pt x="18681" y="15044"/>
                    </a:lnTo>
                    <a:lnTo>
                      <a:pt x="18681" y="14944"/>
                    </a:lnTo>
                    <a:lnTo>
                      <a:pt x="18681" y="4203"/>
                    </a:lnTo>
                    <a:lnTo>
                      <a:pt x="18681" y="1234"/>
                    </a:lnTo>
                    <a:cubicBezTo>
                      <a:pt x="18648" y="1935"/>
                      <a:pt x="18648" y="2969"/>
                      <a:pt x="18648" y="4237"/>
                    </a:cubicBezTo>
                    <a:cubicBezTo>
                      <a:pt x="18615" y="6819"/>
                      <a:pt x="18581" y="10452"/>
                      <a:pt x="18516" y="14843"/>
                    </a:cubicBezTo>
                    <a:lnTo>
                      <a:pt x="18516" y="14843"/>
                    </a:lnTo>
                    <a:lnTo>
                      <a:pt x="9975" y="14778"/>
                    </a:lnTo>
                    <a:lnTo>
                      <a:pt x="5171" y="14744"/>
                    </a:lnTo>
                    <a:lnTo>
                      <a:pt x="268" y="14744"/>
                    </a:lnTo>
                    <a:cubicBezTo>
                      <a:pt x="268" y="9497"/>
                      <a:pt x="301" y="4543"/>
                      <a:pt x="334" y="201"/>
                    </a:cubicBezTo>
                    <a:lnTo>
                      <a:pt x="334" y="201"/>
                    </a:lnTo>
                    <a:lnTo>
                      <a:pt x="13577" y="234"/>
                    </a:lnTo>
                    <a:lnTo>
                      <a:pt x="18714" y="234"/>
                    </a:lnTo>
                    <a:lnTo>
                      <a:pt x="18581" y="167"/>
                    </a:lnTo>
                    <a:lnTo>
                      <a:pt x="17347" y="167"/>
                    </a:lnTo>
                    <a:lnTo>
                      <a:pt x="13577" y="100"/>
                    </a:lnTo>
                    <a:lnTo>
                      <a:pt x="2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3157425" y="4185100"/>
                <a:ext cx="431175" cy="325250"/>
              </a:xfrm>
              <a:custGeom>
                <a:avLst/>
                <a:gdLst/>
                <a:ahLst/>
                <a:cxnLst/>
                <a:rect l="l" t="t" r="r" b="b"/>
                <a:pathLst>
                  <a:path w="17247" h="13010" extrusionOk="0">
                    <a:moveTo>
                      <a:pt x="67" y="1"/>
                    </a:moveTo>
                    <a:lnTo>
                      <a:pt x="1" y="12910"/>
                    </a:lnTo>
                    <a:lnTo>
                      <a:pt x="17179" y="13010"/>
                    </a:lnTo>
                    <a:lnTo>
                      <a:pt x="17246" y="101"/>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3157425" y="4307700"/>
                <a:ext cx="429500" cy="202650"/>
              </a:xfrm>
              <a:custGeom>
                <a:avLst/>
                <a:gdLst/>
                <a:ahLst/>
                <a:cxnLst/>
                <a:rect l="l" t="t" r="r" b="b"/>
                <a:pathLst>
                  <a:path w="17180" h="8106" extrusionOk="0">
                    <a:moveTo>
                      <a:pt x="6038" y="0"/>
                    </a:moveTo>
                    <a:lnTo>
                      <a:pt x="1" y="8006"/>
                    </a:lnTo>
                    <a:lnTo>
                      <a:pt x="17179" y="8106"/>
                    </a:lnTo>
                    <a:lnTo>
                      <a:pt x="12276" y="2369"/>
                    </a:lnTo>
                    <a:lnTo>
                      <a:pt x="9741" y="5037"/>
                    </a:lnTo>
                    <a:lnTo>
                      <a:pt x="603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3361750" y="4250150"/>
                <a:ext cx="79225" cy="67825"/>
              </a:xfrm>
              <a:custGeom>
                <a:avLst/>
                <a:gdLst/>
                <a:ahLst/>
                <a:cxnLst/>
                <a:rect l="l" t="t" r="r" b="b"/>
                <a:pathLst>
                  <a:path w="3169" h="2713" extrusionOk="0">
                    <a:moveTo>
                      <a:pt x="1835" y="1"/>
                    </a:moveTo>
                    <a:cubicBezTo>
                      <a:pt x="634" y="1"/>
                      <a:pt x="0" y="1435"/>
                      <a:pt x="867" y="2302"/>
                    </a:cubicBezTo>
                    <a:cubicBezTo>
                      <a:pt x="1140" y="2586"/>
                      <a:pt x="1481" y="2713"/>
                      <a:pt x="1815" y="2713"/>
                    </a:cubicBezTo>
                    <a:cubicBezTo>
                      <a:pt x="2504" y="2713"/>
                      <a:pt x="3169" y="2176"/>
                      <a:pt x="3169" y="1368"/>
                    </a:cubicBezTo>
                    <a:cubicBezTo>
                      <a:pt x="3169" y="601"/>
                      <a:pt x="2569" y="1"/>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436800" y="1766700"/>
                <a:ext cx="485375" cy="5025"/>
              </a:xfrm>
              <a:custGeom>
                <a:avLst/>
                <a:gdLst/>
                <a:ahLst/>
                <a:cxnLst/>
                <a:rect l="l" t="t" r="r" b="b"/>
                <a:pathLst>
                  <a:path w="19415" h="201" extrusionOk="0">
                    <a:moveTo>
                      <a:pt x="9707" y="1"/>
                    </a:moveTo>
                    <a:cubicBezTo>
                      <a:pt x="7005" y="1"/>
                      <a:pt x="4603" y="34"/>
                      <a:pt x="2836" y="34"/>
                    </a:cubicBezTo>
                    <a:lnTo>
                      <a:pt x="767" y="67"/>
                    </a:lnTo>
                    <a:lnTo>
                      <a:pt x="200" y="67"/>
                    </a:lnTo>
                    <a:cubicBezTo>
                      <a:pt x="134" y="67"/>
                      <a:pt x="67" y="67"/>
                      <a:pt x="0" y="101"/>
                    </a:cubicBezTo>
                    <a:lnTo>
                      <a:pt x="200" y="101"/>
                    </a:lnTo>
                    <a:lnTo>
                      <a:pt x="767" y="134"/>
                    </a:lnTo>
                    <a:lnTo>
                      <a:pt x="2836" y="168"/>
                    </a:lnTo>
                    <a:cubicBezTo>
                      <a:pt x="4603" y="201"/>
                      <a:pt x="7005" y="201"/>
                      <a:pt x="9707" y="201"/>
                    </a:cubicBezTo>
                    <a:cubicBezTo>
                      <a:pt x="12409" y="201"/>
                      <a:pt x="14811" y="168"/>
                      <a:pt x="16579" y="168"/>
                    </a:cubicBezTo>
                    <a:lnTo>
                      <a:pt x="18647" y="134"/>
                    </a:lnTo>
                    <a:lnTo>
                      <a:pt x="19214" y="101"/>
                    </a:lnTo>
                    <a:lnTo>
                      <a:pt x="19414" y="101"/>
                    </a:lnTo>
                    <a:cubicBezTo>
                      <a:pt x="19347" y="67"/>
                      <a:pt x="19281" y="67"/>
                      <a:pt x="19214" y="67"/>
                    </a:cubicBezTo>
                    <a:lnTo>
                      <a:pt x="18647" y="67"/>
                    </a:lnTo>
                    <a:lnTo>
                      <a:pt x="16579" y="34"/>
                    </a:lnTo>
                    <a:cubicBezTo>
                      <a:pt x="14811" y="1"/>
                      <a:pt x="12409" y="1"/>
                      <a:pt x="97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4515900" y="3677250"/>
                <a:ext cx="88425" cy="132600"/>
              </a:xfrm>
              <a:custGeom>
                <a:avLst/>
                <a:gdLst/>
                <a:ahLst/>
                <a:cxnLst/>
                <a:rect l="l" t="t" r="r" b="b"/>
                <a:pathLst>
                  <a:path w="3537" h="5304" extrusionOk="0">
                    <a:moveTo>
                      <a:pt x="3369" y="167"/>
                    </a:moveTo>
                    <a:lnTo>
                      <a:pt x="3369" y="4937"/>
                    </a:lnTo>
                    <a:lnTo>
                      <a:pt x="1768" y="3303"/>
                    </a:lnTo>
                    <a:lnTo>
                      <a:pt x="1735" y="3269"/>
                    </a:lnTo>
                    <a:lnTo>
                      <a:pt x="134" y="4837"/>
                    </a:lnTo>
                    <a:lnTo>
                      <a:pt x="134" y="167"/>
                    </a:lnTo>
                    <a:close/>
                    <a:moveTo>
                      <a:pt x="0" y="0"/>
                    </a:moveTo>
                    <a:lnTo>
                      <a:pt x="0" y="5204"/>
                    </a:lnTo>
                    <a:lnTo>
                      <a:pt x="1735" y="3469"/>
                    </a:lnTo>
                    <a:lnTo>
                      <a:pt x="3536" y="5304"/>
                    </a:lnTo>
                    <a:lnTo>
                      <a:pt x="3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326700" y="3681400"/>
                <a:ext cx="147625" cy="115125"/>
              </a:xfrm>
              <a:custGeom>
                <a:avLst/>
                <a:gdLst/>
                <a:ahLst/>
                <a:cxnLst/>
                <a:rect l="l" t="t" r="r" b="b"/>
                <a:pathLst>
                  <a:path w="5905" h="4605" extrusionOk="0">
                    <a:moveTo>
                      <a:pt x="2945" y="1"/>
                    </a:moveTo>
                    <a:cubicBezTo>
                      <a:pt x="2931" y="1"/>
                      <a:pt x="2917" y="1"/>
                      <a:pt x="2903" y="1"/>
                    </a:cubicBezTo>
                    <a:cubicBezTo>
                      <a:pt x="31" y="1"/>
                      <a:pt x="1" y="4216"/>
                      <a:pt x="2751" y="4398"/>
                    </a:cubicBezTo>
                    <a:lnTo>
                      <a:pt x="2750" y="4398"/>
                    </a:lnTo>
                    <a:cubicBezTo>
                      <a:pt x="1088" y="4114"/>
                      <a:pt x="177" y="1741"/>
                      <a:pt x="1902" y="501"/>
                    </a:cubicBezTo>
                    <a:cubicBezTo>
                      <a:pt x="2315" y="206"/>
                      <a:pt x="2744" y="79"/>
                      <a:pt x="3152" y="79"/>
                    </a:cubicBezTo>
                    <a:cubicBezTo>
                      <a:pt x="3437" y="79"/>
                      <a:pt x="3712" y="141"/>
                      <a:pt x="3965" y="251"/>
                    </a:cubicBezTo>
                    <a:lnTo>
                      <a:pt x="3965" y="251"/>
                    </a:lnTo>
                    <a:cubicBezTo>
                      <a:pt x="3668" y="93"/>
                      <a:pt x="3324" y="1"/>
                      <a:pt x="2945" y="1"/>
                    </a:cubicBezTo>
                    <a:close/>
                    <a:moveTo>
                      <a:pt x="3965" y="251"/>
                    </a:moveTo>
                    <a:cubicBezTo>
                      <a:pt x="5134" y="876"/>
                      <a:pt x="5568" y="2535"/>
                      <a:pt x="4538" y="3670"/>
                    </a:cubicBezTo>
                    <a:lnTo>
                      <a:pt x="4504" y="3704"/>
                    </a:lnTo>
                    <a:lnTo>
                      <a:pt x="4638" y="4304"/>
                    </a:lnTo>
                    <a:lnTo>
                      <a:pt x="4037" y="4037"/>
                    </a:lnTo>
                    <a:lnTo>
                      <a:pt x="4004" y="4071"/>
                    </a:lnTo>
                    <a:cubicBezTo>
                      <a:pt x="3670" y="4237"/>
                      <a:pt x="3303" y="4371"/>
                      <a:pt x="2936" y="4404"/>
                    </a:cubicBezTo>
                    <a:cubicBezTo>
                      <a:pt x="2873" y="4404"/>
                      <a:pt x="2811" y="4402"/>
                      <a:pt x="2751" y="4398"/>
                    </a:cubicBezTo>
                    <a:lnTo>
                      <a:pt x="2750" y="4398"/>
                    </a:lnTo>
                    <a:cubicBezTo>
                      <a:pt x="2858" y="4416"/>
                      <a:pt x="2969" y="4426"/>
                      <a:pt x="3083" y="4426"/>
                    </a:cubicBezTo>
                    <a:cubicBezTo>
                      <a:pt x="3385" y="4426"/>
                      <a:pt x="3707" y="4358"/>
                      <a:pt x="4037" y="4204"/>
                    </a:cubicBezTo>
                    <a:lnTo>
                      <a:pt x="4871" y="4604"/>
                    </a:lnTo>
                    <a:lnTo>
                      <a:pt x="4871" y="4604"/>
                    </a:lnTo>
                    <a:lnTo>
                      <a:pt x="4704" y="3737"/>
                    </a:lnTo>
                    <a:cubicBezTo>
                      <a:pt x="5905" y="2470"/>
                      <a:pt x="5194" y="789"/>
                      <a:pt x="3965" y="25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515175" y="3684750"/>
                <a:ext cx="110950" cy="102600"/>
              </a:xfrm>
              <a:custGeom>
                <a:avLst/>
                <a:gdLst/>
                <a:ahLst/>
                <a:cxnLst/>
                <a:rect l="l" t="t" r="r" b="b"/>
                <a:pathLst>
                  <a:path w="4438" h="4104" extrusionOk="0">
                    <a:moveTo>
                      <a:pt x="4204" y="167"/>
                    </a:moveTo>
                    <a:lnTo>
                      <a:pt x="2836" y="3670"/>
                    </a:lnTo>
                    <a:lnTo>
                      <a:pt x="2002" y="1635"/>
                    </a:lnTo>
                    <a:lnTo>
                      <a:pt x="434" y="201"/>
                    </a:lnTo>
                    <a:lnTo>
                      <a:pt x="4204" y="167"/>
                    </a:lnTo>
                    <a:close/>
                    <a:moveTo>
                      <a:pt x="4437" y="0"/>
                    </a:moveTo>
                    <a:lnTo>
                      <a:pt x="1" y="34"/>
                    </a:lnTo>
                    <a:lnTo>
                      <a:pt x="1835" y="1702"/>
                    </a:lnTo>
                    <a:lnTo>
                      <a:pt x="2803" y="4103"/>
                    </a:lnTo>
                    <a:lnTo>
                      <a:pt x="44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563550" y="3684750"/>
                <a:ext cx="62575" cy="42550"/>
              </a:xfrm>
              <a:custGeom>
                <a:avLst/>
                <a:gdLst/>
                <a:ahLst/>
                <a:cxnLst/>
                <a:rect l="l" t="t" r="r" b="b"/>
                <a:pathLst>
                  <a:path w="2503" h="1702" extrusionOk="0">
                    <a:moveTo>
                      <a:pt x="2436" y="0"/>
                    </a:moveTo>
                    <a:lnTo>
                      <a:pt x="0" y="1568"/>
                    </a:lnTo>
                    <a:lnTo>
                      <a:pt x="101" y="1702"/>
                    </a:lnTo>
                    <a:lnTo>
                      <a:pt x="2502" y="134"/>
                    </a:lnTo>
                    <a:lnTo>
                      <a:pt x="24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3137400" y="3671075"/>
                <a:ext cx="138475" cy="119600"/>
              </a:xfrm>
              <a:custGeom>
                <a:avLst/>
                <a:gdLst/>
                <a:ahLst/>
                <a:cxnLst/>
                <a:rect l="l" t="t" r="r" b="b"/>
                <a:pathLst>
                  <a:path w="5539" h="4784" extrusionOk="0">
                    <a:moveTo>
                      <a:pt x="4132" y="0"/>
                    </a:moveTo>
                    <a:cubicBezTo>
                      <a:pt x="3503" y="0"/>
                      <a:pt x="2872" y="410"/>
                      <a:pt x="2770" y="1215"/>
                    </a:cubicBezTo>
                    <a:cubicBezTo>
                      <a:pt x="2651" y="435"/>
                      <a:pt x="2024" y="43"/>
                      <a:pt x="1401" y="43"/>
                    </a:cubicBezTo>
                    <a:cubicBezTo>
                      <a:pt x="798" y="43"/>
                      <a:pt x="199" y="410"/>
                      <a:pt x="68" y="1148"/>
                    </a:cubicBezTo>
                    <a:cubicBezTo>
                      <a:pt x="1" y="1615"/>
                      <a:pt x="134" y="2115"/>
                      <a:pt x="401" y="2482"/>
                    </a:cubicBezTo>
                    <a:cubicBezTo>
                      <a:pt x="668" y="2882"/>
                      <a:pt x="1002" y="3216"/>
                      <a:pt x="1369" y="3516"/>
                    </a:cubicBezTo>
                    <a:cubicBezTo>
                      <a:pt x="1869" y="3916"/>
                      <a:pt x="2336" y="4350"/>
                      <a:pt x="2836" y="4784"/>
                    </a:cubicBezTo>
                    <a:cubicBezTo>
                      <a:pt x="3303" y="4350"/>
                      <a:pt x="3737" y="3916"/>
                      <a:pt x="4204" y="3483"/>
                    </a:cubicBezTo>
                    <a:cubicBezTo>
                      <a:pt x="4571" y="3183"/>
                      <a:pt x="4904" y="2849"/>
                      <a:pt x="5171" y="2449"/>
                    </a:cubicBezTo>
                    <a:cubicBezTo>
                      <a:pt x="5438" y="2048"/>
                      <a:pt x="5538" y="1581"/>
                      <a:pt x="5472" y="1114"/>
                    </a:cubicBezTo>
                    <a:cubicBezTo>
                      <a:pt x="5325" y="368"/>
                      <a:pt x="4729" y="0"/>
                      <a:pt x="413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3189125" y="1694150"/>
                <a:ext cx="150125" cy="150125"/>
              </a:xfrm>
              <a:custGeom>
                <a:avLst/>
                <a:gdLst/>
                <a:ahLst/>
                <a:cxnLst/>
                <a:rect l="l" t="t" r="r" b="b"/>
                <a:pathLst>
                  <a:path w="6005" h="6005" extrusionOk="0">
                    <a:moveTo>
                      <a:pt x="3002" y="1"/>
                    </a:moveTo>
                    <a:cubicBezTo>
                      <a:pt x="1334" y="1"/>
                      <a:pt x="0" y="1335"/>
                      <a:pt x="0" y="3003"/>
                    </a:cubicBezTo>
                    <a:cubicBezTo>
                      <a:pt x="0" y="4671"/>
                      <a:pt x="1334" y="6005"/>
                      <a:pt x="3002" y="6005"/>
                    </a:cubicBezTo>
                    <a:cubicBezTo>
                      <a:pt x="4670" y="6005"/>
                      <a:pt x="6004" y="4671"/>
                      <a:pt x="6004" y="3003"/>
                    </a:cubicBezTo>
                    <a:cubicBezTo>
                      <a:pt x="6004" y="1335"/>
                      <a:pt x="4670" y="1"/>
                      <a:pt x="300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3167425" y="3375350"/>
                <a:ext cx="1408550" cy="5875"/>
              </a:xfrm>
              <a:custGeom>
                <a:avLst/>
                <a:gdLst/>
                <a:ahLst/>
                <a:cxnLst/>
                <a:rect l="l" t="t" r="r" b="b"/>
                <a:pathLst>
                  <a:path w="56342" h="235" extrusionOk="0">
                    <a:moveTo>
                      <a:pt x="28154" y="1"/>
                    </a:moveTo>
                    <a:cubicBezTo>
                      <a:pt x="12610" y="1"/>
                      <a:pt x="1" y="68"/>
                      <a:pt x="1" y="134"/>
                    </a:cubicBezTo>
                    <a:cubicBezTo>
                      <a:pt x="1" y="168"/>
                      <a:pt x="12610" y="234"/>
                      <a:pt x="28154" y="234"/>
                    </a:cubicBezTo>
                    <a:cubicBezTo>
                      <a:pt x="43732" y="234"/>
                      <a:pt x="56341" y="168"/>
                      <a:pt x="56341" y="134"/>
                    </a:cubicBezTo>
                    <a:cubicBezTo>
                      <a:pt x="56341" y="68"/>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3167425" y="3258600"/>
                <a:ext cx="1408550" cy="5025"/>
              </a:xfrm>
              <a:custGeom>
                <a:avLst/>
                <a:gdLst/>
                <a:ahLst/>
                <a:cxnLst/>
                <a:rect l="l" t="t" r="r" b="b"/>
                <a:pathLst>
                  <a:path w="56342" h="201" extrusionOk="0">
                    <a:moveTo>
                      <a:pt x="28154" y="1"/>
                    </a:moveTo>
                    <a:cubicBezTo>
                      <a:pt x="12610" y="1"/>
                      <a:pt x="1" y="34"/>
                      <a:pt x="1" y="101"/>
                    </a:cubicBezTo>
                    <a:cubicBezTo>
                      <a:pt x="1" y="168"/>
                      <a:pt x="12610" y="201"/>
                      <a:pt x="28154" y="201"/>
                    </a:cubicBezTo>
                    <a:cubicBezTo>
                      <a:pt x="43732" y="201"/>
                      <a:pt x="56341" y="168"/>
                      <a:pt x="56341" y="101"/>
                    </a:cubicBezTo>
                    <a:cubicBezTo>
                      <a:pt x="56341" y="34"/>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3167425" y="3494600"/>
                <a:ext cx="766425" cy="5875"/>
              </a:xfrm>
              <a:custGeom>
                <a:avLst/>
                <a:gdLst/>
                <a:ahLst/>
                <a:cxnLst/>
                <a:rect l="l" t="t" r="r" b="b"/>
                <a:pathLst>
                  <a:path w="30657" h="235" extrusionOk="0">
                    <a:moveTo>
                      <a:pt x="15312" y="1"/>
                    </a:moveTo>
                    <a:cubicBezTo>
                      <a:pt x="6839" y="1"/>
                      <a:pt x="1" y="68"/>
                      <a:pt x="1" y="101"/>
                    </a:cubicBezTo>
                    <a:cubicBezTo>
                      <a:pt x="1" y="168"/>
                      <a:pt x="6839" y="234"/>
                      <a:pt x="15312" y="234"/>
                    </a:cubicBezTo>
                    <a:cubicBezTo>
                      <a:pt x="23784" y="234"/>
                      <a:pt x="30656" y="168"/>
                      <a:pt x="30656" y="101"/>
                    </a:cubicBezTo>
                    <a:cubicBezTo>
                      <a:pt x="30656" y="68"/>
                      <a:pt x="23784" y="1"/>
                      <a:pt x="1531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769750" y="4745500"/>
                <a:ext cx="69850" cy="59950"/>
              </a:xfrm>
              <a:custGeom>
                <a:avLst/>
                <a:gdLst/>
                <a:ahLst/>
                <a:cxnLst/>
                <a:rect l="l" t="t" r="r" b="b"/>
                <a:pathLst>
                  <a:path w="2794" h="2398" extrusionOk="0">
                    <a:moveTo>
                      <a:pt x="1553" y="0"/>
                    </a:moveTo>
                    <a:cubicBezTo>
                      <a:pt x="512" y="0"/>
                      <a:pt x="1" y="1278"/>
                      <a:pt x="726" y="2036"/>
                    </a:cubicBezTo>
                    <a:cubicBezTo>
                      <a:pt x="965" y="2286"/>
                      <a:pt x="1265" y="2398"/>
                      <a:pt x="1561" y="2398"/>
                    </a:cubicBezTo>
                    <a:cubicBezTo>
                      <a:pt x="2173" y="2398"/>
                      <a:pt x="2771" y="1921"/>
                      <a:pt x="2794" y="1202"/>
                    </a:cubicBezTo>
                    <a:cubicBezTo>
                      <a:pt x="2794" y="534"/>
                      <a:pt x="2260" y="1"/>
                      <a:pt x="1593" y="1"/>
                    </a:cubicBezTo>
                    <a:cubicBezTo>
                      <a:pt x="1579" y="0"/>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862100" y="4745500"/>
                <a:ext cx="70075" cy="59975"/>
              </a:xfrm>
              <a:custGeom>
                <a:avLst/>
                <a:gdLst/>
                <a:ahLst/>
                <a:cxnLst/>
                <a:rect l="l" t="t" r="r" b="b"/>
                <a:pathLst>
                  <a:path w="2803" h="2399" extrusionOk="0">
                    <a:moveTo>
                      <a:pt x="1601" y="1"/>
                    </a:moveTo>
                    <a:cubicBezTo>
                      <a:pt x="534" y="1"/>
                      <a:pt x="0" y="1268"/>
                      <a:pt x="734" y="2036"/>
                    </a:cubicBezTo>
                    <a:cubicBezTo>
                      <a:pt x="975" y="2287"/>
                      <a:pt x="1277" y="2399"/>
                      <a:pt x="1574" y="2399"/>
                    </a:cubicBezTo>
                    <a:cubicBezTo>
                      <a:pt x="2185" y="2399"/>
                      <a:pt x="2780" y="1930"/>
                      <a:pt x="2802" y="1235"/>
                    </a:cubicBezTo>
                    <a:cubicBezTo>
                      <a:pt x="2802" y="568"/>
                      <a:pt x="2269" y="1"/>
                      <a:pt x="16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3954900" y="4746325"/>
                <a:ext cx="69825" cy="59350"/>
              </a:xfrm>
              <a:custGeom>
                <a:avLst/>
                <a:gdLst/>
                <a:ahLst/>
                <a:cxnLst/>
                <a:rect l="l" t="t" r="r" b="b"/>
                <a:pathLst>
                  <a:path w="2793" h="2374" extrusionOk="0">
                    <a:moveTo>
                      <a:pt x="1553" y="0"/>
                    </a:moveTo>
                    <a:cubicBezTo>
                      <a:pt x="544" y="0"/>
                      <a:pt x="1" y="1278"/>
                      <a:pt x="758" y="2003"/>
                    </a:cubicBezTo>
                    <a:cubicBezTo>
                      <a:pt x="1003" y="2258"/>
                      <a:pt x="1307" y="2373"/>
                      <a:pt x="1604" y="2373"/>
                    </a:cubicBezTo>
                    <a:cubicBezTo>
                      <a:pt x="2200" y="2373"/>
                      <a:pt x="2771" y="1914"/>
                      <a:pt x="2793" y="1202"/>
                    </a:cubicBezTo>
                    <a:cubicBezTo>
                      <a:pt x="2793" y="535"/>
                      <a:pt x="2259" y="1"/>
                      <a:pt x="1592" y="1"/>
                    </a:cubicBezTo>
                    <a:cubicBezTo>
                      <a:pt x="1579" y="1"/>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084050" y="1917650"/>
                <a:ext cx="1667050" cy="1019925"/>
              </a:xfrm>
              <a:custGeom>
                <a:avLst/>
                <a:gdLst/>
                <a:ahLst/>
                <a:cxnLst/>
                <a:rect l="l" t="t" r="r" b="b"/>
                <a:pathLst>
                  <a:path w="66682" h="40797" extrusionOk="0">
                    <a:moveTo>
                      <a:pt x="0" y="0"/>
                    </a:moveTo>
                    <a:lnTo>
                      <a:pt x="0" y="40796"/>
                    </a:lnTo>
                    <a:lnTo>
                      <a:pt x="66681" y="40796"/>
                    </a:lnTo>
                    <a:lnTo>
                      <a:pt x="6668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238325" y="2298750"/>
                <a:ext cx="1368500" cy="638825"/>
              </a:xfrm>
              <a:custGeom>
                <a:avLst/>
                <a:gdLst/>
                <a:ahLst/>
                <a:cxnLst/>
                <a:rect l="l" t="t" r="r" b="b"/>
                <a:pathLst>
                  <a:path w="54740" h="25553" extrusionOk="0">
                    <a:moveTo>
                      <a:pt x="19114" y="1"/>
                    </a:moveTo>
                    <a:lnTo>
                      <a:pt x="0" y="25552"/>
                    </a:lnTo>
                    <a:lnTo>
                      <a:pt x="54739" y="25552"/>
                    </a:lnTo>
                    <a:lnTo>
                      <a:pt x="38961" y="7439"/>
                    </a:lnTo>
                    <a:lnTo>
                      <a:pt x="30956" y="15979"/>
                    </a:lnTo>
                    <a:lnTo>
                      <a:pt x="191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885450" y="2111950"/>
                <a:ext cx="251875" cy="215975"/>
              </a:xfrm>
              <a:custGeom>
                <a:avLst/>
                <a:gdLst/>
                <a:ahLst/>
                <a:cxnLst/>
                <a:rect l="l" t="t" r="r" b="b"/>
                <a:pathLst>
                  <a:path w="10075" h="8639" extrusionOk="0">
                    <a:moveTo>
                      <a:pt x="5771" y="1"/>
                    </a:moveTo>
                    <a:cubicBezTo>
                      <a:pt x="1935" y="1"/>
                      <a:pt x="0" y="4671"/>
                      <a:pt x="2736" y="7373"/>
                    </a:cubicBezTo>
                    <a:cubicBezTo>
                      <a:pt x="3609" y="8246"/>
                      <a:pt x="4686" y="8639"/>
                      <a:pt x="5742" y="8639"/>
                    </a:cubicBezTo>
                    <a:cubicBezTo>
                      <a:pt x="7952" y="8639"/>
                      <a:pt x="10074" y="6922"/>
                      <a:pt x="10074" y="4304"/>
                    </a:cubicBezTo>
                    <a:cubicBezTo>
                      <a:pt x="10074" y="1935"/>
                      <a:pt x="8139" y="1"/>
                      <a:pt x="577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077375" y="1575725"/>
                <a:ext cx="1672875" cy="2311700"/>
              </a:xfrm>
              <a:custGeom>
                <a:avLst/>
                <a:gdLst/>
                <a:ahLst/>
                <a:cxnLst/>
                <a:rect l="l" t="t" r="r" b="b"/>
                <a:pathLst>
                  <a:path w="66915" h="92468" extrusionOk="0">
                    <a:moveTo>
                      <a:pt x="0" y="1"/>
                    </a:moveTo>
                    <a:lnTo>
                      <a:pt x="0" y="101"/>
                    </a:lnTo>
                    <a:cubicBezTo>
                      <a:pt x="34" y="34626"/>
                      <a:pt x="34" y="66549"/>
                      <a:pt x="34" y="92367"/>
                    </a:cubicBezTo>
                    <a:lnTo>
                      <a:pt x="34" y="92467"/>
                    </a:lnTo>
                    <a:lnTo>
                      <a:pt x="134" y="92467"/>
                    </a:lnTo>
                    <a:lnTo>
                      <a:pt x="66815" y="92367"/>
                    </a:lnTo>
                    <a:lnTo>
                      <a:pt x="200" y="92267"/>
                    </a:lnTo>
                    <a:lnTo>
                      <a:pt x="200" y="92267"/>
                    </a:lnTo>
                    <a:lnTo>
                      <a:pt x="200" y="234"/>
                    </a:lnTo>
                    <a:lnTo>
                      <a:pt x="66681" y="234"/>
                    </a:lnTo>
                    <a:cubicBezTo>
                      <a:pt x="66748" y="54717"/>
                      <a:pt x="66781" y="91499"/>
                      <a:pt x="66781" y="92367"/>
                    </a:cubicBezTo>
                    <a:lnTo>
                      <a:pt x="66781" y="92367"/>
                    </a:lnTo>
                    <a:cubicBezTo>
                      <a:pt x="66782" y="92364"/>
                      <a:pt x="66815" y="92198"/>
                      <a:pt x="66815" y="91933"/>
                    </a:cubicBezTo>
                    <a:lnTo>
                      <a:pt x="66815" y="90633"/>
                    </a:lnTo>
                    <a:lnTo>
                      <a:pt x="66815" y="85629"/>
                    </a:lnTo>
                    <a:cubicBezTo>
                      <a:pt x="66848" y="81259"/>
                      <a:pt x="66848" y="74855"/>
                      <a:pt x="66848" y="66715"/>
                    </a:cubicBezTo>
                    <a:cubicBezTo>
                      <a:pt x="66881" y="50470"/>
                      <a:pt x="66881" y="27387"/>
                      <a:pt x="66915" y="101"/>
                    </a:cubicBezTo>
                    <a:lnTo>
                      <a:pt x="6691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288350" y="3605000"/>
                <a:ext cx="920550" cy="1385700"/>
              </a:xfrm>
              <a:custGeom>
                <a:avLst/>
                <a:gdLst/>
                <a:ahLst/>
                <a:cxnLst/>
                <a:rect l="l" t="t" r="r" b="b"/>
                <a:pathLst>
                  <a:path w="36822" h="55428" extrusionOk="0">
                    <a:moveTo>
                      <a:pt x="20493" y="0"/>
                    </a:moveTo>
                    <a:cubicBezTo>
                      <a:pt x="20169" y="0"/>
                      <a:pt x="19838" y="60"/>
                      <a:pt x="19515" y="188"/>
                    </a:cubicBezTo>
                    <a:lnTo>
                      <a:pt x="10908" y="4224"/>
                    </a:lnTo>
                    <a:cubicBezTo>
                      <a:pt x="10518" y="4115"/>
                      <a:pt x="10119" y="4057"/>
                      <a:pt x="9724" y="4057"/>
                    </a:cubicBezTo>
                    <a:cubicBezTo>
                      <a:pt x="9276" y="4057"/>
                      <a:pt x="8832" y="4132"/>
                      <a:pt x="8407" y="4291"/>
                    </a:cubicBezTo>
                    <a:cubicBezTo>
                      <a:pt x="7139" y="4725"/>
                      <a:pt x="6439" y="6059"/>
                      <a:pt x="6739" y="7327"/>
                    </a:cubicBezTo>
                    <a:lnTo>
                      <a:pt x="10241" y="21270"/>
                    </a:lnTo>
                    <a:lnTo>
                      <a:pt x="1" y="55428"/>
                    </a:lnTo>
                    <a:lnTo>
                      <a:pt x="22116" y="55428"/>
                    </a:lnTo>
                    <a:lnTo>
                      <a:pt x="26987" y="22638"/>
                    </a:lnTo>
                    <a:lnTo>
                      <a:pt x="28454" y="17701"/>
                    </a:lnTo>
                    <a:cubicBezTo>
                      <a:pt x="28721" y="16600"/>
                      <a:pt x="29055" y="15332"/>
                      <a:pt x="29522" y="13898"/>
                    </a:cubicBezTo>
                    <a:cubicBezTo>
                      <a:pt x="29955" y="12597"/>
                      <a:pt x="30989" y="11229"/>
                      <a:pt x="31957" y="10262"/>
                    </a:cubicBezTo>
                    <a:cubicBezTo>
                      <a:pt x="33458" y="8728"/>
                      <a:pt x="34192" y="8694"/>
                      <a:pt x="35192" y="7894"/>
                    </a:cubicBezTo>
                    <a:cubicBezTo>
                      <a:pt x="35292" y="7827"/>
                      <a:pt x="35393" y="7760"/>
                      <a:pt x="35493" y="7694"/>
                    </a:cubicBezTo>
                    <a:cubicBezTo>
                      <a:pt x="35659" y="7594"/>
                      <a:pt x="35826" y="7460"/>
                      <a:pt x="35960" y="7293"/>
                    </a:cubicBezTo>
                    <a:cubicBezTo>
                      <a:pt x="36822" y="6399"/>
                      <a:pt x="36064" y="5017"/>
                      <a:pt x="34448" y="5017"/>
                    </a:cubicBezTo>
                    <a:cubicBezTo>
                      <a:pt x="34375" y="5017"/>
                      <a:pt x="34301" y="5019"/>
                      <a:pt x="34225" y="5025"/>
                    </a:cubicBezTo>
                    <a:cubicBezTo>
                      <a:pt x="32891" y="5125"/>
                      <a:pt x="30723" y="5492"/>
                      <a:pt x="27187" y="9161"/>
                    </a:cubicBezTo>
                    <a:cubicBezTo>
                      <a:pt x="27153" y="9228"/>
                      <a:pt x="27087" y="9261"/>
                      <a:pt x="27053" y="9328"/>
                    </a:cubicBezTo>
                    <a:cubicBezTo>
                      <a:pt x="26788" y="9675"/>
                      <a:pt x="26525" y="9828"/>
                      <a:pt x="26267" y="9828"/>
                    </a:cubicBezTo>
                    <a:cubicBezTo>
                      <a:pt x="24739" y="9828"/>
                      <a:pt x="23407" y="4459"/>
                      <a:pt x="23150" y="2290"/>
                    </a:cubicBezTo>
                    <a:cubicBezTo>
                      <a:pt x="22938" y="933"/>
                      <a:pt x="21769" y="0"/>
                      <a:pt x="2049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3417600" y="3266950"/>
                <a:ext cx="970725" cy="800575"/>
              </a:xfrm>
              <a:custGeom>
                <a:avLst/>
                <a:gdLst/>
                <a:ahLst/>
                <a:cxnLst/>
                <a:rect l="l" t="t" r="r" b="b"/>
                <a:pathLst>
                  <a:path w="38829" h="32023" extrusionOk="0">
                    <a:moveTo>
                      <a:pt x="21483" y="0"/>
                    </a:moveTo>
                    <a:lnTo>
                      <a:pt x="15279" y="7039"/>
                    </a:lnTo>
                    <a:cubicBezTo>
                      <a:pt x="15279" y="7039"/>
                      <a:pt x="18081" y="8140"/>
                      <a:pt x="15645" y="12843"/>
                    </a:cubicBezTo>
                    <a:cubicBezTo>
                      <a:pt x="13210" y="17546"/>
                      <a:pt x="1" y="23217"/>
                      <a:pt x="1" y="23217"/>
                    </a:cubicBezTo>
                    <a:lnTo>
                      <a:pt x="6572" y="30822"/>
                    </a:lnTo>
                    <a:cubicBezTo>
                      <a:pt x="7256" y="31617"/>
                      <a:pt x="8215" y="32022"/>
                      <a:pt x="9185" y="32022"/>
                    </a:cubicBezTo>
                    <a:cubicBezTo>
                      <a:pt x="9966" y="32022"/>
                      <a:pt x="10754" y="31759"/>
                      <a:pt x="11409" y="31223"/>
                    </a:cubicBezTo>
                    <a:lnTo>
                      <a:pt x="28588" y="17246"/>
                    </a:lnTo>
                    <a:lnTo>
                      <a:pt x="31990" y="18213"/>
                    </a:lnTo>
                    <a:lnTo>
                      <a:pt x="38829" y="4804"/>
                    </a:lnTo>
                    <a:lnTo>
                      <a:pt x="2148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057450" y="1521000"/>
                <a:ext cx="2109050" cy="1742625"/>
              </a:xfrm>
              <a:custGeom>
                <a:avLst/>
                <a:gdLst/>
                <a:ahLst/>
                <a:cxnLst/>
                <a:rect l="l" t="t" r="r" b="b"/>
                <a:pathLst>
                  <a:path w="84362" h="69705" extrusionOk="0">
                    <a:moveTo>
                      <a:pt x="36406" y="0"/>
                    </a:moveTo>
                    <a:cubicBezTo>
                      <a:pt x="33281" y="0"/>
                      <a:pt x="26085" y="2163"/>
                      <a:pt x="14278" y="27808"/>
                    </a:cubicBezTo>
                    <a:cubicBezTo>
                      <a:pt x="1" y="58892"/>
                      <a:pt x="5580" y="66136"/>
                      <a:pt x="8421" y="66136"/>
                    </a:cubicBezTo>
                    <a:cubicBezTo>
                      <a:pt x="8428" y="66136"/>
                      <a:pt x="8434" y="66136"/>
                      <a:pt x="8441" y="66136"/>
                    </a:cubicBezTo>
                    <a:cubicBezTo>
                      <a:pt x="10981" y="66077"/>
                      <a:pt x="26436" y="61834"/>
                      <a:pt x="38327" y="61834"/>
                    </a:cubicBezTo>
                    <a:cubicBezTo>
                      <a:pt x="39867" y="61834"/>
                      <a:pt x="41347" y="61906"/>
                      <a:pt x="42732" y="62066"/>
                    </a:cubicBezTo>
                    <a:cubicBezTo>
                      <a:pt x="54807" y="63434"/>
                      <a:pt x="70352" y="69705"/>
                      <a:pt x="70352" y="69705"/>
                    </a:cubicBezTo>
                    <a:lnTo>
                      <a:pt x="84362" y="47289"/>
                    </a:lnTo>
                    <a:cubicBezTo>
                      <a:pt x="84362" y="47289"/>
                      <a:pt x="74355" y="45054"/>
                      <a:pt x="60278" y="31511"/>
                    </a:cubicBezTo>
                    <a:cubicBezTo>
                      <a:pt x="46207" y="18005"/>
                      <a:pt x="39600" y="88"/>
                      <a:pt x="37876" y="88"/>
                    </a:cubicBezTo>
                    <a:cubicBezTo>
                      <a:pt x="37871" y="88"/>
                      <a:pt x="37867" y="88"/>
                      <a:pt x="37862" y="88"/>
                    </a:cubicBezTo>
                    <a:cubicBezTo>
                      <a:pt x="37845" y="89"/>
                      <a:pt x="37828" y="89"/>
                      <a:pt x="37810" y="89"/>
                    </a:cubicBezTo>
                    <a:cubicBezTo>
                      <a:pt x="37506" y="89"/>
                      <a:pt x="37040" y="0"/>
                      <a:pt x="3640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4598450" y="3145200"/>
                <a:ext cx="199350" cy="216850"/>
              </a:xfrm>
              <a:custGeom>
                <a:avLst/>
                <a:gdLst/>
                <a:ahLst/>
                <a:cxnLst/>
                <a:rect l="l" t="t" r="r" b="b"/>
                <a:pathLst>
                  <a:path w="7974" h="8674" extrusionOk="0">
                    <a:moveTo>
                      <a:pt x="3603" y="0"/>
                    </a:moveTo>
                    <a:lnTo>
                      <a:pt x="1" y="6838"/>
                    </a:lnTo>
                    <a:lnTo>
                      <a:pt x="5838" y="8673"/>
                    </a:lnTo>
                    <a:lnTo>
                      <a:pt x="7973" y="2702"/>
                    </a:lnTo>
                    <a:lnTo>
                      <a:pt x="360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4598450" y="3145200"/>
                <a:ext cx="103425" cy="180150"/>
              </a:xfrm>
              <a:custGeom>
                <a:avLst/>
                <a:gdLst/>
                <a:ahLst/>
                <a:cxnLst/>
                <a:rect l="l" t="t" r="r" b="b"/>
                <a:pathLst>
                  <a:path w="4137" h="7206" extrusionOk="0">
                    <a:moveTo>
                      <a:pt x="3603" y="0"/>
                    </a:moveTo>
                    <a:lnTo>
                      <a:pt x="1" y="6838"/>
                    </a:lnTo>
                    <a:lnTo>
                      <a:pt x="1202" y="7205"/>
                    </a:lnTo>
                    <a:lnTo>
                      <a:pt x="4137" y="334"/>
                    </a:lnTo>
                    <a:lnTo>
                      <a:pt x="3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4269875" y="3041375"/>
                <a:ext cx="321100" cy="143600"/>
              </a:xfrm>
              <a:custGeom>
                <a:avLst/>
                <a:gdLst/>
                <a:ahLst/>
                <a:cxnLst/>
                <a:rect l="l" t="t" r="r" b="b"/>
                <a:pathLst>
                  <a:path w="12844" h="5744" extrusionOk="0">
                    <a:moveTo>
                      <a:pt x="152" y="0"/>
                    </a:moveTo>
                    <a:cubicBezTo>
                      <a:pt x="123" y="0"/>
                      <a:pt x="106" y="6"/>
                      <a:pt x="101" y="17"/>
                    </a:cubicBezTo>
                    <a:cubicBezTo>
                      <a:pt x="1" y="217"/>
                      <a:pt x="2770" y="1651"/>
                      <a:pt x="6272" y="3219"/>
                    </a:cubicBezTo>
                    <a:cubicBezTo>
                      <a:pt x="9474" y="4666"/>
                      <a:pt x="12221" y="5744"/>
                      <a:pt x="12678" y="5744"/>
                    </a:cubicBezTo>
                    <a:cubicBezTo>
                      <a:pt x="12716" y="5744"/>
                      <a:pt x="12738" y="5736"/>
                      <a:pt x="12743" y="5721"/>
                    </a:cubicBezTo>
                    <a:cubicBezTo>
                      <a:pt x="12843" y="5554"/>
                      <a:pt x="10075" y="4120"/>
                      <a:pt x="6572" y="2552"/>
                    </a:cubicBezTo>
                    <a:cubicBezTo>
                      <a:pt x="3305" y="1058"/>
                      <a:pt x="560" y="0"/>
                      <a:pt x="15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4345775" y="2941950"/>
                <a:ext cx="290225" cy="141300"/>
              </a:xfrm>
              <a:custGeom>
                <a:avLst/>
                <a:gdLst/>
                <a:ahLst/>
                <a:cxnLst/>
                <a:rect l="l" t="t" r="r" b="b"/>
                <a:pathLst>
                  <a:path w="11609" h="5652" extrusionOk="0">
                    <a:moveTo>
                      <a:pt x="170" y="1"/>
                    </a:moveTo>
                    <a:cubicBezTo>
                      <a:pt x="132" y="1"/>
                      <a:pt x="108" y="9"/>
                      <a:pt x="101" y="24"/>
                    </a:cubicBezTo>
                    <a:cubicBezTo>
                      <a:pt x="0" y="191"/>
                      <a:pt x="2502" y="1592"/>
                      <a:pt x="5638" y="3160"/>
                    </a:cubicBezTo>
                    <a:cubicBezTo>
                      <a:pt x="8532" y="4576"/>
                      <a:pt x="10999" y="5651"/>
                      <a:pt x="11441" y="5651"/>
                    </a:cubicBezTo>
                    <a:cubicBezTo>
                      <a:pt x="11478" y="5651"/>
                      <a:pt x="11501" y="5644"/>
                      <a:pt x="11509" y="5628"/>
                    </a:cubicBezTo>
                    <a:cubicBezTo>
                      <a:pt x="11609" y="5428"/>
                      <a:pt x="9107" y="4027"/>
                      <a:pt x="5971" y="2493"/>
                    </a:cubicBezTo>
                    <a:cubicBezTo>
                      <a:pt x="3053" y="1049"/>
                      <a:pt x="615" y="1"/>
                      <a:pt x="17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4241525" y="3162300"/>
                <a:ext cx="291075" cy="129650"/>
              </a:xfrm>
              <a:custGeom>
                <a:avLst/>
                <a:gdLst/>
                <a:ahLst/>
                <a:cxnLst/>
                <a:rect l="l" t="t" r="r" b="b"/>
                <a:pathLst>
                  <a:path w="11643" h="5186" extrusionOk="0">
                    <a:moveTo>
                      <a:pt x="146" y="0"/>
                    </a:moveTo>
                    <a:cubicBezTo>
                      <a:pt x="121" y="0"/>
                      <a:pt x="105" y="6"/>
                      <a:pt x="101" y="17"/>
                    </a:cubicBezTo>
                    <a:cubicBezTo>
                      <a:pt x="1" y="184"/>
                      <a:pt x="2436" y="1651"/>
                      <a:pt x="5638" y="3119"/>
                    </a:cubicBezTo>
                    <a:cubicBezTo>
                      <a:pt x="6405" y="3486"/>
                      <a:pt x="7173" y="3853"/>
                      <a:pt x="7873" y="4120"/>
                    </a:cubicBezTo>
                    <a:cubicBezTo>
                      <a:pt x="8607" y="4353"/>
                      <a:pt x="9241" y="4587"/>
                      <a:pt x="9808" y="4753"/>
                    </a:cubicBezTo>
                    <a:cubicBezTo>
                      <a:pt x="10673" y="5042"/>
                      <a:pt x="11291" y="5186"/>
                      <a:pt x="11532" y="5186"/>
                    </a:cubicBezTo>
                    <a:cubicBezTo>
                      <a:pt x="11598" y="5186"/>
                      <a:pt x="11635" y="5175"/>
                      <a:pt x="11642" y="5154"/>
                    </a:cubicBezTo>
                    <a:cubicBezTo>
                      <a:pt x="11642" y="5054"/>
                      <a:pt x="11009" y="4720"/>
                      <a:pt x="9975" y="4253"/>
                    </a:cubicBezTo>
                    <a:cubicBezTo>
                      <a:pt x="9441" y="4020"/>
                      <a:pt x="8840" y="3753"/>
                      <a:pt x="8140" y="3486"/>
                    </a:cubicBezTo>
                    <a:cubicBezTo>
                      <a:pt x="7439" y="3186"/>
                      <a:pt x="6706" y="2785"/>
                      <a:pt x="5938" y="2452"/>
                    </a:cubicBezTo>
                    <a:cubicBezTo>
                      <a:pt x="2978" y="1081"/>
                      <a:pt x="512" y="0"/>
                      <a:pt x="14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376025" y="2105950"/>
                <a:ext cx="455350" cy="532250"/>
              </a:xfrm>
              <a:custGeom>
                <a:avLst/>
                <a:gdLst/>
                <a:ahLst/>
                <a:cxnLst/>
                <a:rect l="l" t="t" r="r" b="b"/>
                <a:pathLst>
                  <a:path w="18214" h="21290" extrusionOk="0">
                    <a:moveTo>
                      <a:pt x="13622" y="0"/>
                    </a:moveTo>
                    <a:cubicBezTo>
                      <a:pt x="10797" y="0"/>
                      <a:pt x="7255" y="1465"/>
                      <a:pt x="4771" y="7579"/>
                    </a:cubicBezTo>
                    <a:cubicBezTo>
                      <a:pt x="1" y="19354"/>
                      <a:pt x="9174" y="21289"/>
                      <a:pt x="9174" y="21289"/>
                    </a:cubicBezTo>
                    <a:cubicBezTo>
                      <a:pt x="13110" y="15051"/>
                      <a:pt x="16146" y="8313"/>
                      <a:pt x="18214" y="1241"/>
                    </a:cubicBezTo>
                    <a:cubicBezTo>
                      <a:pt x="18214" y="1241"/>
                      <a:pt x="16222" y="0"/>
                      <a:pt x="1362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439425" y="1786725"/>
                <a:ext cx="624625" cy="1282600"/>
              </a:xfrm>
              <a:custGeom>
                <a:avLst/>
                <a:gdLst/>
                <a:ahLst/>
                <a:cxnLst/>
                <a:rect l="l" t="t" r="r" b="b"/>
                <a:pathLst>
                  <a:path w="24985" h="51304" extrusionOk="0">
                    <a:moveTo>
                      <a:pt x="24951" y="0"/>
                    </a:moveTo>
                    <a:lnTo>
                      <a:pt x="24951" y="0"/>
                    </a:lnTo>
                    <a:cubicBezTo>
                      <a:pt x="24651" y="701"/>
                      <a:pt x="24451" y="1435"/>
                      <a:pt x="24317" y="2202"/>
                    </a:cubicBezTo>
                    <a:lnTo>
                      <a:pt x="22883" y="8206"/>
                    </a:lnTo>
                    <a:lnTo>
                      <a:pt x="21582" y="12276"/>
                    </a:lnTo>
                    <a:lnTo>
                      <a:pt x="20882" y="14544"/>
                    </a:lnTo>
                    <a:cubicBezTo>
                      <a:pt x="20748" y="14911"/>
                      <a:pt x="20648" y="15311"/>
                      <a:pt x="20515" y="15712"/>
                    </a:cubicBezTo>
                    <a:cubicBezTo>
                      <a:pt x="20381" y="16112"/>
                      <a:pt x="20214" y="16479"/>
                      <a:pt x="20048" y="16912"/>
                    </a:cubicBezTo>
                    <a:lnTo>
                      <a:pt x="18046" y="21916"/>
                    </a:lnTo>
                    <a:lnTo>
                      <a:pt x="17546" y="23217"/>
                    </a:lnTo>
                    <a:cubicBezTo>
                      <a:pt x="17379" y="23684"/>
                      <a:pt x="17112" y="24118"/>
                      <a:pt x="16912" y="24518"/>
                    </a:cubicBezTo>
                    <a:cubicBezTo>
                      <a:pt x="16512" y="25385"/>
                      <a:pt x="16045" y="26286"/>
                      <a:pt x="15645" y="27186"/>
                    </a:cubicBezTo>
                    <a:lnTo>
                      <a:pt x="14344" y="29822"/>
                    </a:lnTo>
                    <a:cubicBezTo>
                      <a:pt x="14110" y="30289"/>
                      <a:pt x="13943" y="30689"/>
                      <a:pt x="13710" y="31123"/>
                    </a:cubicBezTo>
                    <a:lnTo>
                      <a:pt x="13009" y="32323"/>
                    </a:lnTo>
                    <a:lnTo>
                      <a:pt x="10241" y="36993"/>
                    </a:lnTo>
                    <a:cubicBezTo>
                      <a:pt x="10041" y="37394"/>
                      <a:pt x="9840" y="37761"/>
                      <a:pt x="9607" y="38094"/>
                    </a:cubicBezTo>
                    <a:cubicBezTo>
                      <a:pt x="9373" y="38461"/>
                      <a:pt x="9140" y="38795"/>
                      <a:pt x="8906" y="39128"/>
                    </a:cubicBezTo>
                    <a:lnTo>
                      <a:pt x="7572" y="41096"/>
                    </a:lnTo>
                    <a:lnTo>
                      <a:pt x="5170" y="44599"/>
                    </a:lnTo>
                    <a:cubicBezTo>
                      <a:pt x="3569" y="46634"/>
                      <a:pt x="2268" y="48268"/>
                      <a:pt x="1334" y="49469"/>
                    </a:cubicBezTo>
                    <a:cubicBezTo>
                      <a:pt x="834" y="50036"/>
                      <a:pt x="400" y="50637"/>
                      <a:pt x="0" y="51304"/>
                    </a:cubicBezTo>
                    <a:cubicBezTo>
                      <a:pt x="567" y="50803"/>
                      <a:pt x="1067" y="50236"/>
                      <a:pt x="1534" y="49636"/>
                    </a:cubicBezTo>
                    <a:cubicBezTo>
                      <a:pt x="2502" y="48535"/>
                      <a:pt x="3903" y="46934"/>
                      <a:pt x="5571" y="44933"/>
                    </a:cubicBezTo>
                    <a:lnTo>
                      <a:pt x="8072" y="41430"/>
                    </a:lnTo>
                    <a:lnTo>
                      <a:pt x="9440" y="39495"/>
                    </a:lnTo>
                    <a:lnTo>
                      <a:pt x="10174" y="38461"/>
                    </a:lnTo>
                    <a:cubicBezTo>
                      <a:pt x="10441" y="38128"/>
                      <a:pt x="10608" y="37727"/>
                      <a:pt x="10841" y="37360"/>
                    </a:cubicBezTo>
                    <a:lnTo>
                      <a:pt x="13610" y="32690"/>
                    </a:lnTo>
                    <a:cubicBezTo>
                      <a:pt x="13843" y="32290"/>
                      <a:pt x="14110" y="31856"/>
                      <a:pt x="14344" y="31456"/>
                    </a:cubicBezTo>
                    <a:cubicBezTo>
                      <a:pt x="14577" y="31056"/>
                      <a:pt x="14777" y="30589"/>
                      <a:pt x="15011" y="30155"/>
                    </a:cubicBezTo>
                    <a:lnTo>
                      <a:pt x="16278" y="27487"/>
                    </a:lnTo>
                    <a:lnTo>
                      <a:pt x="17579" y="24818"/>
                    </a:lnTo>
                    <a:cubicBezTo>
                      <a:pt x="17779" y="24384"/>
                      <a:pt x="18013" y="23951"/>
                      <a:pt x="18213" y="23517"/>
                    </a:cubicBezTo>
                    <a:cubicBezTo>
                      <a:pt x="18380" y="23084"/>
                      <a:pt x="18547" y="22617"/>
                      <a:pt x="18713" y="22183"/>
                    </a:cubicBezTo>
                    <a:lnTo>
                      <a:pt x="20681" y="17113"/>
                    </a:lnTo>
                    <a:cubicBezTo>
                      <a:pt x="20848" y="16712"/>
                      <a:pt x="21015" y="16345"/>
                      <a:pt x="21148" y="15912"/>
                    </a:cubicBezTo>
                    <a:lnTo>
                      <a:pt x="21482" y="14711"/>
                    </a:lnTo>
                    <a:cubicBezTo>
                      <a:pt x="21716" y="13944"/>
                      <a:pt x="21949" y="13176"/>
                      <a:pt x="22183" y="12443"/>
                    </a:cubicBezTo>
                    <a:lnTo>
                      <a:pt x="23383" y="8306"/>
                    </a:lnTo>
                    <a:cubicBezTo>
                      <a:pt x="23950" y="5738"/>
                      <a:pt x="24351" y="3670"/>
                      <a:pt x="24618" y="2235"/>
                    </a:cubicBezTo>
                    <a:cubicBezTo>
                      <a:pt x="24884" y="801"/>
                      <a:pt x="24985" y="0"/>
                      <a:pt x="24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3470150" y="3525500"/>
                <a:ext cx="491200" cy="445025"/>
              </a:xfrm>
              <a:custGeom>
                <a:avLst/>
                <a:gdLst/>
                <a:ahLst/>
                <a:cxnLst/>
                <a:rect l="l" t="t" r="r" b="b"/>
                <a:pathLst>
                  <a:path w="19648" h="17801" extrusionOk="0">
                    <a:moveTo>
                      <a:pt x="15103" y="0"/>
                    </a:moveTo>
                    <a:cubicBezTo>
                      <a:pt x="14904" y="0"/>
                      <a:pt x="14697" y="11"/>
                      <a:pt x="14477" y="32"/>
                    </a:cubicBezTo>
                    <a:cubicBezTo>
                      <a:pt x="14144" y="32"/>
                      <a:pt x="15011" y="3568"/>
                      <a:pt x="6605" y="8405"/>
                    </a:cubicBezTo>
                    <a:cubicBezTo>
                      <a:pt x="1602" y="11274"/>
                      <a:pt x="0" y="11941"/>
                      <a:pt x="0" y="11941"/>
                    </a:cubicBezTo>
                    <a:cubicBezTo>
                      <a:pt x="801" y="13375"/>
                      <a:pt x="1602" y="14876"/>
                      <a:pt x="2769" y="16011"/>
                    </a:cubicBezTo>
                    <a:cubicBezTo>
                      <a:pt x="3833" y="17044"/>
                      <a:pt x="5257" y="17801"/>
                      <a:pt x="6763" y="17801"/>
                    </a:cubicBezTo>
                    <a:cubicBezTo>
                      <a:pt x="6910" y="17801"/>
                      <a:pt x="7058" y="17793"/>
                      <a:pt x="7206" y="17779"/>
                    </a:cubicBezTo>
                    <a:cubicBezTo>
                      <a:pt x="8873" y="17612"/>
                      <a:pt x="10408" y="16244"/>
                      <a:pt x="10408" y="14610"/>
                    </a:cubicBezTo>
                    <a:cubicBezTo>
                      <a:pt x="10695" y="14825"/>
                      <a:pt x="11033" y="14920"/>
                      <a:pt x="11377" y="14920"/>
                    </a:cubicBezTo>
                    <a:cubicBezTo>
                      <a:pt x="11996" y="14920"/>
                      <a:pt x="12636" y="14614"/>
                      <a:pt x="13043" y="14143"/>
                    </a:cubicBezTo>
                    <a:cubicBezTo>
                      <a:pt x="13710" y="13409"/>
                      <a:pt x="13910" y="12375"/>
                      <a:pt x="13977" y="11407"/>
                    </a:cubicBezTo>
                    <a:cubicBezTo>
                      <a:pt x="14303" y="11601"/>
                      <a:pt x="14670" y="11689"/>
                      <a:pt x="15042" y="11689"/>
                    </a:cubicBezTo>
                    <a:cubicBezTo>
                      <a:pt x="15887" y="11689"/>
                      <a:pt x="16760" y="11235"/>
                      <a:pt x="17246" y="10540"/>
                    </a:cubicBezTo>
                    <a:cubicBezTo>
                      <a:pt x="17913" y="9439"/>
                      <a:pt x="18080" y="8138"/>
                      <a:pt x="17680" y="6971"/>
                    </a:cubicBezTo>
                    <a:cubicBezTo>
                      <a:pt x="17279" y="5770"/>
                      <a:pt x="16679" y="4669"/>
                      <a:pt x="15945" y="3668"/>
                    </a:cubicBezTo>
                    <a:lnTo>
                      <a:pt x="15945" y="3668"/>
                    </a:lnTo>
                    <a:cubicBezTo>
                      <a:pt x="16272" y="3695"/>
                      <a:pt x="16605" y="3721"/>
                      <a:pt x="16932" y="3721"/>
                    </a:cubicBezTo>
                    <a:cubicBezTo>
                      <a:pt x="17439" y="3721"/>
                      <a:pt x="17934" y="3658"/>
                      <a:pt x="18380" y="3435"/>
                    </a:cubicBezTo>
                    <a:cubicBezTo>
                      <a:pt x="19114" y="3068"/>
                      <a:pt x="19648" y="2067"/>
                      <a:pt x="19181" y="1367"/>
                    </a:cubicBezTo>
                    <a:cubicBezTo>
                      <a:pt x="18881" y="1000"/>
                      <a:pt x="18480" y="733"/>
                      <a:pt x="17980" y="600"/>
                    </a:cubicBezTo>
                    <a:cubicBezTo>
                      <a:pt x="16921" y="265"/>
                      <a:pt x="16117" y="0"/>
                      <a:pt x="15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3729500" y="3946575"/>
                <a:ext cx="213500" cy="106825"/>
              </a:xfrm>
              <a:custGeom>
                <a:avLst/>
                <a:gdLst/>
                <a:ahLst/>
                <a:cxnLst/>
                <a:rect l="l" t="t" r="r" b="b"/>
                <a:pathLst>
                  <a:path w="8540" h="4273" extrusionOk="0">
                    <a:moveTo>
                      <a:pt x="6965" y="1"/>
                    </a:moveTo>
                    <a:cubicBezTo>
                      <a:pt x="4569" y="1"/>
                      <a:pt x="2280" y="1097"/>
                      <a:pt x="768" y="3004"/>
                    </a:cubicBezTo>
                    <a:cubicBezTo>
                      <a:pt x="568" y="3304"/>
                      <a:pt x="367" y="3604"/>
                      <a:pt x="167" y="3904"/>
                    </a:cubicBezTo>
                    <a:cubicBezTo>
                      <a:pt x="101" y="4038"/>
                      <a:pt x="34" y="4138"/>
                      <a:pt x="1" y="4271"/>
                    </a:cubicBezTo>
                    <a:cubicBezTo>
                      <a:pt x="3" y="4272"/>
                      <a:pt x="5" y="4273"/>
                      <a:pt x="7" y="4273"/>
                    </a:cubicBezTo>
                    <a:cubicBezTo>
                      <a:pt x="82" y="4273"/>
                      <a:pt x="320" y="3782"/>
                      <a:pt x="901" y="3104"/>
                    </a:cubicBezTo>
                    <a:cubicBezTo>
                      <a:pt x="2436" y="1269"/>
                      <a:pt x="4704" y="202"/>
                      <a:pt x="7072" y="135"/>
                    </a:cubicBezTo>
                    <a:cubicBezTo>
                      <a:pt x="7178" y="131"/>
                      <a:pt x="7278" y="130"/>
                      <a:pt x="7373" y="130"/>
                    </a:cubicBezTo>
                    <a:cubicBezTo>
                      <a:pt x="8025" y="130"/>
                      <a:pt x="8428" y="207"/>
                      <a:pt x="8520" y="207"/>
                    </a:cubicBezTo>
                    <a:cubicBezTo>
                      <a:pt x="8533" y="207"/>
                      <a:pt x="8540" y="205"/>
                      <a:pt x="8540" y="202"/>
                    </a:cubicBezTo>
                    <a:cubicBezTo>
                      <a:pt x="8440" y="135"/>
                      <a:pt x="8306" y="102"/>
                      <a:pt x="8173" y="102"/>
                    </a:cubicBezTo>
                    <a:cubicBezTo>
                      <a:pt x="7806" y="35"/>
                      <a:pt x="7439" y="2"/>
                      <a:pt x="7072" y="2"/>
                    </a:cubicBezTo>
                    <a:cubicBezTo>
                      <a:pt x="7036" y="1"/>
                      <a:pt x="7001" y="1"/>
                      <a:pt x="696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3483500" y="3582175"/>
                <a:ext cx="405300" cy="334825"/>
              </a:xfrm>
              <a:custGeom>
                <a:avLst/>
                <a:gdLst/>
                <a:ahLst/>
                <a:cxnLst/>
                <a:rect l="l" t="t" r="r" b="b"/>
                <a:pathLst>
                  <a:path w="16212" h="13393" extrusionOk="0">
                    <a:moveTo>
                      <a:pt x="9740" y="0"/>
                    </a:moveTo>
                    <a:cubicBezTo>
                      <a:pt x="9007" y="0"/>
                      <a:pt x="8073" y="134"/>
                      <a:pt x="7639" y="768"/>
                    </a:cubicBezTo>
                    <a:cubicBezTo>
                      <a:pt x="7172" y="1401"/>
                      <a:pt x="6972" y="2202"/>
                      <a:pt x="7072" y="2969"/>
                    </a:cubicBezTo>
                    <a:cubicBezTo>
                      <a:pt x="7072" y="2969"/>
                      <a:pt x="6276" y="2564"/>
                      <a:pt x="5312" y="2564"/>
                    </a:cubicBezTo>
                    <a:cubicBezTo>
                      <a:pt x="4814" y="2564"/>
                      <a:pt x="4270" y="2673"/>
                      <a:pt x="3770" y="3003"/>
                    </a:cubicBezTo>
                    <a:cubicBezTo>
                      <a:pt x="2869" y="3636"/>
                      <a:pt x="2202" y="4570"/>
                      <a:pt x="1935" y="5671"/>
                    </a:cubicBezTo>
                    <a:lnTo>
                      <a:pt x="0" y="7406"/>
                    </a:lnTo>
                    <a:cubicBezTo>
                      <a:pt x="1368" y="8707"/>
                      <a:pt x="2268" y="10174"/>
                      <a:pt x="3703" y="11475"/>
                    </a:cubicBezTo>
                    <a:cubicBezTo>
                      <a:pt x="4337" y="12076"/>
                      <a:pt x="5371" y="13177"/>
                      <a:pt x="6205" y="13343"/>
                    </a:cubicBezTo>
                    <a:cubicBezTo>
                      <a:pt x="6398" y="13374"/>
                      <a:pt x="6579" y="13393"/>
                      <a:pt x="6747" y="13393"/>
                    </a:cubicBezTo>
                    <a:cubicBezTo>
                      <a:pt x="7303" y="13393"/>
                      <a:pt x="7716" y="13191"/>
                      <a:pt x="7973" y="12576"/>
                    </a:cubicBezTo>
                    <a:cubicBezTo>
                      <a:pt x="8239" y="11909"/>
                      <a:pt x="7739" y="11008"/>
                      <a:pt x="7405" y="10475"/>
                    </a:cubicBezTo>
                    <a:cubicBezTo>
                      <a:pt x="6505" y="9074"/>
                      <a:pt x="5638" y="7939"/>
                      <a:pt x="4970" y="6839"/>
                    </a:cubicBezTo>
                    <a:cubicBezTo>
                      <a:pt x="4750" y="6507"/>
                      <a:pt x="4850" y="6337"/>
                      <a:pt x="4992" y="6337"/>
                    </a:cubicBezTo>
                    <a:cubicBezTo>
                      <a:pt x="5064" y="6337"/>
                      <a:pt x="5148" y="6381"/>
                      <a:pt x="5204" y="6472"/>
                    </a:cubicBezTo>
                    <a:cubicBezTo>
                      <a:pt x="5838" y="7139"/>
                      <a:pt x="6838" y="7706"/>
                      <a:pt x="7405" y="8473"/>
                    </a:cubicBezTo>
                    <a:cubicBezTo>
                      <a:pt x="8099" y="9341"/>
                      <a:pt x="8292" y="10459"/>
                      <a:pt x="9700" y="10459"/>
                    </a:cubicBezTo>
                    <a:cubicBezTo>
                      <a:pt x="9916" y="10459"/>
                      <a:pt x="10161" y="10432"/>
                      <a:pt x="10441" y="10375"/>
                    </a:cubicBezTo>
                    <a:cubicBezTo>
                      <a:pt x="10708" y="10341"/>
                      <a:pt x="10975" y="10208"/>
                      <a:pt x="11208" y="10041"/>
                    </a:cubicBezTo>
                    <a:cubicBezTo>
                      <a:pt x="12009" y="9441"/>
                      <a:pt x="12042" y="8373"/>
                      <a:pt x="11709" y="7539"/>
                    </a:cubicBezTo>
                    <a:cubicBezTo>
                      <a:pt x="11439" y="6970"/>
                      <a:pt x="11089" y="6428"/>
                      <a:pt x="10682" y="5961"/>
                    </a:cubicBezTo>
                    <a:lnTo>
                      <a:pt x="10682" y="5961"/>
                    </a:lnTo>
                    <a:cubicBezTo>
                      <a:pt x="11543" y="6914"/>
                      <a:pt x="12482" y="7878"/>
                      <a:pt x="13810" y="7973"/>
                    </a:cubicBezTo>
                    <a:cubicBezTo>
                      <a:pt x="13890" y="7982"/>
                      <a:pt x="13969" y="7987"/>
                      <a:pt x="14048" y="7987"/>
                    </a:cubicBezTo>
                    <a:cubicBezTo>
                      <a:pt x="14793" y="7987"/>
                      <a:pt x="15480" y="7569"/>
                      <a:pt x="15811" y="6905"/>
                    </a:cubicBezTo>
                    <a:cubicBezTo>
                      <a:pt x="16212" y="5938"/>
                      <a:pt x="15611" y="5037"/>
                      <a:pt x="15011" y="4304"/>
                    </a:cubicBezTo>
                    <a:cubicBezTo>
                      <a:pt x="13943" y="2969"/>
                      <a:pt x="12743" y="1735"/>
                      <a:pt x="11475" y="634"/>
                    </a:cubicBezTo>
                    <a:cubicBezTo>
                      <a:pt x="10975" y="234"/>
                      <a:pt x="10374" y="34"/>
                      <a:pt x="974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3710325" y="3472600"/>
                <a:ext cx="273275" cy="143800"/>
              </a:xfrm>
              <a:custGeom>
                <a:avLst/>
                <a:gdLst/>
                <a:ahLst/>
                <a:cxnLst/>
                <a:rect l="l" t="t" r="r" b="b"/>
                <a:pathLst>
                  <a:path w="10931" h="5752" extrusionOk="0">
                    <a:moveTo>
                      <a:pt x="2862" y="1"/>
                    </a:moveTo>
                    <a:cubicBezTo>
                      <a:pt x="2309" y="1"/>
                      <a:pt x="1857" y="47"/>
                      <a:pt x="1568" y="147"/>
                    </a:cubicBezTo>
                    <a:cubicBezTo>
                      <a:pt x="1168" y="280"/>
                      <a:pt x="768" y="881"/>
                      <a:pt x="434" y="1481"/>
                    </a:cubicBezTo>
                    <a:cubicBezTo>
                      <a:pt x="0" y="2315"/>
                      <a:pt x="100" y="3283"/>
                      <a:pt x="701" y="3983"/>
                    </a:cubicBezTo>
                    <a:lnTo>
                      <a:pt x="3236" y="5751"/>
                    </a:lnTo>
                    <a:lnTo>
                      <a:pt x="4237" y="4250"/>
                    </a:lnTo>
                    <a:cubicBezTo>
                      <a:pt x="4237" y="4250"/>
                      <a:pt x="5371" y="4383"/>
                      <a:pt x="6105" y="4483"/>
                    </a:cubicBezTo>
                    <a:cubicBezTo>
                      <a:pt x="7028" y="4617"/>
                      <a:pt x="7773" y="4682"/>
                      <a:pt x="8375" y="4682"/>
                    </a:cubicBezTo>
                    <a:cubicBezTo>
                      <a:pt x="10469" y="4682"/>
                      <a:pt x="10823" y="3904"/>
                      <a:pt x="10875" y="2582"/>
                    </a:cubicBezTo>
                    <a:cubicBezTo>
                      <a:pt x="10930" y="1164"/>
                      <a:pt x="5631" y="1"/>
                      <a:pt x="286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3656950" y="3654725"/>
                <a:ext cx="105100" cy="95100"/>
              </a:xfrm>
              <a:custGeom>
                <a:avLst/>
                <a:gdLst/>
                <a:ahLst/>
                <a:cxnLst/>
                <a:rect l="l" t="t" r="r" b="b"/>
                <a:pathLst>
                  <a:path w="4204" h="3804" extrusionOk="0">
                    <a:moveTo>
                      <a:pt x="0" y="1"/>
                    </a:moveTo>
                    <a:lnTo>
                      <a:pt x="0" y="1"/>
                    </a:lnTo>
                    <a:cubicBezTo>
                      <a:pt x="1735" y="834"/>
                      <a:pt x="3203" y="2169"/>
                      <a:pt x="4203" y="3803"/>
                    </a:cubicBezTo>
                    <a:cubicBezTo>
                      <a:pt x="4137" y="3536"/>
                      <a:pt x="4003" y="3270"/>
                      <a:pt x="3837" y="3036"/>
                    </a:cubicBezTo>
                    <a:cubicBezTo>
                      <a:pt x="3103" y="1835"/>
                      <a:pt x="2069" y="868"/>
                      <a:pt x="801" y="267"/>
                    </a:cubicBezTo>
                    <a:cubicBezTo>
                      <a:pt x="568" y="134"/>
                      <a:pt x="301" y="34"/>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3731175" y="3582450"/>
                <a:ext cx="64225" cy="37325"/>
              </a:xfrm>
              <a:custGeom>
                <a:avLst/>
                <a:gdLst/>
                <a:ahLst/>
                <a:cxnLst/>
                <a:rect l="l" t="t" r="r" b="b"/>
                <a:pathLst>
                  <a:path w="2569" h="1493" extrusionOk="0">
                    <a:moveTo>
                      <a:pt x="94" y="1"/>
                    </a:moveTo>
                    <a:cubicBezTo>
                      <a:pt x="35" y="1"/>
                      <a:pt x="0" y="9"/>
                      <a:pt x="0" y="23"/>
                    </a:cubicBezTo>
                    <a:cubicBezTo>
                      <a:pt x="0" y="56"/>
                      <a:pt x="167" y="89"/>
                      <a:pt x="401" y="190"/>
                    </a:cubicBezTo>
                    <a:cubicBezTo>
                      <a:pt x="701" y="356"/>
                      <a:pt x="1001" y="523"/>
                      <a:pt x="1301" y="690"/>
                    </a:cubicBezTo>
                    <a:cubicBezTo>
                      <a:pt x="1942" y="1107"/>
                      <a:pt x="2460" y="1492"/>
                      <a:pt x="2529" y="1492"/>
                    </a:cubicBezTo>
                    <a:cubicBezTo>
                      <a:pt x="2532" y="1492"/>
                      <a:pt x="2534" y="1492"/>
                      <a:pt x="2535" y="1490"/>
                    </a:cubicBezTo>
                    <a:cubicBezTo>
                      <a:pt x="2569" y="1457"/>
                      <a:pt x="2102" y="957"/>
                      <a:pt x="1401" y="523"/>
                    </a:cubicBezTo>
                    <a:cubicBezTo>
                      <a:pt x="1101" y="323"/>
                      <a:pt x="801" y="156"/>
                      <a:pt x="467" y="56"/>
                    </a:cubicBezTo>
                    <a:cubicBezTo>
                      <a:pt x="311" y="17"/>
                      <a:pt x="178" y="1"/>
                      <a:pt x="9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758700" y="3554650"/>
                <a:ext cx="67550" cy="26175"/>
              </a:xfrm>
              <a:custGeom>
                <a:avLst/>
                <a:gdLst/>
                <a:ahLst/>
                <a:cxnLst/>
                <a:rect l="l" t="t" r="r" b="b"/>
                <a:pathLst>
                  <a:path w="2702" h="1047" extrusionOk="0">
                    <a:moveTo>
                      <a:pt x="33" y="1"/>
                    </a:moveTo>
                    <a:cubicBezTo>
                      <a:pt x="0" y="34"/>
                      <a:pt x="100" y="167"/>
                      <a:pt x="300" y="368"/>
                    </a:cubicBezTo>
                    <a:cubicBezTo>
                      <a:pt x="567" y="568"/>
                      <a:pt x="901" y="768"/>
                      <a:pt x="1234" y="868"/>
                    </a:cubicBezTo>
                    <a:cubicBezTo>
                      <a:pt x="1596" y="997"/>
                      <a:pt x="1978" y="1046"/>
                      <a:pt x="2365" y="1046"/>
                    </a:cubicBezTo>
                    <a:cubicBezTo>
                      <a:pt x="2477" y="1046"/>
                      <a:pt x="2590" y="1042"/>
                      <a:pt x="2702" y="1035"/>
                    </a:cubicBezTo>
                    <a:cubicBezTo>
                      <a:pt x="2235" y="868"/>
                      <a:pt x="1768" y="734"/>
                      <a:pt x="1301" y="634"/>
                    </a:cubicBezTo>
                    <a:cubicBezTo>
                      <a:pt x="834" y="468"/>
                      <a:pt x="434" y="267"/>
                      <a:pt x="3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3489325" y="3707175"/>
                <a:ext cx="151800" cy="95175"/>
              </a:xfrm>
              <a:custGeom>
                <a:avLst/>
                <a:gdLst/>
                <a:ahLst/>
                <a:cxnLst/>
                <a:rect l="l" t="t" r="r" b="b"/>
                <a:pathLst>
                  <a:path w="6072" h="3807" extrusionOk="0">
                    <a:moveTo>
                      <a:pt x="1550" y="1"/>
                    </a:moveTo>
                    <a:cubicBezTo>
                      <a:pt x="1378" y="1"/>
                      <a:pt x="1206" y="13"/>
                      <a:pt x="1035" y="37"/>
                    </a:cubicBezTo>
                    <a:cubicBezTo>
                      <a:pt x="735" y="104"/>
                      <a:pt x="468" y="204"/>
                      <a:pt x="234" y="371"/>
                    </a:cubicBezTo>
                    <a:cubicBezTo>
                      <a:pt x="67" y="471"/>
                      <a:pt x="1" y="538"/>
                      <a:pt x="1" y="538"/>
                    </a:cubicBezTo>
                    <a:cubicBezTo>
                      <a:pt x="334" y="404"/>
                      <a:pt x="701" y="271"/>
                      <a:pt x="1068" y="204"/>
                    </a:cubicBezTo>
                    <a:cubicBezTo>
                      <a:pt x="1199" y="189"/>
                      <a:pt x="1332" y="182"/>
                      <a:pt x="1465" y="182"/>
                    </a:cubicBezTo>
                    <a:cubicBezTo>
                      <a:pt x="2212" y="182"/>
                      <a:pt x="2975" y="418"/>
                      <a:pt x="3570" y="871"/>
                    </a:cubicBezTo>
                    <a:cubicBezTo>
                      <a:pt x="4270" y="1438"/>
                      <a:pt x="4871" y="2139"/>
                      <a:pt x="5371" y="2906"/>
                    </a:cubicBezTo>
                    <a:cubicBezTo>
                      <a:pt x="5571" y="3240"/>
                      <a:pt x="5805" y="3540"/>
                      <a:pt x="6072" y="3807"/>
                    </a:cubicBezTo>
                    <a:cubicBezTo>
                      <a:pt x="5905" y="3473"/>
                      <a:pt x="5705" y="3140"/>
                      <a:pt x="5505" y="2806"/>
                    </a:cubicBezTo>
                    <a:cubicBezTo>
                      <a:pt x="5038" y="2005"/>
                      <a:pt x="4437" y="1272"/>
                      <a:pt x="3703" y="705"/>
                    </a:cubicBezTo>
                    <a:cubicBezTo>
                      <a:pt x="3077" y="241"/>
                      <a:pt x="2317" y="1"/>
                      <a:pt x="155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3630275" y="4224300"/>
                <a:ext cx="156800" cy="17525"/>
              </a:xfrm>
              <a:custGeom>
                <a:avLst/>
                <a:gdLst/>
                <a:ahLst/>
                <a:cxnLst/>
                <a:rect l="l" t="t" r="r" b="b"/>
                <a:pathLst>
                  <a:path w="6272" h="701" extrusionOk="0">
                    <a:moveTo>
                      <a:pt x="6271" y="0"/>
                    </a:moveTo>
                    <a:cubicBezTo>
                      <a:pt x="5204" y="0"/>
                      <a:pt x="4170" y="101"/>
                      <a:pt x="3136" y="234"/>
                    </a:cubicBezTo>
                    <a:cubicBezTo>
                      <a:pt x="2068" y="334"/>
                      <a:pt x="1034" y="467"/>
                      <a:pt x="0" y="701"/>
                    </a:cubicBezTo>
                    <a:cubicBezTo>
                      <a:pt x="1034" y="668"/>
                      <a:pt x="2102" y="601"/>
                      <a:pt x="3136" y="467"/>
                    </a:cubicBezTo>
                    <a:cubicBezTo>
                      <a:pt x="4203" y="367"/>
                      <a:pt x="5237" y="234"/>
                      <a:pt x="627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49"/>
            <p:cNvSpPr/>
            <p:nvPr/>
          </p:nvSpPr>
          <p:spPr>
            <a:xfrm>
              <a:off x="7952875" y="2325750"/>
              <a:ext cx="94200" cy="9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4899250" y="775750"/>
              <a:ext cx="155700" cy="1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5477900" y="3066200"/>
              <a:ext cx="52200" cy="52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054950" y="2053575"/>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7840675" y="827500"/>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7922125" y="884725"/>
              <a:ext cx="155700" cy="155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723900" y="411510"/>
            <a:ext cx="3114300" cy="863700"/>
          </a:xfrm>
          <a:prstGeom prst="rect">
            <a:avLst/>
          </a:prstGeom>
        </p:spPr>
        <p:txBody>
          <a:bodyPr spcFirstLastPara="1" wrap="square" lIns="91425" tIns="91425" rIns="91425" bIns="91425" anchor="ctr" anchorCtr="0">
            <a:noAutofit/>
          </a:bodyPr>
          <a:lstStyle/>
          <a:p>
            <a:r>
              <a:rPr lang="id-ID" b="1" dirty="0"/>
              <a:t>Manajemen Dokumen</a:t>
            </a:r>
            <a:endParaRPr lang="en-US" b="1" dirty="0"/>
          </a:p>
        </p:txBody>
      </p:sp>
      <p:sp>
        <p:nvSpPr>
          <p:cNvPr id="1064" name="Google Shape;1064;p49"/>
          <p:cNvSpPr txBox="1">
            <a:spLocks noGrp="1"/>
          </p:cNvSpPr>
          <p:nvPr>
            <p:ph type="subTitle" idx="1"/>
          </p:nvPr>
        </p:nvSpPr>
        <p:spPr>
          <a:xfrm>
            <a:off x="0" y="1605740"/>
            <a:ext cx="6024494" cy="2730000"/>
          </a:xfrm>
          <a:prstGeom prst="rect">
            <a:avLst/>
          </a:prstGeom>
        </p:spPr>
        <p:txBody>
          <a:bodyPr spcFirstLastPara="1" wrap="square" lIns="91425" tIns="91425" rIns="91425" bIns="91425" anchor="t" anchorCtr="0">
            <a:noAutofit/>
          </a:bodyPr>
          <a:lstStyle/>
          <a:p>
            <a:pPr lvl="0"/>
            <a:r>
              <a:rPr lang="id-ID" i="1" dirty="0"/>
              <a:t>Automatic Control </a:t>
            </a:r>
            <a:r>
              <a:rPr lang="id-ID" dirty="0"/>
              <a:t>dari </a:t>
            </a:r>
            <a:r>
              <a:rPr lang="id-ID" i="1" dirty="0"/>
              <a:t>e-Document</a:t>
            </a:r>
            <a:r>
              <a:rPr lang="id-ID" dirty="0"/>
              <a:t>, Album Gambar, </a:t>
            </a:r>
            <a:r>
              <a:rPr lang="id-ID" i="1" dirty="0"/>
              <a:t>Spreadsheet</a:t>
            </a:r>
            <a:r>
              <a:rPr lang="id-ID" dirty="0"/>
              <a:t>, </a:t>
            </a:r>
            <a:r>
              <a:rPr lang="id-ID" i="1" dirty="0"/>
              <a:t>Word Processing</a:t>
            </a:r>
            <a:r>
              <a:rPr lang="id-ID" dirty="0"/>
              <a:t>, dan dokumen lainnya yang kesemuanya berkaitan dengan </a:t>
            </a:r>
            <a:r>
              <a:rPr lang="id-ID" i="1" dirty="0"/>
              <a:t>life cycle </a:t>
            </a:r>
            <a:r>
              <a:rPr lang="id-ID" dirty="0"/>
              <a:t>organisasi.</a:t>
            </a:r>
            <a:endParaRPr lang="en-US" dirty="0"/>
          </a:p>
          <a:p>
            <a:pPr lvl="0"/>
            <a:r>
              <a:rPr lang="id-ID" dirty="0"/>
              <a:t>Alat utama untuk manajemen data adalah </a:t>
            </a:r>
            <a:r>
              <a:rPr lang="id-ID" i="1" dirty="0"/>
              <a:t>workflow software</a:t>
            </a:r>
            <a:r>
              <a:rPr lang="id-ID" dirty="0"/>
              <a:t>(software alur kerja), </a:t>
            </a:r>
            <a:r>
              <a:rPr lang="id-ID" i="1" dirty="0"/>
              <a:t>authoring tools</a:t>
            </a:r>
            <a:r>
              <a:rPr lang="id-ID" dirty="0"/>
              <a:t>(software untuk menulis), </a:t>
            </a:r>
            <a:r>
              <a:rPr lang="id-ID" i="1" dirty="0"/>
              <a:t>scanners </a:t>
            </a:r>
            <a:r>
              <a:rPr lang="id-ID" dirty="0"/>
              <a:t>(pemindai), </a:t>
            </a:r>
            <a:r>
              <a:rPr lang="id-ID" i="1" dirty="0"/>
              <a:t>imaging systems </a:t>
            </a:r>
            <a:r>
              <a:rPr lang="id-ID" dirty="0"/>
              <a:t>(sistem pencitraan), dan </a:t>
            </a:r>
            <a:r>
              <a:rPr lang="id-ID" i="1" dirty="0"/>
              <a:t>database </a:t>
            </a:r>
            <a:r>
              <a:rPr lang="id-ID" dirty="0"/>
              <a:t>(basis data).</a:t>
            </a:r>
            <a:endParaRPr lang="en-US" dirty="0"/>
          </a:p>
          <a:p>
            <a:pPr lvl="0"/>
            <a:r>
              <a:rPr lang="id-ID" dirty="0"/>
              <a:t>Document Management Systems (DMS): Sistem komputer yang mengidentifikasi, menyimpan, mengambil kembali, melacak, dan mempresentasikan information dalam format elektronik untuk </a:t>
            </a:r>
            <a:r>
              <a:rPr lang="id-ID" i="1" dirty="0"/>
              <a:t>decision makers </a:t>
            </a:r>
            <a:r>
              <a:rPr lang="id-ID" dirty="0"/>
              <a:t>(pembuat keputusan)</a:t>
            </a:r>
            <a:endParaRPr lang="en-US"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grpSp>
        <p:nvGrpSpPr>
          <p:cNvPr id="1065" name="Google Shape;1065;p49"/>
          <p:cNvGrpSpPr/>
          <p:nvPr/>
        </p:nvGrpSpPr>
        <p:grpSpPr>
          <a:xfrm>
            <a:off x="5669224" y="1471322"/>
            <a:ext cx="3367272" cy="3296070"/>
            <a:chOff x="4495621" y="738354"/>
            <a:chExt cx="4343747" cy="3995583"/>
          </a:xfrm>
        </p:grpSpPr>
        <p:sp>
          <p:nvSpPr>
            <p:cNvPr id="1066" name="Google Shape;1066;p49"/>
            <p:cNvSpPr/>
            <p:nvPr/>
          </p:nvSpPr>
          <p:spPr>
            <a:xfrm>
              <a:off x="7641175" y="2499425"/>
              <a:ext cx="251700" cy="251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9"/>
            <p:cNvGrpSpPr/>
            <p:nvPr/>
          </p:nvGrpSpPr>
          <p:grpSpPr>
            <a:xfrm>
              <a:off x="4495621" y="738354"/>
              <a:ext cx="4343747" cy="3995583"/>
              <a:chOff x="1477050" y="841050"/>
              <a:chExt cx="4671700" cy="4297250"/>
            </a:xfrm>
          </p:grpSpPr>
          <p:sp>
            <p:nvSpPr>
              <p:cNvPr id="1068" name="Google Shape;1068;p49"/>
              <p:cNvSpPr/>
              <p:nvPr/>
            </p:nvSpPr>
            <p:spPr>
              <a:xfrm>
                <a:off x="2254275" y="841050"/>
                <a:ext cx="713875" cy="714700"/>
              </a:xfrm>
              <a:custGeom>
                <a:avLst/>
                <a:gdLst/>
                <a:ahLst/>
                <a:cxnLst/>
                <a:rect l="l" t="t" r="r" b="b"/>
                <a:pathLst>
                  <a:path w="28555" h="28588" extrusionOk="0">
                    <a:moveTo>
                      <a:pt x="14278" y="0"/>
                    </a:moveTo>
                    <a:cubicBezTo>
                      <a:pt x="6372" y="0"/>
                      <a:pt x="1" y="6405"/>
                      <a:pt x="1" y="14277"/>
                    </a:cubicBezTo>
                    <a:cubicBezTo>
                      <a:pt x="1" y="22183"/>
                      <a:pt x="6372" y="28587"/>
                      <a:pt x="14278" y="28587"/>
                    </a:cubicBezTo>
                    <a:cubicBezTo>
                      <a:pt x="22150" y="28587"/>
                      <a:pt x="28554" y="22183"/>
                      <a:pt x="28554" y="14277"/>
                    </a:cubicBezTo>
                    <a:cubicBezTo>
                      <a:pt x="28554" y="6405"/>
                      <a:pt x="22150" y="0"/>
                      <a:pt x="1427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2449425" y="1118750"/>
                <a:ext cx="73400" cy="238525"/>
              </a:xfrm>
              <a:custGeom>
                <a:avLst/>
                <a:gdLst/>
                <a:ahLst/>
                <a:cxnLst/>
                <a:rect l="l" t="t" r="r" b="b"/>
                <a:pathLst>
                  <a:path w="2936" h="9541" extrusionOk="0">
                    <a:moveTo>
                      <a:pt x="0" y="0"/>
                    </a:moveTo>
                    <a:lnTo>
                      <a:pt x="0" y="9540"/>
                    </a:lnTo>
                    <a:lnTo>
                      <a:pt x="2936" y="9540"/>
                    </a:lnTo>
                    <a:lnTo>
                      <a:pt x="2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2441925" y="999075"/>
                <a:ext cx="103425" cy="88825"/>
              </a:xfrm>
              <a:custGeom>
                <a:avLst/>
                <a:gdLst/>
                <a:ahLst/>
                <a:cxnLst/>
                <a:rect l="l" t="t" r="r" b="b"/>
                <a:pathLst>
                  <a:path w="4137" h="3553" extrusionOk="0">
                    <a:moveTo>
                      <a:pt x="1784" y="1"/>
                    </a:moveTo>
                    <a:cubicBezTo>
                      <a:pt x="870" y="1"/>
                      <a:pt x="0" y="702"/>
                      <a:pt x="0" y="1785"/>
                    </a:cubicBezTo>
                    <a:cubicBezTo>
                      <a:pt x="0" y="2752"/>
                      <a:pt x="767" y="3520"/>
                      <a:pt x="1768" y="3553"/>
                    </a:cubicBezTo>
                    <a:cubicBezTo>
                      <a:pt x="3336" y="3553"/>
                      <a:pt x="4136" y="1652"/>
                      <a:pt x="3036" y="517"/>
                    </a:cubicBezTo>
                    <a:cubicBezTo>
                      <a:pt x="2669" y="161"/>
                      <a:pt x="2221" y="1"/>
                      <a:pt x="1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2570350" y="1111250"/>
                <a:ext cx="229350" cy="246025"/>
              </a:xfrm>
              <a:custGeom>
                <a:avLst/>
                <a:gdLst/>
                <a:ahLst/>
                <a:cxnLst/>
                <a:rect l="l" t="t" r="r" b="b"/>
                <a:pathLst>
                  <a:path w="9174" h="9841" extrusionOk="0">
                    <a:moveTo>
                      <a:pt x="5704" y="0"/>
                    </a:moveTo>
                    <a:cubicBezTo>
                      <a:pt x="4537" y="0"/>
                      <a:pt x="3436" y="600"/>
                      <a:pt x="2835" y="1601"/>
                    </a:cubicBezTo>
                    <a:lnTo>
                      <a:pt x="2835" y="300"/>
                    </a:lnTo>
                    <a:lnTo>
                      <a:pt x="0" y="300"/>
                    </a:lnTo>
                    <a:lnTo>
                      <a:pt x="0" y="9840"/>
                    </a:lnTo>
                    <a:lnTo>
                      <a:pt x="2835" y="9840"/>
                    </a:lnTo>
                    <a:lnTo>
                      <a:pt x="2835" y="4837"/>
                    </a:lnTo>
                    <a:cubicBezTo>
                      <a:pt x="2835" y="3503"/>
                      <a:pt x="3436" y="2702"/>
                      <a:pt x="4637" y="2702"/>
                    </a:cubicBezTo>
                    <a:cubicBezTo>
                      <a:pt x="5704" y="2702"/>
                      <a:pt x="6238" y="3469"/>
                      <a:pt x="6238" y="4837"/>
                    </a:cubicBezTo>
                    <a:lnTo>
                      <a:pt x="6238" y="9840"/>
                    </a:lnTo>
                    <a:lnTo>
                      <a:pt x="9173" y="9840"/>
                    </a:lnTo>
                    <a:lnTo>
                      <a:pt x="9173" y="3803"/>
                    </a:lnTo>
                    <a:cubicBezTo>
                      <a:pt x="9173" y="1234"/>
                      <a:pt x="7739" y="0"/>
                      <a:pt x="5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1681375" y="3123500"/>
                <a:ext cx="384475" cy="404500"/>
              </a:xfrm>
              <a:custGeom>
                <a:avLst/>
                <a:gdLst/>
                <a:ahLst/>
                <a:cxnLst/>
                <a:rect l="l" t="t" r="r" b="b"/>
                <a:pathLst>
                  <a:path w="15379" h="16180" extrusionOk="0">
                    <a:moveTo>
                      <a:pt x="7663" y="1"/>
                    </a:moveTo>
                    <a:cubicBezTo>
                      <a:pt x="7644" y="1"/>
                      <a:pt x="7625" y="1"/>
                      <a:pt x="7606" y="1"/>
                    </a:cubicBezTo>
                    <a:cubicBezTo>
                      <a:pt x="5371" y="1"/>
                      <a:pt x="3570" y="1969"/>
                      <a:pt x="3603" y="4371"/>
                    </a:cubicBezTo>
                    <a:cubicBezTo>
                      <a:pt x="3570" y="6105"/>
                      <a:pt x="4637" y="7673"/>
                      <a:pt x="6238" y="8374"/>
                    </a:cubicBezTo>
                    <a:cubicBezTo>
                      <a:pt x="0" y="9374"/>
                      <a:pt x="367" y="16179"/>
                      <a:pt x="367" y="16179"/>
                    </a:cubicBezTo>
                    <a:lnTo>
                      <a:pt x="15111" y="16046"/>
                    </a:lnTo>
                    <a:cubicBezTo>
                      <a:pt x="15111" y="16046"/>
                      <a:pt x="15378" y="9174"/>
                      <a:pt x="9174" y="8340"/>
                    </a:cubicBezTo>
                    <a:cubicBezTo>
                      <a:pt x="10741" y="7606"/>
                      <a:pt x="11742" y="6005"/>
                      <a:pt x="11709" y="4304"/>
                    </a:cubicBezTo>
                    <a:cubicBezTo>
                      <a:pt x="11709" y="1923"/>
                      <a:pt x="9872" y="1"/>
                      <a:pt x="766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5220575" y="4402425"/>
                <a:ext cx="231850" cy="199675"/>
              </a:xfrm>
              <a:custGeom>
                <a:avLst/>
                <a:gdLst/>
                <a:ahLst/>
                <a:cxnLst/>
                <a:rect l="l" t="t" r="r" b="b"/>
                <a:pathLst>
                  <a:path w="9274" h="7987" extrusionOk="0">
                    <a:moveTo>
                      <a:pt x="6913" y="0"/>
                    </a:moveTo>
                    <a:cubicBezTo>
                      <a:pt x="5859" y="0"/>
                      <a:pt x="4807" y="668"/>
                      <a:pt x="4637" y="1982"/>
                    </a:cubicBezTo>
                    <a:cubicBezTo>
                      <a:pt x="4450" y="673"/>
                      <a:pt x="3405" y="5"/>
                      <a:pt x="2359" y="5"/>
                    </a:cubicBezTo>
                    <a:cubicBezTo>
                      <a:pt x="1352" y="5"/>
                      <a:pt x="346" y="623"/>
                      <a:pt x="100" y="1882"/>
                    </a:cubicBezTo>
                    <a:cubicBezTo>
                      <a:pt x="0" y="2682"/>
                      <a:pt x="200" y="3483"/>
                      <a:pt x="667" y="4117"/>
                    </a:cubicBezTo>
                    <a:cubicBezTo>
                      <a:pt x="1134" y="4751"/>
                      <a:pt x="1668" y="5318"/>
                      <a:pt x="2268" y="5818"/>
                    </a:cubicBezTo>
                    <a:cubicBezTo>
                      <a:pt x="3102" y="6585"/>
                      <a:pt x="3870" y="7252"/>
                      <a:pt x="4703" y="7986"/>
                    </a:cubicBezTo>
                    <a:cubicBezTo>
                      <a:pt x="5537" y="7252"/>
                      <a:pt x="6205" y="6552"/>
                      <a:pt x="7038" y="5818"/>
                    </a:cubicBezTo>
                    <a:cubicBezTo>
                      <a:pt x="7639" y="5318"/>
                      <a:pt x="8173" y="4717"/>
                      <a:pt x="8640" y="4083"/>
                    </a:cubicBezTo>
                    <a:cubicBezTo>
                      <a:pt x="9107" y="3450"/>
                      <a:pt x="9273" y="2649"/>
                      <a:pt x="9173" y="1849"/>
                    </a:cubicBezTo>
                    <a:cubicBezTo>
                      <a:pt x="8929" y="610"/>
                      <a:pt x="7920" y="0"/>
                      <a:pt x="691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5690075" y="2026875"/>
                <a:ext cx="381125" cy="472875"/>
              </a:xfrm>
              <a:custGeom>
                <a:avLst/>
                <a:gdLst/>
                <a:ahLst/>
                <a:cxnLst/>
                <a:rect l="l" t="t" r="r" b="b"/>
                <a:pathLst>
                  <a:path w="15245" h="18915" extrusionOk="0">
                    <a:moveTo>
                      <a:pt x="3807" y="0"/>
                    </a:moveTo>
                    <a:cubicBezTo>
                      <a:pt x="3600" y="0"/>
                      <a:pt x="3469" y="35"/>
                      <a:pt x="3469" y="35"/>
                    </a:cubicBezTo>
                    <a:lnTo>
                      <a:pt x="4103" y="3170"/>
                    </a:lnTo>
                    <a:lnTo>
                      <a:pt x="1601" y="8674"/>
                    </a:lnTo>
                    <a:lnTo>
                      <a:pt x="0" y="8974"/>
                    </a:lnTo>
                    <a:lnTo>
                      <a:pt x="1968" y="18915"/>
                    </a:lnTo>
                    <a:lnTo>
                      <a:pt x="4704" y="18381"/>
                    </a:lnTo>
                    <a:cubicBezTo>
                      <a:pt x="4704" y="18381"/>
                      <a:pt x="11542" y="18114"/>
                      <a:pt x="12809" y="17847"/>
                    </a:cubicBezTo>
                    <a:cubicBezTo>
                      <a:pt x="13010" y="17814"/>
                      <a:pt x="13210" y="17747"/>
                      <a:pt x="13376" y="17681"/>
                    </a:cubicBezTo>
                    <a:cubicBezTo>
                      <a:pt x="14611" y="17013"/>
                      <a:pt x="15244" y="15579"/>
                      <a:pt x="14911" y="14178"/>
                    </a:cubicBezTo>
                    <a:cubicBezTo>
                      <a:pt x="14310" y="11409"/>
                      <a:pt x="13143" y="6272"/>
                      <a:pt x="12743" y="6006"/>
                    </a:cubicBezTo>
                    <a:cubicBezTo>
                      <a:pt x="12667" y="5950"/>
                      <a:pt x="12485" y="5927"/>
                      <a:pt x="12230" y="5927"/>
                    </a:cubicBezTo>
                    <a:cubicBezTo>
                      <a:pt x="10792" y="5927"/>
                      <a:pt x="7039" y="6673"/>
                      <a:pt x="7039" y="6673"/>
                    </a:cubicBezTo>
                    <a:cubicBezTo>
                      <a:pt x="7039" y="6673"/>
                      <a:pt x="7027" y="6803"/>
                      <a:pt x="6990" y="6803"/>
                    </a:cubicBezTo>
                    <a:cubicBezTo>
                      <a:pt x="6919" y="6803"/>
                      <a:pt x="6755" y="6329"/>
                      <a:pt x="6405" y="3570"/>
                    </a:cubicBezTo>
                    <a:cubicBezTo>
                      <a:pt x="5995" y="373"/>
                      <a:pt x="4488" y="0"/>
                      <a:pt x="38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a:off x="5572475" y="2239550"/>
                <a:ext cx="145975" cy="278550"/>
              </a:xfrm>
              <a:custGeom>
                <a:avLst/>
                <a:gdLst/>
                <a:ahLst/>
                <a:cxnLst/>
                <a:rect l="l" t="t" r="r" b="b"/>
                <a:pathLst>
                  <a:path w="5839" h="11142" extrusionOk="0">
                    <a:moveTo>
                      <a:pt x="3737" y="0"/>
                    </a:moveTo>
                    <a:lnTo>
                      <a:pt x="1" y="501"/>
                    </a:lnTo>
                    <a:lnTo>
                      <a:pt x="3136" y="11142"/>
                    </a:lnTo>
                    <a:lnTo>
                      <a:pt x="5838" y="10608"/>
                    </a:lnTo>
                    <a:lnTo>
                      <a:pt x="373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9"/>
              <p:cNvSpPr/>
              <p:nvPr/>
            </p:nvSpPr>
            <p:spPr>
              <a:xfrm>
                <a:off x="1477050" y="5127450"/>
                <a:ext cx="4617500" cy="5850"/>
              </a:xfrm>
              <a:custGeom>
                <a:avLst/>
                <a:gdLst/>
                <a:ahLst/>
                <a:cxnLst/>
                <a:rect l="l" t="t" r="r" b="b"/>
                <a:pathLst>
                  <a:path w="184700" h="234" extrusionOk="0">
                    <a:moveTo>
                      <a:pt x="92367" y="0"/>
                    </a:moveTo>
                    <a:cubicBezTo>
                      <a:pt x="41330" y="0"/>
                      <a:pt x="1" y="67"/>
                      <a:pt x="1" y="134"/>
                    </a:cubicBezTo>
                    <a:cubicBezTo>
                      <a:pt x="1" y="167"/>
                      <a:pt x="41364" y="234"/>
                      <a:pt x="92367" y="234"/>
                    </a:cubicBezTo>
                    <a:cubicBezTo>
                      <a:pt x="143337" y="234"/>
                      <a:pt x="184699" y="167"/>
                      <a:pt x="184699" y="134"/>
                    </a:cubicBezTo>
                    <a:cubicBezTo>
                      <a:pt x="184699" y="67"/>
                      <a:pt x="143370" y="0"/>
                      <a:pt x="923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9"/>
              <p:cNvSpPr/>
              <p:nvPr/>
            </p:nvSpPr>
            <p:spPr>
              <a:xfrm>
                <a:off x="4622650" y="1342675"/>
                <a:ext cx="966525" cy="847250"/>
              </a:xfrm>
              <a:custGeom>
                <a:avLst/>
                <a:gdLst/>
                <a:ahLst/>
                <a:cxnLst/>
                <a:rect l="l" t="t" r="r" b="b"/>
                <a:pathLst>
                  <a:path w="38661" h="33890" extrusionOk="0">
                    <a:moveTo>
                      <a:pt x="19342" y="1"/>
                    </a:moveTo>
                    <a:cubicBezTo>
                      <a:pt x="16854" y="1"/>
                      <a:pt x="14328" y="553"/>
                      <a:pt x="11942" y="1718"/>
                    </a:cubicBezTo>
                    <a:cubicBezTo>
                      <a:pt x="3503" y="5820"/>
                      <a:pt x="0" y="15928"/>
                      <a:pt x="4103" y="24367"/>
                    </a:cubicBezTo>
                    <a:cubicBezTo>
                      <a:pt x="7040" y="30385"/>
                      <a:pt x="13072" y="33890"/>
                      <a:pt x="19347" y="33890"/>
                    </a:cubicBezTo>
                    <a:cubicBezTo>
                      <a:pt x="21837" y="33890"/>
                      <a:pt x="24365" y="33338"/>
                      <a:pt x="26752" y="32173"/>
                    </a:cubicBezTo>
                    <a:cubicBezTo>
                      <a:pt x="35158" y="28103"/>
                      <a:pt x="38661" y="17962"/>
                      <a:pt x="34591" y="9556"/>
                    </a:cubicBezTo>
                    <a:cubicBezTo>
                      <a:pt x="31653" y="3513"/>
                      <a:pt x="25619" y="1"/>
                      <a:pt x="1934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4864475" y="1513825"/>
                <a:ext cx="429500" cy="526225"/>
              </a:xfrm>
              <a:custGeom>
                <a:avLst/>
                <a:gdLst/>
                <a:ahLst/>
                <a:cxnLst/>
                <a:rect l="l" t="t" r="r" b="b"/>
                <a:pathLst>
                  <a:path w="17180" h="21049" extrusionOk="0">
                    <a:moveTo>
                      <a:pt x="9211" y="1"/>
                    </a:moveTo>
                    <a:cubicBezTo>
                      <a:pt x="8084" y="1"/>
                      <a:pt x="6893" y="263"/>
                      <a:pt x="5705" y="842"/>
                    </a:cubicBezTo>
                    <a:cubicBezTo>
                      <a:pt x="768" y="3244"/>
                      <a:pt x="1" y="8014"/>
                      <a:pt x="1435" y="10950"/>
                    </a:cubicBezTo>
                    <a:cubicBezTo>
                      <a:pt x="2260" y="12664"/>
                      <a:pt x="3599" y="13895"/>
                      <a:pt x="5222" y="13895"/>
                    </a:cubicBezTo>
                    <a:cubicBezTo>
                      <a:pt x="5304" y="13895"/>
                      <a:pt x="5387" y="13892"/>
                      <a:pt x="5471" y="13885"/>
                    </a:cubicBezTo>
                    <a:cubicBezTo>
                      <a:pt x="5738" y="13885"/>
                      <a:pt x="5938" y="13618"/>
                      <a:pt x="5871" y="13385"/>
                    </a:cubicBezTo>
                    <a:cubicBezTo>
                      <a:pt x="5838" y="13185"/>
                      <a:pt x="5738" y="12651"/>
                      <a:pt x="5671" y="12451"/>
                    </a:cubicBezTo>
                    <a:cubicBezTo>
                      <a:pt x="5638" y="12151"/>
                      <a:pt x="5538" y="12084"/>
                      <a:pt x="5271" y="11950"/>
                    </a:cubicBezTo>
                    <a:cubicBezTo>
                      <a:pt x="4504" y="11583"/>
                      <a:pt x="3937" y="10983"/>
                      <a:pt x="3603" y="10216"/>
                    </a:cubicBezTo>
                    <a:cubicBezTo>
                      <a:pt x="2336" y="7614"/>
                      <a:pt x="3136" y="4312"/>
                      <a:pt x="6305" y="2777"/>
                    </a:cubicBezTo>
                    <a:cubicBezTo>
                      <a:pt x="7184" y="2343"/>
                      <a:pt x="8023" y="2141"/>
                      <a:pt x="8794" y="2141"/>
                    </a:cubicBezTo>
                    <a:cubicBezTo>
                      <a:pt x="10450" y="2141"/>
                      <a:pt x="11792" y="3074"/>
                      <a:pt x="12543" y="4645"/>
                    </a:cubicBezTo>
                    <a:cubicBezTo>
                      <a:pt x="14011" y="7647"/>
                      <a:pt x="13911" y="10816"/>
                      <a:pt x="11942" y="11784"/>
                    </a:cubicBezTo>
                    <a:cubicBezTo>
                      <a:pt x="11665" y="11931"/>
                      <a:pt x="11371" y="12000"/>
                      <a:pt x="11084" y="12000"/>
                    </a:cubicBezTo>
                    <a:cubicBezTo>
                      <a:pt x="10270" y="12000"/>
                      <a:pt x="9513" y="11446"/>
                      <a:pt x="9341" y="10583"/>
                    </a:cubicBezTo>
                    <a:cubicBezTo>
                      <a:pt x="9007" y="9082"/>
                      <a:pt x="8907" y="7380"/>
                      <a:pt x="8440" y="6446"/>
                    </a:cubicBezTo>
                    <a:cubicBezTo>
                      <a:pt x="8141" y="5823"/>
                      <a:pt x="7618" y="5386"/>
                      <a:pt x="6983" y="5386"/>
                    </a:cubicBezTo>
                    <a:cubicBezTo>
                      <a:pt x="6769" y="5386"/>
                      <a:pt x="6541" y="5436"/>
                      <a:pt x="6305" y="5546"/>
                    </a:cubicBezTo>
                    <a:cubicBezTo>
                      <a:pt x="5171" y="6113"/>
                      <a:pt x="4837" y="7681"/>
                      <a:pt x="5605" y="9215"/>
                    </a:cubicBezTo>
                    <a:cubicBezTo>
                      <a:pt x="5871" y="9782"/>
                      <a:pt x="6238" y="10283"/>
                      <a:pt x="6739" y="10716"/>
                    </a:cubicBezTo>
                    <a:cubicBezTo>
                      <a:pt x="6739" y="10716"/>
                      <a:pt x="7940" y="16087"/>
                      <a:pt x="8140" y="17021"/>
                    </a:cubicBezTo>
                    <a:cubicBezTo>
                      <a:pt x="8540" y="18889"/>
                      <a:pt x="9908" y="20757"/>
                      <a:pt x="10041" y="20990"/>
                    </a:cubicBezTo>
                    <a:cubicBezTo>
                      <a:pt x="10067" y="21030"/>
                      <a:pt x="10109" y="21048"/>
                      <a:pt x="10152" y="21048"/>
                    </a:cubicBezTo>
                    <a:cubicBezTo>
                      <a:pt x="10219" y="21048"/>
                      <a:pt x="10288" y="21004"/>
                      <a:pt x="10308" y="20924"/>
                    </a:cubicBezTo>
                    <a:cubicBezTo>
                      <a:pt x="10341" y="20723"/>
                      <a:pt x="10875" y="18455"/>
                      <a:pt x="10541" y="16620"/>
                    </a:cubicBezTo>
                    <a:cubicBezTo>
                      <a:pt x="10441" y="16087"/>
                      <a:pt x="9874" y="13385"/>
                      <a:pt x="9874" y="13385"/>
                    </a:cubicBezTo>
                    <a:lnTo>
                      <a:pt x="9874" y="13385"/>
                    </a:lnTo>
                    <a:cubicBezTo>
                      <a:pt x="10246" y="13668"/>
                      <a:pt x="10797" y="13820"/>
                      <a:pt x="11402" y="13820"/>
                    </a:cubicBezTo>
                    <a:cubicBezTo>
                      <a:pt x="11936" y="13820"/>
                      <a:pt x="12512" y="13702"/>
                      <a:pt x="13043" y="13451"/>
                    </a:cubicBezTo>
                    <a:cubicBezTo>
                      <a:pt x="16379" y="11817"/>
                      <a:pt x="17180" y="7681"/>
                      <a:pt x="15178" y="3611"/>
                    </a:cubicBezTo>
                    <a:cubicBezTo>
                      <a:pt x="14126" y="1438"/>
                      <a:pt x="11847" y="1"/>
                      <a:pt x="9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9"/>
              <p:cNvSpPr/>
              <p:nvPr/>
            </p:nvSpPr>
            <p:spPr>
              <a:xfrm>
                <a:off x="5488250" y="2776925"/>
                <a:ext cx="660500" cy="584450"/>
              </a:xfrm>
              <a:custGeom>
                <a:avLst/>
                <a:gdLst/>
                <a:ahLst/>
                <a:cxnLst/>
                <a:rect l="l" t="t" r="r" b="b"/>
                <a:pathLst>
                  <a:path w="26420" h="23378" extrusionOk="0">
                    <a:moveTo>
                      <a:pt x="13184" y="0"/>
                    </a:moveTo>
                    <a:cubicBezTo>
                      <a:pt x="8489" y="0"/>
                      <a:pt x="4077" y="2871"/>
                      <a:pt x="2302" y="7526"/>
                    </a:cubicBezTo>
                    <a:cubicBezTo>
                      <a:pt x="1" y="13530"/>
                      <a:pt x="3003" y="20302"/>
                      <a:pt x="9041" y="22604"/>
                    </a:cubicBezTo>
                    <a:cubicBezTo>
                      <a:pt x="10418" y="23129"/>
                      <a:pt x="11831" y="23378"/>
                      <a:pt x="13221" y="23378"/>
                    </a:cubicBezTo>
                    <a:cubicBezTo>
                      <a:pt x="17921" y="23378"/>
                      <a:pt x="22341" y="20526"/>
                      <a:pt x="24118" y="15865"/>
                    </a:cubicBezTo>
                    <a:cubicBezTo>
                      <a:pt x="26420" y="9828"/>
                      <a:pt x="23418" y="3056"/>
                      <a:pt x="17380" y="788"/>
                    </a:cubicBezTo>
                    <a:cubicBezTo>
                      <a:pt x="15998" y="253"/>
                      <a:pt x="14579" y="0"/>
                      <a:pt x="13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9"/>
              <p:cNvSpPr/>
              <p:nvPr/>
            </p:nvSpPr>
            <p:spPr>
              <a:xfrm>
                <a:off x="5611675" y="2890850"/>
                <a:ext cx="386125" cy="366950"/>
              </a:xfrm>
              <a:custGeom>
                <a:avLst/>
                <a:gdLst/>
                <a:ahLst/>
                <a:cxnLst/>
                <a:rect l="l" t="t" r="r" b="b"/>
                <a:pathLst>
                  <a:path w="15445" h="14678" extrusionOk="0">
                    <a:moveTo>
                      <a:pt x="14378" y="9107"/>
                    </a:moveTo>
                    <a:cubicBezTo>
                      <a:pt x="15445" y="5938"/>
                      <a:pt x="13844" y="2469"/>
                      <a:pt x="10708" y="1235"/>
                    </a:cubicBezTo>
                    <a:cubicBezTo>
                      <a:pt x="7573" y="0"/>
                      <a:pt x="4037" y="1468"/>
                      <a:pt x="2669" y="4537"/>
                    </a:cubicBezTo>
                    <a:cubicBezTo>
                      <a:pt x="2636" y="4604"/>
                      <a:pt x="2602" y="4704"/>
                      <a:pt x="2569" y="4770"/>
                    </a:cubicBezTo>
                    <a:cubicBezTo>
                      <a:pt x="2169" y="5838"/>
                      <a:pt x="2069" y="7005"/>
                      <a:pt x="2269" y="8106"/>
                    </a:cubicBezTo>
                    <a:lnTo>
                      <a:pt x="1" y="10841"/>
                    </a:lnTo>
                    <a:lnTo>
                      <a:pt x="3670" y="11042"/>
                    </a:lnTo>
                    <a:cubicBezTo>
                      <a:pt x="6739" y="14677"/>
                      <a:pt x="12576" y="13710"/>
                      <a:pt x="14311" y="9274"/>
                    </a:cubicBezTo>
                    <a:cubicBezTo>
                      <a:pt x="14344" y="9207"/>
                      <a:pt x="14378" y="9174"/>
                      <a:pt x="14378" y="9107"/>
                    </a:cubicBezTo>
                    <a:close/>
                    <a:moveTo>
                      <a:pt x="6572" y="11909"/>
                    </a:moveTo>
                    <a:cubicBezTo>
                      <a:pt x="5605" y="11542"/>
                      <a:pt x="4771" y="10908"/>
                      <a:pt x="4170" y="10074"/>
                    </a:cubicBezTo>
                    <a:lnTo>
                      <a:pt x="2035" y="9941"/>
                    </a:lnTo>
                    <a:lnTo>
                      <a:pt x="3336" y="8373"/>
                    </a:lnTo>
                    <a:cubicBezTo>
                      <a:pt x="3069" y="7306"/>
                      <a:pt x="3103" y="6171"/>
                      <a:pt x="3503" y="5137"/>
                    </a:cubicBezTo>
                    <a:cubicBezTo>
                      <a:pt x="3570" y="4971"/>
                      <a:pt x="3637" y="4804"/>
                      <a:pt x="3703" y="4670"/>
                    </a:cubicBezTo>
                    <a:cubicBezTo>
                      <a:pt x="4937" y="2235"/>
                      <a:pt x="7840" y="1134"/>
                      <a:pt x="10375" y="2135"/>
                    </a:cubicBezTo>
                    <a:cubicBezTo>
                      <a:pt x="12910" y="3136"/>
                      <a:pt x="14278" y="5905"/>
                      <a:pt x="13510" y="8506"/>
                    </a:cubicBezTo>
                    <a:cubicBezTo>
                      <a:pt x="13477" y="8640"/>
                      <a:pt x="13444" y="8773"/>
                      <a:pt x="13377" y="8907"/>
                    </a:cubicBezTo>
                    <a:cubicBezTo>
                      <a:pt x="12343" y="11609"/>
                      <a:pt x="9274" y="12976"/>
                      <a:pt x="6572" y="119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5760125" y="2980075"/>
                <a:ext cx="125100" cy="175150"/>
              </a:xfrm>
              <a:custGeom>
                <a:avLst/>
                <a:gdLst/>
                <a:ahLst/>
                <a:cxnLst/>
                <a:rect l="l" t="t" r="r" b="b"/>
                <a:pathLst>
                  <a:path w="5004" h="7006" extrusionOk="0">
                    <a:moveTo>
                      <a:pt x="4770" y="5671"/>
                    </a:moveTo>
                    <a:cubicBezTo>
                      <a:pt x="4637" y="5538"/>
                      <a:pt x="4070" y="4904"/>
                      <a:pt x="3936" y="4837"/>
                    </a:cubicBezTo>
                    <a:cubicBezTo>
                      <a:pt x="3836" y="4737"/>
                      <a:pt x="3736" y="4671"/>
                      <a:pt x="3603" y="4771"/>
                    </a:cubicBezTo>
                    <a:cubicBezTo>
                      <a:pt x="3436" y="4871"/>
                      <a:pt x="3036" y="5104"/>
                      <a:pt x="2936" y="5171"/>
                    </a:cubicBezTo>
                    <a:cubicBezTo>
                      <a:pt x="2802" y="5204"/>
                      <a:pt x="2702" y="5204"/>
                      <a:pt x="2602" y="5071"/>
                    </a:cubicBezTo>
                    <a:cubicBezTo>
                      <a:pt x="2235" y="4737"/>
                      <a:pt x="1935" y="4337"/>
                      <a:pt x="1701" y="3903"/>
                    </a:cubicBezTo>
                    <a:cubicBezTo>
                      <a:pt x="1501" y="3503"/>
                      <a:pt x="1368" y="3069"/>
                      <a:pt x="1301" y="2636"/>
                    </a:cubicBezTo>
                    <a:cubicBezTo>
                      <a:pt x="1268" y="2436"/>
                      <a:pt x="1368" y="2402"/>
                      <a:pt x="1468" y="2369"/>
                    </a:cubicBezTo>
                    <a:cubicBezTo>
                      <a:pt x="1568" y="2302"/>
                      <a:pt x="1668" y="2235"/>
                      <a:pt x="1768" y="2202"/>
                    </a:cubicBezTo>
                    <a:lnTo>
                      <a:pt x="1868" y="2135"/>
                    </a:lnTo>
                    <a:cubicBezTo>
                      <a:pt x="1902" y="2102"/>
                      <a:pt x="1968" y="2035"/>
                      <a:pt x="2002" y="2002"/>
                    </a:cubicBezTo>
                    <a:cubicBezTo>
                      <a:pt x="2102" y="1935"/>
                      <a:pt x="2135" y="1835"/>
                      <a:pt x="2102" y="1735"/>
                    </a:cubicBezTo>
                    <a:cubicBezTo>
                      <a:pt x="2102" y="1668"/>
                      <a:pt x="2068" y="834"/>
                      <a:pt x="2068" y="534"/>
                    </a:cubicBezTo>
                    <a:cubicBezTo>
                      <a:pt x="2035" y="201"/>
                      <a:pt x="1902" y="201"/>
                      <a:pt x="1835" y="167"/>
                    </a:cubicBezTo>
                    <a:cubicBezTo>
                      <a:pt x="1735" y="134"/>
                      <a:pt x="1668" y="67"/>
                      <a:pt x="1568" y="34"/>
                    </a:cubicBezTo>
                    <a:cubicBezTo>
                      <a:pt x="1401" y="1"/>
                      <a:pt x="1234" y="1"/>
                      <a:pt x="1101" y="67"/>
                    </a:cubicBezTo>
                    <a:cubicBezTo>
                      <a:pt x="667" y="267"/>
                      <a:pt x="300" y="634"/>
                      <a:pt x="134" y="1068"/>
                    </a:cubicBezTo>
                    <a:cubicBezTo>
                      <a:pt x="67" y="1235"/>
                      <a:pt x="34" y="1402"/>
                      <a:pt x="34" y="1602"/>
                    </a:cubicBezTo>
                    <a:cubicBezTo>
                      <a:pt x="0" y="2002"/>
                      <a:pt x="67" y="2402"/>
                      <a:pt x="167" y="2769"/>
                    </a:cubicBezTo>
                    <a:cubicBezTo>
                      <a:pt x="200" y="2903"/>
                      <a:pt x="567" y="4737"/>
                      <a:pt x="1801" y="5871"/>
                    </a:cubicBezTo>
                    <a:cubicBezTo>
                      <a:pt x="3036" y="7006"/>
                      <a:pt x="3136" y="6805"/>
                      <a:pt x="3403" y="6905"/>
                    </a:cubicBezTo>
                    <a:cubicBezTo>
                      <a:pt x="3836" y="6972"/>
                      <a:pt x="4303" y="6872"/>
                      <a:pt x="4637" y="6572"/>
                    </a:cubicBezTo>
                    <a:cubicBezTo>
                      <a:pt x="4837" y="6405"/>
                      <a:pt x="4937" y="6172"/>
                      <a:pt x="5004" y="5938"/>
                    </a:cubicBezTo>
                    <a:cubicBezTo>
                      <a:pt x="4937" y="5871"/>
                      <a:pt x="4870" y="5771"/>
                      <a:pt x="4770" y="56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1693050" y="1546550"/>
                <a:ext cx="446175" cy="445350"/>
              </a:xfrm>
              <a:custGeom>
                <a:avLst/>
                <a:gdLst/>
                <a:ahLst/>
                <a:cxnLst/>
                <a:rect l="l" t="t" r="r" b="b"/>
                <a:pathLst>
                  <a:path w="17847" h="17814" extrusionOk="0">
                    <a:moveTo>
                      <a:pt x="8907" y="0"/>
                    </a:moveTo>
                    <a:cubicBezTo>
                      <a:pt x="4003" y="0"/>
                      <a:pt x="0" y="3970"/>
                      <a:pt x="0" y="8907"/>
                    </a:cubicBezTo>
                    <a:cubicBezTo>
                      <a:pt x="0" y="13810"/>
                      <a:pt x="4003" y="17813"/>
                      <a:pt x="8907" y="17813"/>
                    </a:cubicBezTo>
                    <a:cubicBezTo>
                      <a:pt x="13844" y="17813"/>
                      <a:pt x="17846" y="13810"/>
                      <a:pt x="17846" y="8907"/>
                    </a:cubicBezTo>
                    <a:cubicBezTo>
                      <a:pt x="17846" y="3970"/>
                      <a:pt x="13844" y="0"/>
                      <a:pt x="890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1797300" y="1672200"/>
                <a:ext cx="237675" cy="193125"/>
              </a:xfrm>
              <a:custGeom>
                <a:avLst/>
                <a:gdLst/>
                <a:ahLst/>
                <a:cxnLst/>
                <a:rect l="l" t="t" r="r" b="b"/>
                <a:pathLst>
                  <a:path w="9507" h="7725" extrusionOk="0">
                    <a:moveTo>
                      <a:pt x="6577" y="0"/>
                    </a:moveTo>
                    <a:cubicBezTo>
                      <a:pt x="5423" y="0"/>
                      <a:pt x="4310" y="1068"/>
                      <a:pt x="4637" y="2446"/>
                    </a:cubicBezTo>
                    <a:cubicBezTo>
                      <a:pt x="3069" y="2346"/>
                      <a:pt x="1635" y="1613"/>
                      <a:pt x="634" y="378"/>
                    </a:cubicBezTo>
                    <a:lnTo>
                      <a:pt x="634" y="378"/>
                    </a:lnTo>
                    <a:cubicBezTo>
                      <a:pt x="133" y="1279"/>
                      <a:pt x="400" y="2413"/>
                      <a:pt x="1234" y="2980"/>
                    </a:cubicBezTo>
                    <a:cubicBezTo>
                      <a:pt x="934" y="2980"/>
                      <a:pt x="634" y="2913"/>
                      <a:pt x="367" y="2747"/>
                    </a:cubicBezTo>
                    <a:lnTo>
                      <a:pt x="367" y="2747"/>
                    </a:lnTo>
                    <a:cubicBezTo>
                      <a:pt x="334" y="3681"/>
                      <a:pt x="1001" y="4515"/>
                      <a:pt x="1935" y="4681"/>
                    </a:cubicBezTo>
                    <a:cubicBezTo>
                      <a:pt x="1749" y="4723"/>
                      <a:pt x="1564" y="4751"/>
                      <a:pt x="1378" y="4751"/>
                    </a:cubicBezTo>
                    <a:cubicBezTo>
                      <a:pt x="1263" y="4751"/>
                      <a:pt x="1149" y="4740"/>
                      <a:pt x="1034" y="4715"/>
                    </a:cubicBezTo>
                    <a:lnTo>
                      <a:pt x="1034" y="4715"/>
                    </a:lnTo>
                    <a:cubicBezTo>
                      <a:pt x="1301" y="5515"/>
                      <a:pt x="2035" y="6049"/>
                      <a:pt x="2869" y="6082"/>
                    </a:cubicBezTo>
                    <a:cubicBezTo>
                      <a:pt x="2166" y="6588"/>
                      <a:pt x="1346" y="6881"/>
                      <a:pt x="486" y="6881"/>
                    </a:cubicBezTo>
                    <a:cubicBezTo>
                      <a:pt x="325" y="6881"/>
                      <a:pt x="163" y="6871"/>
                      <a:pt x="0" y="6850"/>
                    </a:cubicBezTo>
                    <a:lnTo>
                      <a:pt x="0" y="6850"/>
                    </a:lnTo>
                    <a:cubicBezTo>
                      <a:pt x="953" y="7452"/>
                      <a:pt x="1978" y="7725"/>
                      <a:pt x="2975" y="7725"/>
                    </a:cubicBezTo>
                    <a:cubicBezTo>
                      <a:pt x="5955" y="7725"/>
                      <a:pt x="8689" y="5287"/>
                      <a:pt x="8539" y="1913"/>
                    </a:cubicBezTo>
                    <a:cubicBezTo>
                      <a:pt x="8906" y="1646"/>
                      <a:pt x="9240" y="1312"/>
                      <a:pt x="9507" y="945"/>
                    </a:cubicBezTo>
                    <a:lnTo>
                      <a:pt x="9507" y="945"/>
                    </a:lnTo>
                    <a:cubicBezTo>
                      <a:pt x="9140" y="1079"/>
                      <a:pt x="8740" y="1179"/>
                      <a:pt x="8373" y="1246"/>
                    </a:cubicBezTo>
                    <a:cubicBezTo>
                      <a:pt x="8773" y="1012"/>
                      <a:pt x="9073" y="612"/>
                      <a:pt x="9240" y="178"/>
                    </a:cubicBezTo>
                    <a:lnTo>
                      <a:pt x="9240" y="178"/>
                    </a:lnTo>
                    <a:cubicBezTo>
                      <a:pt x="8840" y="412"/>
                      <a:pt x="8439" y="578"/>
                      <a:pt x="7972" y="645"/>
                    </a:cubicBezTo>
                    <a:cubicBezTo>
                      <a:pt x="7573" y="196"/>
                      <a:pt x="7071" y="0"/>
                      <a:pt x="6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1804800" y="3730075"/>
                <a:ext cx="845625" cy="767500"/>
              </a:xfrm>
              <a:custGeom>
                <a:avLst/>
                <a:gdLst/>
                <a:ahLst/>
                <a:cxnLst/>
                <a:rect l="l" t="t" r="r" b="b"/>
                <a:pathLst>
                  <a:path w="33825" h="30700" extrusionOk="0">
                    <a:moveTo>
                      <a:pt x="16943" y="0"/>
                    </a:moveTo>
                    <a:cubicBezTo>
                      <a:pt x="15767" y="0"/>
                      <a:pt x="14571" y="137"/>
                      <a:pt x="13376" y="422"/>
                    </a:cubicBezTo>
                    <a:cubicBezTo>
                      <a:pt x="5104" y="2390"/>
                      <a:pt x="0" y="10663"/>
                      <a:pt x="1968" y="18902"/>
                    </a:cubicBezTo>
                    <a:cubicBezTo>
                      <a:pt x="3651" y="25947"/>
                      <a:pt x="9942" y="30699"/>
                      <a:pt x="16881" y="30699"/>
                    </a:cubicBezTo>
                    <a:cubicBezTo>
                      <a:pt x="18058" y="30699"/>
                      <a:pt x="19253" y="30562"/>
                      <a:pt x="20448" y="30277"/>
                    </a:cubicBezTo>
                    <a:cubicBezTo>
                      <a:pt x="28721" y="28342"/>
                      <a:pt x="33824" y="20036"/>
                      <a:pt x="31856" y="11797"/>
                    </a:cubicBezTo>
                    <a:cubicBezTo>
                      <a:pt x="30174" y="4753"/>
                      <a:pt x="23882" y="0"/>
                      <a:pt x="169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1999925" y="3887600"/>
                <a:ext cx="455350" cy="453225"/>
              </a:xfrm>
              <a:custGeom>
                <a:avLst/>
                <a:gdLst/>
                <a:ahLst/>
                <a:cxnLst/>
                <a:rect l="l" t="t" r="r" b="b"/>
                <a:pathLst>
                  <a:path w="18214" h="18129" extrusionOk="0">
                    <a:moveTo>
                      <a:pt x="11859" y="1492"/>
                    </a:moveTo>
                    <a:cubicBezTo>
                      <a:pt x="12047" y="1492"/>
                      <a:pt x="12232" y="1503"/>
                      <a:pt x="12410" y="1527"/>
                    </a:cubicBezTo>
                    <a:cubicBezTo>
                      <a:pt x="12810" y="1560"/>
                      <a:pt x="13177" y="1693"/>
                      <a:pt x="13510" y="1927"/>
                    </a:cubicBezTo>
                    <a:cubicBezTo>
                      <a:pt x="13844" y="2127"/>
                      <a:pt x="14111" y="2394"/>
                      <a:pt x="14344" y="2694"/>
                    </a:cubicBezTo>
                    <a:cubicBezTo>
                      <a:pt x="14645" y="3161"/>
                      <a:pt x="14845" y="3628"/>
                      <a:pt x="14978" y="4162"/>
                    </a:cubicBezTo>
                    <a:cubicBezTo>
                      <a:pt x="15245" y="5029"/>
                      <a:pt x="15312" y="5263"/>
                      <a:pt x="15812" y="7464"/>
                    </a:cubicBezTo>
                    <a:cubicBezTo>
                      <a:pt x="16346" y="9632"/>
                      <a:pt x="16379" y="9899"/>
                      <a:pt x="16546" y="10800"/>
                    </a:cubicBezTo>
                    <a:cubicBezTo>
                      <a:pt x="16679" y="11300"/>
                      <a:pt x="16713" y="11834"/>
                      <a:pt x="16646" y="12368"/>
                    </a:cubicBezTo>
                    <a:cubicBezTo>
                      <a:pt x="16579" y="12768"/>
                      <a:pt x="16446" y="13135"/>
                      <a:pt x="16246" y="13468"/>
                    </a:cubicBezTo>
                    <a:cubicBezTo>
                      <a:pt x="16046" y="13802"/>
                      <a:pt x="15779" y="14069"/>
                      <a:pt x="15445" y="14302"/>
                    </a:cubicBezTo>
                    <a:cubicBezTo>
                      <a:pt x="15012" y="14603"/>
                      <a:pt x="14511" y="14803"/>
                      <a:pt x="14011" y="14936"/>
                    </a:cubicBezTo>
                    <a:cubicBezTo>
                      <a:pt x="13177" y="15203"/>
                      <a:pt x="12910" y="15270"/>
                      <a:pt x="10708" y="15770"/>
                    </a:cubicBezTo>
                    <a:cubicBezTo>
                      <a:pt x="8507" y="16304"/>
                      <a:pt x="8273" y="16337"/>
                      <a:pt x="7373" y="16504"/>
                    </a:cubicBezTo>
                    <a:cubicBezTo>
                      <a:pt x="7017" y="16593"/>
                      <a:pt x="6661" y="16637"/>
                      <a:pt x="6305" y="16637"/>
                    </a:cubicBezTo>
                    <a:cubicBezTo>
                      <a:pt x="6127" y="16637"/>
                      <a:pt x="5949" y="16626"/>
                      <a:pt x="5772" y="16604"/>
                    </a:cubicBezTo>
                    <a:cubicBezTo>
                      <a:pt x="5405" y="16537"/>
                      <a:pt x="5038" y="16404"/>
                      <a:pt x="4704" y="16204"/>
                    </a:cubicBezTo>
                    <a:cubicBezTo>
                      <a:pt x="4371" y="16004"/>
                      <a:pt x="4104" y="15703"/>
                      <a:pt x="3904" y="15403"/>
                    </a:cubicBezTo>
                    <a:cubicBezTo>
                      <a:pt x="3603" y="14936"/>
                      <a:pt x="3370" y="14469"/>
                      <a:pt x="3236" y="13935"/>
                    </a:cubicBezTo>
                    <a:cubicBezTo>
                      <a:pt x="3003" y="13068"/>
                      <a:pt x="2936" y="12835"/>
                      <a:pt x="2403" y="10633"/>
                    </a:cubicBezTo>
                    <a:cubicBezTo>
                      <a:pt x="1902" y="8465"/>
                      <a:pt x="1835" y="8198"/>
                      <a:pt x="1669" y="7297"/>
                    </a:cubicBezTo>
                    <a:cubicBezTo>
                      <a:pt x="1535" y="6797"/>
                      <a:pt x="1535" y="6263"/>
                      <a:pt x="1602" y="5730"/>
                    </a:cubicBezTo>
                    <a:cubicBezTo>
                      <a:pt x="1702" y="4929"/>
                      <a:pt x="2136" y="4229"/>
                      <a:pt x="2769" y="3795"/>
                    </a:cubicBezTo>
                    <a:cubicBezTo>
                      <a:pt x="3203" y="3495"/>
                      <a:pt x="3703" y="3295"/>
                      <a:pt x="4237" y="3161"/>
                    </a:cubicBezTo>
                    <a:cubicBezTo>
                      <a:pt x="5071" y="2894"/>
                      <a:pt x="5338" y="2828"/>
                      <a:pt x="7506" y="2327"/>
                    </a:cubicBezTo>
                    <a:lnTo>
                      <a:pt x="7506" y="2361"/>
                    </a:lnTo>
                    <a:cubicBezTo>
                      <a:pt x="9674" y="1827"/>
                      <a:pt x="9941" y="1760"/>
                      <a:pt x="10842" y="1593"/>
                    </a:cubicBezTo>
                    <a:cubicBezTo>
                      <a:pt x="11165" y="1529"/>
                      <a:pt x="11516" y="1492"/>
                      <a:pt x="11859" y="1492"/>
                    </a:cubicBezTo>
                    <a:close/>
                    <a:moveTo>
                      <a:pt x="11848" y="1"/>
                    </a:moveTo>
                    <a:cubicBezTo>
                      <a:pt x="11423" y="1"/>
                      <a:pt x="10999" y="45"/>
                      <a:pt x="10575" y="126"/>
                    </a:cubicBezTo>
                    <a:cubicBezTo>
                      <a:pt x="9674" y="292"/>
                      <a:pt x="9408" y="359"/>
                      <a:pt x="7173" y="893"/>
                    </a:cubicBezTo>
                    <a:lnTo>
                      <a:pt x="7173" y="826"/>
                    </a:lnTo>
                    <a:cubicBezTo>
                      <a:pt x="4938" y="1360"/>
                      <a:pt x="4671" y="1427"/>
                      <a:pt x="3804" y="1693"/>
                    </a:cubicBezTo>
                    <a:cubicBezTo>
                      <a:pt x="3136" y="1860"/>
                      <a:pt x="2503" y="2127"/>
                      <a:pt x="1902" y="2527"/>
                    </a:cubicBezTo>
                    <a:cubicBezTo>
                      <a:pt x="901" y="3228"/>
                      <a:pt x="234" y="4295"/>
                      <a:pt x="101" y="5496"/>
                    </a:cubicBezTo>
                    <a:cubicBezTo>
                      <a:pt x="1" y="6197"/>
                      <a:pt x="34" y="6897"/>
                      <a:pt x="168" y="7564"/>
                    </a:cubicBezTo>
                    <a:cubicBezTo>
                      <a:pt x="334" y="8465"/>
                      <a:pt x="401" y="8732"/>
                      <a:pt x="935" y="10967"/>
                    </a:cubicBezTo>
                    <a:cubicBezTo>
                      <a:pt x="1469" y="13168"/>
                      <a:pt x="1535" y="13468"/>
                      <a:pt x="1769" y="14336"/>
                    </a:cubicBezTo>
                    <a:cubicBezTo>
                      <a:pt x="1936" y="15003"/>
                      <a:pt x="2202" y="15637"/>
                      <a:pt x="2603" y="16204"/>
                    </a:cubicBezTo>
                    <a:cubicBezTo>
                      <a:pt x="2936" y="16737"/>
                      <a:pt x="3370" y="17171"/>
                      <a:pt x="3904" y="17471"/>
                    </a:cubicBezTo>
                    <a:cubicBezTo>
                      <a:pt x="4404" y="17805"/>
                      <a:pt x="4971" y="18005"/>
                      <a:pt x="5571" y="18072"/>
                    </a:cubicBezTo>
                    <a:cubicBezTo>
                      <a:pt x="5834" y="18109"/>
                      <a:pt x="6097" y="18128"/>
                      <a:pt x="6360" y="18128"/>
                    </a:cubicBezTo>
                    <a:cubicBezTo>
                      <a:pt x="6797" y="18128"/>
                      <a:pt x="7235" y="18076"/>
                      <a:pt x="7673" y="17972"/>
                    </a:cubicBezTo>
                    <a:cubicBezTo>
                      <a:pt x="8540" y="17805"/>
                      <a:pt x="8840" y="17738"/>
                      <a:pt x="11042" y="17238"/>
                    </a:cubicBezTo>
                    <a:cubicBezTo>
                      <a:pt x="13277" y="16704"/>
                      <a:pt x="13544" y="16604"/>
                      <a:pt x="14411" y="16404"/>
                    </a:cubicBezTo>
                    <a:cubicBezTo>
                      <a:pt x="15078" y="16204"/>
                      <a:pt x="15712" y="15937"/>
                      <a:pt x="16312" y="15570"/>
                    </a:cubicBezTo>
                    <a:cubicBezTo>
                      <a:pt x="16813" y="15203"/>
                      <a:pt x="17213" y="14769"/>
                      <a:pt x="17547" y="14269"/>
                    </a:cubicBezTo>
                    <a:cubicBezTo>
                      <a:pt x="17847" y="13769"/>
                      <a:pt x="18047" y="13202"/>
                      <a:pt x="18147" y="12601"/>
                    </a:cubicBezTo>
                    <a:cubicBezTo>
                      <a:pt x="18214" y="11901"/>
                      <a:pt x="18180" y="11200"/>
                      <a:pt x="18047" y="10500"/>
                    </a:cubicBezTo>
                    <a:cubicBezTo>
                      <a:pt x="17880" y="9632"/>
                      <a:pt x="17814" y="9366"/>
                      <a:pt x="17280" y="7131"/>
                    </a:cubicBezTo>
                    <a:cubicBezTo>
                      <a:pt x="16746" y="4896"/>
                      <a:pt x="16679" y="4629"/>
                      <a:pt x="16446" y="3762"/>
                    </a:cubicBezTo>
                    <a:cubicBezTo>
                      <a:pt x="16279" y="3094"/>
                      <a:pt x="16012" y="2461"/>
                      <a:pt x="15612" y="1860"/>
                    </a:cubicBezTo>
                    <a:cubicBezTo>
                      <a:pt x="15278" y="1360"/>
                      <a:pt x="14845" y="960"/>
                      <a:pt x="14344" y="659"/>
                    </a:cubicBezTo>
                    <a:cubicBezTo>
                      <a:pt x="13811" y="326"/>
                      <a:pt x="13244" y="126"/>
                      <a:pt x="12677" y="59"/>
                    </a:cubicBezTo>
                    <a:cubicBezTo>
                      <a:pt x="12400" y="19"/>
                      <a:pt x="12124" y="1"/>
                      <a:pt x="11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2089175" y="4006050"/>
                <a:ext cx="260350" cy="216125"/>
              </a:xfrm>
              <a:custGeom>
                <a:avLst/>
                <a:gdLst/>
                <a:ahLst/>
                <a:cxnLst/>
                <a:rect l="l" t="t" r="r" b="b"/>
                <a:pathLst>
                  <a:path w="10414" h="8645" extrusionOk="0">
                    <a:moveTo>
                      <a:pt x="5537" y="1505"/>
                    </a:moveTo>
                    <a:cubicBezTo>
                      <a:pt x="6748" y="1505"/>
                      <a:pt x="7948" y="2265"/>
                      <a:pt x="8273" y="3660"/>
                    </a:cubicBezTo>
                    <a:cubicBezTo>
                      <a:pt x="8640" y="5161"/>
                      <a:pt x="7706" y="6696"/>
                      <a:pt x="6204" y="7063"/>
                    </a:cubicBezTo>
                    <a:cubicBezTo>
                      <a:pt x="5979" y="7115"/>
                      <a:pt x="5758" y="7140"/>
                      <a:pt x="5544" y="7140"/>
                    </a:cubicBezTo>
                    <a:cubicBezTo>
                      <a:pt x="3445" y="7140"/>
                      <a:pt x="1989" y="4763"/>
                      <a:pt x="3169" y="2826"/>
                    </a:cubicBezTo>
                    <a:cubicBezTo>
                      <a:pt x="3725" y="1928"/>
                      <a:pt x="4634" y="1505"/>
                      <a:pt x="5537" y="1505"/>
                    </a:cubicBezTo>
                    <a:close/>
                    <a:moveTo>
                      <a:pt x="5553" y="0"/>
                    </a:moveTo>
                    <a:cubicBezTo>
                      <a:pt x="5217" y="0"/>
                      <a:pt x="4876" y="41"/>
                      <a:pt x="4537" y="124"/>
                    </a:cubicBezTo>
                    <a:cubicBezTo>
                      <a:pt x="801" y="992"/>
                      <a:pt x="0" y="5962"/>
                      <a:pt x="3269" y="7997"/>
                    </a:cubicBezTo>
                    <a:cubicBezTo>
                      <a:pt x="4000" y="8444"/>
                      <a:pt x="4771" y="8645"/>
                      <a:pt x="5518" y="8645"/>
                    </a:cubicBezTo>
                    <a:cubicBezTo>
                      <a:pt x="8111" y="8645"/>
                      <a:pt x="10414" y="6227"/>
                      <a:pt x="9740" y="3327"/>
                    </a:cubicBezTo>
                    <a:cubicBezTo>
                      <a:pt x="9257" y="1336"/>
                      <a:pt x="7489" y="0"/>
                      <a:pt x="5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2278475" y="3953375"/>
                <a:ext cx="60600" cy="50475"/>
              </a:xfrm>
              <a:custGeom>
                <a:avLst/>
                <a:gdLst/>
                <a:ahLst/>
                <a:cxnLst/>
                <a:rect l="l" t="t" r="r" b="b"/>
                <a:pathLst>
                  <a:path w="2424" h="2019" extrusionOk="0">
                    <a:moveTo>
                      <a:pt x="1304" y="0"/>
                    </a:moveTo>
                    <a:cubicBezTo>
                      <a:pt x="1226" y="0"/>
                      <a:pt x="1147" y="10"/>
                      <a:pt x="1068" y="30"/>
                    </a:cubicBezTo>
                    <a:cubicBezTo>
                      <a:pt x="167" y="230"/>
                      <a:pt x="0" y="1397"/>
                      <a:pt x="767" y="1864"/>
                    </a:cubicBezTo>
                    <a:cubicBezTo>
                      <a:pt x="942" y="1970"/>
                      <a:pt x="1124" y="2018"/>
                      <a:pt x="1301" y="2018"/>
                    </a:cubicBezTo>
                    <a:cubicBezTo>
                      <a:pt x="1900" y="2018"/>
                      <a:pt x="2423" y="1467"/>
                      <a:pt x="2268" y="797"/>
                    </a:cubicBezTo>
                    <a:cubicBezTo>
                      <a:pt x="2155" y="314"/>
                      <a:pt x="1751"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5042950" y="3791500"/>
                <a:ext cx="358600" cy="357775"/>
              </a:xfrm>
              <a:custGeom>
                <a:avLst/>
                <a:gdLst/>
                <a:ahLst/>
                <a:cxnLst/>
                <a:rect l="l" t="t" r="r" b="b"/>
                <a:pathLst>
                  <a:path w="14344" h="14311" extrusionOk="0">
                    <a:moveTo>
                      <a:pt x="7172" y="0"/>
                    </a:moveTo>
                    <a:cubicBezTo>
                      <a:pt x="3236" y="0"/>
                      <a:pt x="0" y="3202"/>
                      <a:pt x="33" y="7172"/>
                    </a:cubicBezTo>
                    <a:cubicBezTo>
                      <a:pt x="0" y="11108"/>
                      <a:pt x="3236" y="14310"/>
                      <a:pt x="7172" y="14310"/>
                    </a:cubicBezTo>
                    <a:cubicBezTo>
                      <a:pt x="11141" y="14310"/>
                      <a:pt x="14344" y="11108"/>
                      <a:pt x="14344" y="7172"/>
                    </a:cubicBezTo>
                    <a:cubicBezTo>
                      <a:pt x="14344" y="3202"/>
                      <a:pt x="11141" y="0"/>
                      <a:pt x="71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5172200" y="3862375"/>
                <a:ext cx="100925" cy="216000"/>
              </a:xfrm>
              <a:custGeom>
                <a:avLst/>
                <a:gdLst/>
                <a:ahLst/>
                <a:cxnLst/>
                <a:rect l="l" t="t" r="r" b="b"/>
                <a:pathLst>
                  <a:path w="4037" h="8640" extrusionOk="0">
                    <a:moveTo>
                      <a:pt x="2802" y="0"/>
                    </a:moveTo>
                    <a:cubicBezTo>
                      <a:pt x="1501" y="0"/>
                      <a:pt x="934" y="601"/>
                      <a:pt x="934" y="1668"/>
                    </a:cubicBezTo>
                    <a:lnTo>
                      <a:pt x="934" y="2836"/>
                    </a:lnTo>
                    <a:lnTo>
                      <a:pt x="0" y="2836"/>
                    </a:lnTo>
                    <a:lnTo>
                      <a:pt x="0" y="4304"/>
                    </a:lnTo>
                    <a:lnTo>
                      <a:pt x="901" y="4304"/>
                    </a:lnTo>
                    <a:lnTo>
                      <a:pt x="901" y="8640"/>
                    </a:lnTo>
                    <a:lnTo>
                      <a:pt x="2669" y="8640"/>
                    </a:lnTo>
                    <a:lnTo>
                      <a:pt x="2669" y="4304"/>
                    </a:lnTo>
                    <a:lnTo>
                      <a:pt x="3870" y="4304"/>
                    </a:lnTo>
                    <a:lnTo>
                      <a:pt x="4003" y="2836"/>
                    </a:lnTo>
                    <a:lnTo>
                      <a:pt x="2669" y="2836"/>
                    </a:lnTo>
                    <a:lnTo>
                      <a:pt x="2669" y="2002"/>
                    </a:lnTo>
                    <a:cubicBezTo>
                      <a:pt x="2669" y="1668"/>
                      <a:pt x="2736" y="1535"/>
                      <a:pt x="3069" y="1535"/>
                    </a:cubicBezTo>
                    <a:lnTo>
                      <a:pt x="4037" y="1535"/>
                    </a:lnTo>
                    <a:lnTo>
                      <a:pt x="40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2862225" y="908600"/>
                <a:ext cx="2064000" cy="4229700"/>
              </a:xfrm>
              <a:custGeom>
                <a:avLst/>
                <a:gdLst/>
                <a:ahLst/>
                <a:cxnLst/>
                <a:rect l="l" t="t" r="r" b="b"/>
                <a:pathLst>
                  <a:path w="82560" h="169188" extrusionOk="0">
                    <a:moveTo>
                      <a:pt x="12542" y="0"/>
                    </a:moveTo>
                    <a:cubicBezTo>
                      <a:pt x="5637" y="0"/>
                      <a:pt x="0" y="5604"/>
                      <a:pt x="33" y="12509"/>
                    </a:cubicBezTo>
                    <a:lnTo>
                      <a:pt x="0" y="156646"/>
                    </a:lnTo>
                    <a:cubicBezTo>
                      <a:pt x="0" y="163551"/>
                      <a:pt x="5604" y="169155"/>
                      <a:pt x="12509" y="169155"/>
                    </a:cubicBezTo>
                    <a:lnTo>
                      <a:pt x="69983" y="169188"/>
                    </a:lnTo>
                    <a:cubicBezTo>
                      <a:pt x="76922" y="169188"/>
                      <a:pt x="82526" y="163584"/>
                      <a:pt x="82526" y="156646"/>
                    </a:cubicBezTo>
                    <a:lnTo>
                      <a:pt x="82559" y="12543"/>
                    </a:lnTo>
                    <a:cubicBezTo>
                      <a:pt x="82559" y="5638"/>
                      <a:pt x="76955" y="34"/>
                      <a:pt x="70050" y="34"/>
                    </a:cubicBezTo>
                    <a:lnTo>
                      <a:pt x="1254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2957275" y="1035350"/>
                <a:ext cx="1873025" cy="3955350"/>
              </a:xfrm>
              <a:custGeom>
                <a:avLst/>
                <a:gdLst/>
                <a:ahLst/>
                <a:cxnLst/>
                <a:rect l="l" t="t" r="r" b="b"/>
                <a:pathLst>
                  <a:path w="74921" h="158214" extrusionOk="0">
                    <a:moveTo>
                      <a:pt x="8746" y="0"/>
                    </a:moveTo>
                    <a:cubicBezTo>
                      <a:pt x="3904" y="0"/>
                      <a:pt x="1" y="3924"/>
                      <a:pt x="34" y="8740"/>
                    </a:cubicBezTo>
                    <a:lnTo>
                      <a:pt x="1" y="149441"/>
                    </a:lnTo>
                    <a:cubicBezTo>
                      <a:pt x="1" y="154278"/>
                      <a:pt x="3904" y="158180"/>
                      <a:pt x="8740" y="158180"/>
                    </a:cubicBezTo>
                    <a:lnTo>
                      <a:pt x="66115" y="158214"/>
                    </a:lnTo>
                    <a:cubicBezTo>
                      <a:pt x="70951" y="158214"/>
                      <a:pt x="74888" y="154311"/>
                      <a:pt x="74888" y="149474"/>
                    </a:cubicBezTo>
                    <a:lnTo>
                      <a:pt x="74921" y="8773"/>
                    </a:lnTo>
                    <a:cubicBezTo>
                      <a:pt x="74921" y="3937"/>
                      <a:pt x="71018" y="34"/>
                      <a:pt x="66181" y="34"/>
                    </a:cubicBezTo>
                    <a:lnTo>
                      <a:pt x="55040" y="34"/>
                    </a:lnTo>
                    <a:cubicBezTo>
                      <a:pt x="53506" y="67"/>
                      <a:pt x="52305" y="1301"/>
                      <a:pt x="52338" y="2836"/>
                    </a:cubicBezTo>
                    <a:lnTo>
                      <a:pt x="52338" y="4871"/>
                    </a:lnTo>
                    <a:cubicBezTo>
                      <a:pt x="52372" y="6372"/>
                      <a:pt x="51137" y="7639"/>
                      <a:pt x="49603" y="7673"/>
                    </a:cubicBezTo>
                    <a:lnTo>
                      <a:pt x="27887" y="7673"/>
                    </a:lnTo>
                    <a:cubicBezTo>
                      <a:pt x="26353" y="7639"/>
                      <a:pt x="25152" y="6372"/>
                      <a:pt x="25185" y="4837"/>
                    </a:cubicBezTo>
                    <a:lnTo>
                      <a:pt x="25185" y="2836"/>
                    </a:lnTo>
                    <a:cubicBezTo>
                      <a:pt x="25219" y="1301"/>
                      <a:pt x="24018" y="34"/>
                      <a:pt x="22484" y="0"/>
                    </a:cubicBezTo>
                    <a:lnTo>
                      <a:pt x="8807" y="0"/>
                    </a:lnTo>
                    <a:cubicBezTo>
                      <a:pt x="8787" y="0"/>
                      <a:pt x="8766" y="0"/>
                      <a:pt x="8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4470875" y="1320550"/>
                <a:ext cx="161800" cy="3375"/>
              </a:xfrm>
              <a:custGeom>
                <a:avLst/>
                <a:gdLst/>
                <a:ahLst/>
                <a:cxnLst/>
                <a:rect l="l" t="t" r="r" b="b"/>
                <a:pathLst>
                  <a:path w="6472" h="135" extrusionOk="0">
                    <a:moveTo>
                      <a:pt x="3236" y="1"/>
                    </a:moveTo>
                    <a:cubicBezTo>
                      <a:pt x="1434" y="1"/>
                      <a:pt x="0" y="67"/>
                      <a:pt x="0" y="101"/>
                    </a:cubicBezTo>
                    <a:cubicBezTo>
                      <a:pt x="0" y="134"/>
                      <a:pt x="1468" y="134"/>
                      <a:pt x="3236" y="134"/>
                    </a:cubicBezTo>
                    <a:cubicBezTo>
                      <a:pt x="5037" y="134"/>
                      <a:pt x="6471" y="67"/>
                      <a:pt x="6471" y="34"/>
                    </a:cubicBezTo>
                    <a:cubicBezTo>
                      <a:pt x="6471" y="1"/>
                      <a:pt x="5037" y="1"/>
                      <a:pt x="3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4470875" y="1361900"/>
                <a:ext cx="161800" cy="3700"/>
              </a:xfrm>
              <a:custGeom>
                <a:avLst/>
                <a:gdLst/>
                <a:ahLst/>
                <a:cxnLst/>
                <a:rect l="l" t="t" r="r" b="b"/>
                <a:pathLst>
                  <a:path w="6472" h="148" extrusionOk="0">
                    <a:moveTo>
                      <a:pt x="4697" y="1"/>
                    </a:moveTo>
                    <a:cubicBezTo>
                      <a:pt x="4259" y="1"/>
                      <a:pt x="3763" y="5"/>
                      <a:pt x="3236" y="15"/>
                    </a:cubicBezTo>
                    <a:cubicBezTo>
                      <a:pt x="1468" y="15"/>
                      <a:pt x="0" y="48"/>
                      <a:pt x="0" y="81"/>
                    </a:cubicBezTo>
                    <a:cubicBezTo>
                      <a:pt x="0" y="148"/>
                      <a:pt x="1468" y="148"/>
                      <a:pt x="3236" y="148"/>
                    </a:cubicBezTo>
                    <a:cubicBezTo>
                      <a:pt x="5037" y="115"/>
                      <a:pt x="6471" y="81"/>
                      <a:pt x="6471" y="48"/>
                    </a:cubicBezTo>
                    <a:cubicBezTo>
                      <a:pt x="6471" y="24"/>
                      <a:pt x="5754" y="1"/>
                      <a:pt x="4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4471700" y="1403125"/>
                <a:ext cx="161800" cy="3700"/>
              </a:xfrm>
              <a:custGeom>
                <a:avLst/>
                <a:gdLst/>
                <a:ahLst/>
                <a:cxnLst/>
                <a:rect l="l" t="t" r="r" b="b"/>
                <a:pathLst>
                  <a:path w="6472" h="148" extrusionOk="0">
                    <a:moveTo>
                      <a:pt x="3236" y="0"/>
                    </a:moveTo>
                    <a:cubicBezTo>
                      <a:pt x="1435" y="33"/>
                      <a:pt x="0" y="67"/>
                      <a:pt x="0" y="100"/>
                    </a:cubicBezTo>
                    <a:cubicBezTo>
                      <a:pt x="0" y="124"/>
                      <a:pt x="718" y="147"/>
                      <a:pt x="1775" y="147"/>
                    </a:cubicBezTo>
                    <a:cubicBezTo>
                      <a:pt x="2212" y="147"/>
                      <a:pt x="2708" y="143"/>
                      <a:pt x="3236" y="133"/>
                    </a:cubicBezTo>
                    <a:cubicBezTo>
                      <a:pt x="5004" y="133"/>
                      <a:pt x="6472" y="100"/>
                      <a:pt x="6472" y="33"/>
                    </a:cubicBezTo>
                    <a:cubicBezTo>
                      <a:pt x="6472" y="0"/>
                      <a:pt x="5004" y="0"/>
                      <a:pt x="3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3108225" y="1276525"/>
                <a:ext cx="165150" cy="171650"/>
              </a:xfrm>
              <a:custGeom>
                <a:avLst/>
                <a:gdLst/>
                <a:ahLst/>
                <a:cxnLst/>
                <a:rect l="l" t="t" r="r" b="b"/>
                <a:pathLst>
                  <a:path w="6606" h="6866" extrusionOk="0">
                    <a:moveTo>
                      <a:pt x="134" y="2862"/>
                    </a:moveTo>
                    <a:lnTo>
                      <a:pt x="134" y="2862"/>
                    </a:lnTo>
                    <a:cubicBezTo>
                      <a:pt x="34" y="2996"/>
                      <a:pt x="0" y="3129"/>
                      <a:pt x="0" y="3296"/>
                    </a:cubicBezTo>
                    <a:lnTo>
                      <a:pt x="0" y="3730"/>
                    </a:lnTo>
                    <a:lnTo>
                      <a:pt x="0" y="4530"/>
                    </a:lnTo>
                    <a:cubicBezTo>
                      <a:pt x="34" y="4997"/>
                      <a:pt x="34" y="5464"/>
                      <a:pt x="34" y="5765"/>
                    </a:cubicBezTo>
                    <a:lnTo>
                      <a:pt x="34" y="5731"/>
                    </a:lnTo>
                    <a:lnTo>
                      <a:pt x="34" y="4497"/>
                    </a:lnTo>
                    <a:lnTo>
                      <a:pt x="34" y="3696"/>
                    </a:lnTo>
                    <a:cubicBezTo>
                      <a:pt x="0" y="3430"/>
                      <a:pt x="34" y="3129"/>
                      <a:pt x="134" y="2862"/>
                    </a:cubicBezTo>
                    <a:close/>
                    <a:moveTo>
                      <a:pt x="3169" y="1"/>
                    </a:moveTo>
                    <a:cubicBezTo>
                      <a:pt x="3013" y="1"/>
                      <a:pt x="2849" y="63"/>
                      <a:pt x="2702" y="161"/>
                    </a:cubicBezTo>
                    <a:cubicBezTo>
                      <a:pt x="2536" y="294"/>
                      <a:pt x="2436" y="427"/>
                      <a:pt x="2302" y="561"/>
                    </a:cubicBezTo>
                    <a:lnTo>
                      <a:pt x="1502" y="1395"/>
                    </a:lnTo>
                    <a:cubicBezTo>
                      <a:pt x="1001" y="1895"/>
                      <a:pt x="534" y="2362"/>
                      <a:pt x="134" y="2862"/>
                    </a:cubicBezTo>
                    <a:cubicBezTo>
                      <a:pt x="501" y="2429"/>
                      <a:pt x="1035" y="1962"/>
                      <a:pt x="1535" y="1461"/>
                    </a:cubicBezTo>
                    <a:lnTo>
                      <a:pt x="2302" y="661"/>
                    </a:lnTo>
                    <a:cubicBezTo>
                      <a:pt x="2469" y="494"/>
                      <a:pt x="2602" y="361"/>
                      <a:pt x="2736" y="227"/>
                    </a:cubicBezTo>
                    <a:cubicBezTo>
                      <a:pt x="2836" y="152"/>
                      <a:pt x="2973" y="115"/>
                      <a:pt x="3106" y="115"/>
                    </a:cubicBezTo>
                    <a:cubicBezTo>
                      <a:pt x="3151" y="115"/>
                      <a:pt x="3194" y="119"/>
                      <a:pt x="3236" y="127"/>
                    </a:cubicBezTo>
                    <a:cubicBezTo>
                      <a:pt x="3403" y="161"/>
                      <a:pt x="3536" y="327"/>
                      <a:pt x="3703" y="494"/>
                    </a:cubicBezTo>
                    <a:lnTo>
                      <a:pt x="4137" y="928"/>
                    </a:lnTo>
                    <a:lnTo>
                      <a:pt x="5071" y="1828"/>
                    </a:lnTo>
                    <a:lnTo>
                      <a:pt x="6038" y="2796"/>
                    </a:lnTo>
                    <a:cubicBezTo>
                      <a:pt x="6205" y="2896"/>
                      <a:pt x="6305" y="3096"/>
                      <a:pt x="6338" y="3296"/>
                    </a:cubicBezTo>
                    <a:lnTo>
                      <a:pt x="6338" y="3997"/>
                    </a:lnTo>
                    <a:cubicBezTo>
                      <a:pt x="6371" y="4907"/>
                      <a:pt x="6372" y="5817"/>
                      <a:pt x="6372" y="6665"/>
                    </a:cubicBezTo>
                    <a:lnTo>
                      <a:pt x="4333" y="6665"/>
                    </a:lnTo>
                    <a:cubicBezTo>
                      <a:pt x="4304" y="6056"/>
                      <a:pt x="4304" y="5477"/>
                      <a:pt x="4304" y="4897"/>
                    </a:cubicBezTo>
                    <a:cubicBezTo>
                      <a:pt x="4304" y="4564"/>
                      <a:pt x="4070" y="4263"/>
                      <a:pt x="3736" y="4230"/>
                    </a:cubicBezTo>
                    <a:lnTo>
                      <a:pt x="2903" y="4230"/>
                    </a:lnTo>
                    <a:cubicBezTo>
                      <a:pt x="2602" y="4263"/>
                      <a:pt x="2369" y="4464"/>
                      <a:pt x="2302" y="4764"/>
                    </a:cubicBezTo>
                    <a:lnTo>
                      <a:pt x="2302" y="5498"/>
                    </a:lnTo>
                    <a:cubicBezTo>
                      <a:pt x="2334" y="5919"/>
                      <a:pt x="2335" y="6340"/>
                      <a:pt x="2335" y="6700"/>
                    </a:cubicBezTo>
                    <a:lnTo>
                      <a:pt x="2335" y="6700"/>
                    </a:lnTo>
                    <a:lnTo>
                      <a:pt x="634" y="6732"/>
                    </a:lnTo>
                    <a:lnTo>
                      <a:pt x="0" y="6732"/>
                    </a:lnTo>
                    <a:cubicBezTo>
                      <a:pt x="67" y="6765"/>
                      <a:pt x="101" y="6799"/>
                      <a:pt x="167" y="6832"/>
                    </a:cubicBezTo>
                    <a:lnTo>
                      <a:pt x="2469" y="6832"/>
                    </a:lnTo>
                    <a:lnTo>
                      <a:pt x="2469" y="6765"/>
                    </a:lnTo>
                    <a:lnTo>
                      <a:pt x="2469" y="5531"/>
                    </a:lnTo>
                    <a:lnTo>
                      <a:pt x="2469" y="4831"/>
                    </a:lnTo>
                    <a:cubicBezTo>
                      <a:pt x="2502" y="4597"/>
                      <a:pt x="2702" y="4430"/>
                      <a:pt x="2936" y="4397"/>
                    </a:cubicBezTo>
                    <a:lnTo>
                      <a:pt x="3736" y="4397"/>
                    </a:lnTo>
                    <a:cubicBezTo>
                      <a:pt x="4003" y="4464"/>
                      <a:pt x="4170" y="4664"/>
                      <a:pt x="4170" y="4931"/>
                    </a:cubicBezTo>
                    <a:lnTo>
                      <a:pt x="4170" y="6799"/>
                    </a:lnTo>
                    <a:lnTo>
                      <a:pt x="4170" y="6865"/>
                    </a:lnTo>
                    <a:lnTo>
                      <a:pt x="6605" y="6865"/>
                    </a:lnTo>
                    <a:lnTo>
                      <a:pt x="6605" y="6799"/>
                    </a:lnTo>
                    <a:cubicBezTo>
                      <a:pt x="6572" y="5898"/>
                      <a:pt x="6572" y="4997"/>
                      <a:pt x="6572" y="4030"/>
                    </a:cubicBezTo>
                    <a:lnTo>
                      <a:pt x="6572" y="3329"/>
                    </a:lnTo>
                    <a:cubicBezTo>
                      <a:pt x="6572" y="3196"/>
                      <a:pt x="6538" y="3096"/>
                      <a:pt x="6472" y="2963"/>
                    </a:cubicBezTo>
                    <a:cubicBezTo>
                      <a:pt x="6405" y="2862"/>
                      <a:pt x="6305" y="2796"/>
                      <a:pt x="6238" y="2696"/>
                    </a:cubicBezTo>
                    <a:lnTo>
                      <a:pt x="5271" y="1762"/>
                    </a:lnTo>
                    <a:lnTo>
                      <a:pt x="4337" y="861"/>
                    </a:lnTo>
                    <a:lnTo>
                      <a:pt x="3870" y="394"/>
                    </a:lnTo>
                    <a:cubicBezTo>
                      <a:pt x="3736" y="227"/>
                      <a:pt x="3570" y="94"/>
                      <a:pt x="3336" y="27"/>
                    </a:cubicBezTo>
                    <a:cubicBezTo>
                      <a:pt x="3283" y="9"/>
                      <a:pt x="3227" y="1"/>
                      <a:pt x="31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3673625" y="4190100"/>
                <a:ext cx="383625" cy="5875"/>
              </a:xfrm>
              <a:custGeom>
                <a:avLst/>
                <a:gdLst/>
                <a:ahLst/>
                <a:cxnLst/>
                <a:rect l="l" t="t" r="r" b="b"/>
                <a:pathLst>
                  <a:path w="15345" h="235" extrusionOk="0">
                    <a:moveTo>
                      <a:pt x="7673" y="1"/>
                    </a:moveTo>
                    <a:cubicBezTo>
                      <a:pt x="5538" y="1"/>
                      <a:pt x="3637" y="34"/>
                      <a:pt x="2236" y="34"/>
                    </a:cubicBezTo>
                    <a:lnTo>
                      <a:pt x="601" y="68"/>
                    </a:lnTo>
                    <a:cubicBezTo>
                      <a:pt x="401" y="68"/>
                      <a:pt x="201" y="101"/>
                      <a:pt x="1" y="134"/>
                    </a:cubicBezTo>
                    <a:cubicBezTo>
                      <a:pt x="201" y="168"/>
                      <a:pt x="401" y="168"/>
                      <a:pt x="601" y="168"/>
                    </a:cubicBezTo>
                    <a:lnTo>
                      <a:pt x="2236" y="201"/>
                    </a:lnTo>
                    <a:cubicBezTo>
                      <a:pt x="3637" y="234"/>
                      <a:pt x="5538" y="234"/>
                      <a:pt x="7673" y="234"/>
                    </a:cubicBezTo>
                    <a:cubicBezTo>
                      <a:pt x="9774" y="234"/>
                      <a:pt x="11709" y="234"/>
                      <a:pt x="13077" y="201"/>
                    </a:cubicBezTo>
                    <a:lnTo>
                      <a:pt x="14711" y="168"/>
                    </a:lnTo>
                    <a:cubicBezTo>
                      <a:pt x="14911" y="168"/>
                      <a:pt x="15145" y="168"/>
                      <a:pt x="15345" y="134"/>
                    </a:cubicBezTo>
                    <a:cubicBezTo>
                      <a:pt x="15145" y="101"/>
                      <a:pt x="14911" y="68"/>
                      <a:pt x="14711" y="68"/>
                    </a:cubicBezTo>
                    <a:lnTo>
                      <a:pt x="13077" y="34"/>
                    </a:lnTo>
                    <a:cubicBezTo>
                      <a:pt x="11709" y="1"/>
                      <a:pt x="9774" y="1"/>
                      <a:pt x="767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3673625" y="4284350"/>
                <a:ext cx="985725" cy="5850"/>
              </a:xfrm>
              <a:custGeom>
                <a:avLst/>
                <a:gdLst/>
                <a:ahLst/>
                <a:cxnLst/>
                <a:rect l="l" t="t" r="r" b="b"/>
                <a:pathLst>
                  <a:path w="39429" h="234" extrusionOk="0">
                    <a:moveTo>
                      <a:pt x="19715" y="0"/>
                    </a:moveTo>
                    <a:cubicBezTo>
                      <a:pt x="8807" y="0"/>
                      <a:pt x="1" y="67"/>
                      <a:pt x="1" y="134"/>
                    </a:cubicBezTo>
                    <a:cubicBezTo>
                      <a:pt x="1" y="200"/>
                      <a:pt x="8807" y="234"/>
                      <a:pt x="19715" y="234"/>
                    </a:cubicBezTo>
                    <a:cubicBezTo>
                      <a:pt x="30589" y="234"/>
                      <a:pt x="39429" y="200"/>
                      <a:pt x="39429" y="134"/>
                    </a:cubicBezTo>
                    <a:cubicBezTo>
                      <a:pt x="39429" y="67"/>
                      <a:pt x="30589" y="0"/>
                      <a:pt x="197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3673625" y="4373575"/>
                <a:ext cx="677175" cy="5850"/>
              </a:xfrm>
              <a:custGeom>
                <a:avLst/>
                <a:gdLst/>
                <a:ahLst/>
                <a:cxnLst/>
                <a:rect l="l" t="t" r="r" b="b"/>
                <a:pathLst>
                  <a:path w="27087" h="234" extrusionOk="0">
                    <a:moveTo>
                      <a:pt x="13544" y="0"/>
                    </a:moveTo>
                    <a:cubicBezTo>
                      <a:pt x="6072" y="0"/>
                      <a:pt x="1" y="67"/>
                      <a:pt x="1" y="134"/>
                    </a:cubicBezTo>
                    <a:cubicBezTo>
                      <a:pt x="1" y="167"/>
                      <a:pt x="6072" y="234"/>
                      <a:pt x="13544" y="234"/>
                    </a:cubicBezTo>
                    <a:cubicBezTo>
                      <a:pt x="21016" y="234"/>
                      <a:pt x="27087" y="167"/>
                      <a:pt x="27087" y="134"/>
                    </a:cubicBezTo>
                    <a:cubicBezTo>
                      <a:pt x="27087" y="34"/>
                      <a:pt x="21049" y="0"/>
                      <a:pt x="135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4618475" y="4459475"/>
                <a:ext cx="60050" cy="89250"/>
              </a:xfrm>
              <a:custGeom>
                <a:avLst/>
                <a:gdLst/>
                <a:ahLst/>
                <a:cxnLst/>
                <a:rect l="l" t="t" r="r" b="b"/>
                <a:pathLst>
                  <a:path w="2402" h="3570" extrusionOk="0">
                    <a:moveTo>
                      <a:pt x="2302" y="100"/>
                    </a:moveTo>
                    <a:lnTo>
                      <a:pt x="2302" y="3303"/>
                    </a:lnTo>
                    <a:lnTo>
                      <a:pt x="1201" y="2235"/>
                    </a:lnTo>
                    <a:lnTo>
                      <a:pt x="1168" y="2202"/>
                    </a:lnTo>
                    <a:lnTo>
                      <a:pt x="134" y="3236"/>
                    </a:lnTo>
                    <a:lnTo>
                      <a:pt x="134" y="100"/>
                    </a:lnTo>
                    <a:close/>
                    <a:moveTo>
                      <a:pt x="0" y="0"/>
                    </a:moveTo>
                    <a:lnTo>
                      <a:pt x="0" y="3503"/>
                    </a:lnTo>
                    <a:lnTo>
                      <a:pt x="1168" y="2335"/>
                    </a:lnTo>
                    <a:lnTo>
                      <a:pt x="2402" y="3569"/>
                    </a:lnTo>
                    <a:lnTo>
                      <a:pt x="24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3803450" y="4478650"/>
                <a:ext cx="75825" cy="58400"/>
              </a:xfrm>
              <a:custGeom>
                <a:avLst/>
                <a:gdLst/>
                <a:ahLst/>
                <a:cxnLst/>
                <a:rect l="l" t="t" r="r" b="b"/>
                <a:pathLst>
                  <a:path w="3033" h="2336" extrusionOk="0">
                    <a:moveTo>
                      <a:pt x="1379" y="0"/>
                    </a:moveTo>
                    <a:lnTo>
                      <a:pt x="1379" y="0"/>
                    </a:lnTo>
                    <a:cubicBezTo>
                      <a:pt x="157" y="88"/>
                      <a:pt x="1" y="1672"/>
                      <a:pt x="933" y="2120"/>
                    </a:cubicBezTo>
                    <a:lnTo>
                      <a:pt x="933" y="2120"/>
                    </a:lnTo>
                    <a:cubicBezTo>
                      <a:pt x="334" y="1741"/>
                      <a:pt x="120" y="788"/>
                      <a:pt x="845" y="267"/>
                    </a:cubicBezTo>
                    <a:cubicBezTo>
                      <a:pt x="1047" y="120"/>
                      <a:pt x="1255" y="50"/>
                      <a:pt x="1454" y="39"/>
                    </a:cubicBezTo>
                    <a:lnTo>
                      <a:pt x="1454" y="39"/>
                    </a:lnTo>
                    <a:cubicBezTo>
                      <a:pt x="2352" y="119"/>
                      <a:pt x="2821" y="1196"/>
                      <a:pt x="2180" y="1902"/>
                    </a:cubicBezTo>
                    <a:lnTo>
                      <a:pt x="2246" y="2202"/>
                    </a:lnTo>
                    <a:lnTo>
                      <a:pt x="1946" y="2069"/>
                    </a:lnTo>
                    <a:cubicBezTo>
                      <a:pt x="1779" y="2169"/>
                      <a:pt x="1579" y="2235"/>
                      <a:pt x="1412" y="2235"/>
                    </a:cubicBezTo>
                    <a:cubicBezTo>
                      <a:pt x="1229" y="2227"/>
                      <a:pt x="1069" y="2186"/>
                      <a:pt x="933" y="2120"/>
                    </a:cubicBezTo>
                    <a:lnTo>
                      <a:pt x="933" y="2120"/>
                    </a:lnTo>
                    <a:cubicBezTo>
                      <a:pt x="1093" y="2222"/>
                      <a:pt x="1281" y="2282"/>
                      <a:pt x="1486" y="2282"/>
                    </a:cubicBezTo>
                    <a:cubicBezTo>
                      <a:pt x="1643" y="2282"/>
                      <a:pt x="1808" y="2247"/>
                      <a:pt x="1979" y="2169"/>
                    </a:cubicBezTo>
                    <a:lnTo>
                      <a:pt x="2380" y="2335"/>
                    </a:lnTo>
                    <a:lnTo>
                      <a:pt x="2380" y="2335"/>
                    </a:lnTo>
                    <a:lnTo>
                      <a:pt x="2313" y="1902"/>
                    </a:lnTo>
                    <a:cubicBezTo>
                      <a:pt x="3032" y="1129"/>
                      <a:pt x="2368" y="37"/>
                      <a:pt x="1511" y="37"/>
                    </a:cubicBezTo>
                    <a:cubicBezTo>
                      <a:pt x="1492" y="37"/>
                      <a:pt x="1473" y="38"/>
                      <a:pt x="1454" y="39"/>
                    </a:cubicBezTo>
                    <a:lnTo>
                      <a:pt x="1454" y="39"/>
                    </a:lnTo>
                    <a:cubicBezTo>
                      <a:pt x="1418" y="35"/>
                      <a:pt x="1382" y="34"/>
                      <a:pt x="1346" y="34"/>
                    </a:cubicBezTo>
                    <a:lnTo>
                      <a:pt x="137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3897125" y="4481975"/>
                <a:ext cx="55900" cy="50900"/>
              </a:xfrm>
              <a:custGeom>
                <a:avLst/>
                <a:gdLst/>
                <a:ahLst/>
                <a:cxnLst/>
                <a:rect l="l" t="t" r="r" b="b"/>
                <a:pathLst>
                  <a:path w="2236" h="2036" extrusionOk="0">
                    <a:moveTo>
                      <a:pt x="2102" y="34"/>
                    </a:moveTo>
                    <a:lnTo>
                      <a:pt x="1401" y="1836"/>
                    </a:lnTo>
                    <a:lnTo>
                      <a:pt x="1001" y="801"/>
                    </a:lnTo>
                    <a:lnTo>
                      <a:pt x="200" y="68"/>
                    </a:lnTo>
                    <a:lnTo>
                      <a:pt x="2102" y="34"/>
                    </a:lnTo>
                    <a:close/>
                    <a:moveTo>
                      <a:pt x="0" y="1"/>
                    </a:moveTo>
                    <a:lnTo>
                      <a:pt x="934" y="835"/>
                    </a:lnTo>
                    <a:lnTo>
                      <a:pt x="1401" y="2036"/>
                    </a:lnTo>
                    <a:lnTo>
                      <a:pt x="22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3921300" y="4481150"/>
                <a:ext cx="31725" cy="21700"/>
              </a:xfrm>
              <a:custGeom>
                <a:avLst/>
                <a:gdLst/>
                <a:ahLst/>
                <a:cxnLst/>
                <a:rect l="l" t="t" r="r" b="b"/>
                <a:pathLst>
                  <a:path w="1269" h="868" extrusionOk="0">
                    <a:moveTo>
                      <a:pt x="1235" y="0"/>
                    </a:moveTo>
                    <a:lnTo>
                      <a:pt x="1" y="801"/>
                    </a:lnTo>
                    <a:lnTo>
                      <a:pt x="34" y="868"/>
                    </a:lnTo>
                    <a:lnTo>
                      <a:pt x="1268" y="67"/>
                    </a:lnTo>
                    <a:lnTo>
                      <a:pt x="123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3704475" y="4473550"/>
                <a:ext cx="70925" cy="61000"/>
              </a:xfrm>
              <a:custGeom>
                <a:avLst/>
                <a:gdLst/>
                <a:ahLst/>
                <a:cxnLst/>
                <a:rect l="l" t="t" r="r" b="b"/>
                <a:pathLst>
                  <a:path w="2837" h="2440" extrusionOk="0">
                    <a:moveTo>
                      <a:pt x="725" y="0"/>
                    </a:moveTo>
                    <a:cubicBezTo>
                      <a:pt x="411" y="0"/>
                      <a:pt x="100" y="192"/>
                      <a:pt x="34" y="571"/>
                    </a:cubicBezTo>
                    <a:cubicBezTo>
                      <a:pt x="1" y="838"/>
                      <a:pt x="68" y="1072"/>
                      <a:pt x="234" y="1272"/>
                    </a:cubicBezTo>
                    <a:cubicBezTo>
                      <a:pt x="368" y="1472"/>
                      <a:pt x="535" y="1639"/>
                      <a:pt x="701" y="1772"/>
                    </a:cubicBezTo>
                    <a:cubicBezTo>
                      <a:pt x="968" y="2006"/>
                      <a:pt x="1202" y="2206"/>
                      <a:pt x="1435" y="2439"/>
                    </a:cubicBezTo>
                    <a:cubicBezTo>
                      <a:pt x="1702" y="2206"/>
                      <a:pt x="1902" y="2006"/>
                      <a:pt x="2169" y="1772"/>
                    </a:cubicBezTo>
                    <a:cubicBezTo>
                      <a:pt x="2336" y="1605"/>
                      <a:pt x="2503" y="1439"/>
                      <a:pt x="2636" y="1238"/>
                    </a:cubicBezTo>
                    <a:cubicBezTo>
                      <a:pt x="2769" y="1038"/>
                      <a:pt x="2836" y="805"/>
                      <a:pt x="2803" y="571"/>
                    </a:cubicBezTo>
                    <a:cubicBezTo>
                      <a:pt x="2721" y="196"/>
                      <a:pt x="2416" y="12"/>
                      <a:pt x="2114" y="12"/>
                    </a:cubicBezTo>
                    <a:cubicBezTo>
                      <a:pt x="1799" y="12"/>
                      <a:pt x="1486" y="213"/>
                      <a:pt x="1435" y="605"/>
                    </a:cubicBezTo>
                    <a:cubicBezTo>
                      <a:pt x="1368" y="200"/>
                      <a:pt x="1045" y="0"/>
                      <a:pt x="725"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3072375" y="4065850"/>
                <a:ext cx="1672050" cy="562100"/>
              </a:xfrm>
              <a:custGeom>
                <a:avLst/>
                <a:gdLst/>
                <a:ahLst/>
                <a:cxnLst/>
                <a:rect l="l" t="t" r="r" b="b"/>
                <a:pathLst>
                  <a:path w="66882" h="22484" extrusionOk="0">
                    <a:moveTo>
                      <a:pt x="0" y="1"/>
                    </a:moveTo>
                    <a:lnTo>
                      <a:pt x="0" y="101"/>
                    </a:lnTo>
                    <a:lnTo>
                      <a:pt x="0" y="22450"/>
                    </a:lnTo>
                    <a:lnTo>
                      <a:pt x="0" y="22483"/>
                    </a:lnTo>
                    <a:lnTo>
                      <a:pt x="100" y="22483"/>
                    </a:lnTo>
                    <a:lnTo>
                      <a:pt x="47901" y="22450"/>
                    </a:lnTo>
                    <a:lnTo>
                      <a:pt x="61811" y="22417"/>
                    </a:lnTo>
                    <a:lnTo>
                      <a:pt x="61744" y="22417"/>
                    </a:lnTo>
                    <a:lnTo>
                      <a:pt x="47801" y="22383"/>
                    </a:lnTo>
                    <a:lnTo>
                      <a:pt x="200" y="22317"/>
                    </a:lnTo>
                    <a:lnTo>
                      <a:pt x="200" y="22317"/>
                    </a:lnTo>
                    <a:lnTo>
                      <a:pt x="200" y="201"/>
                    </a:lnTo>
                    <a:lnTo>
                      <a:pt x="200" y="201"/>
                    </a:lnTo>
                    <a:lnTo>
                      <a:pt x="66714" y="167"/>
                    </a:lnTo>
                    <a:lnTo>
                      <a:pt x="66714" y="167"/>
                    </a:lnTo>
                    <a:cubicBezTo>
                      <a:pt x="66715" y="7141"/>
                      <a:pt x="66748" y="12689"/>
                      <a:pt x="66748" y="16512"/>
                    </a:cubicBezTo>
                    <a:cubicBezTo>
                      <a:pt x="66748" y="18414"/>
                      <a:pt x="66748" y="19882"/>
                      <a:pt x="66748" y="20916"/>
                    </a:cubicBezTo>
                    <a:lnTo>
                      <a:pt x="66748" y="22050"/>
                    </a:lnTo>
                    <a:lnTo>
                      <a:pt x="66748" y="22450"/>
                    </a:lnTo>
                    <a:cubicBezTo>
                      <a:pt x="66748" y="22450"/>
                      <a:pt x="66814" y="22317"/>
                      <a:pt x="66814" y="22050"/>
                    </a:cubicBezTo>
                    <a:lnTo>
                      <a:pt x="66814" y="20916"/>
                    </a:lnTo>
                    <a:lnTo>
                      <a:pt x="66814" y="16546"/>
                    </a:lnTo>
                    <a:cubicBezTo>
                      <a:pt x="66848" y="12710"/>
                      <a:pt x="66881" y="7106"/>
                      <a:pt x="66881" y="101"/>
                    </a:cubicBezTo>
                    <a:lnTo>
                      <a:pt x="66881" y="34"/>
                    </a:lnTo>
                    <a:lnTo>
                      <a:pt x="66781" y="34"/>
                    </a:lnTo>
                    <a:lnTo>
                      <a:pt x="10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141575" y="4161750"/>
                <a:ext cx="463700" cy="371950"/>
              </a:xfrm>
              <a:custGeom>
                <a:avLst/>
                <a:gdLst/>
                <a:ahLst/>
                <a:cxnLst/>
                <a:rect l="l" t="t" r="r" b="b"/>
                <a:pathLst>
                  <a:path w="18548" h="14878" extrusionOk="0">
                    <a:moveTo>
                      <a:pt x="101" y="1"/>
                    </a:moveTo>
                    <a:lnTo>
                      <a:pt x="1" y="14778"/>
                    </a:lnTo>
                    <a:lnTo>
                      <a:pt x="18481" y="14878"/>
                    </a:lnTo>
                    <a:lnTo>
                      <a:pt x="18547" y="101"/>
                    </a:lnTo>
                    <a:lnTo>
                      <a:pt x="10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137400" y="4158425"/>
                <a:ext cx="467875" cy="376125"/>
              </a:xfrm>
              <a:custGeom>
                <a:avLst/>
                <a:gdLst/>
                <a:ahLst/>
                <a:cxnLst/>
                <a:rect l="l" t="t" r="r" b="b"/>
                <a:pathLst>
                  <a:path w="18715" h="15045" extrusionOk="0">
                    <a:moveTo>
                      <a:pt x="101" y="0"/>
                    </a:moveTo>
                    <a:lnTo>
                      <a:pt x="101" y="100"/>
                    </a:lnTo>
                    <a:cubicBezTo>
                      <a:pt x="68" y="4503"/>
                      <a:pt x="34" y="9540"/>
                      <a:pt x="1" y="14844"/>
                    </a:cubicBezTo>
                    <a:lnTo>
                      <a:pt x="101" y="14978"/>
                    </a:lnTo>
                    <a:lnTo>
                      <a:pt x="5138" y="14978"/>
                    </a:lnTo>
                    <a:lnTo>
                      <a:pt x="9941" y="15011"/>
                    </a:lnTo>
                    <a:lnTo>
                      <a:pt x="18581" y="15044"/>
                    </a:lnTo>
                    <a:lnTo>
                      <a:pt x="18681" y="15044"/>
                    </a:lnTo>
                    <a:lnTo>
                      <a:pt x="18681" y="14944"/>
                    </a:lnTo>
                    <a:lnTo>
                      <a:pt x="18681" y="4203"/>
                    </a:lnTo>
                    <a:lnTo>
                      <a:pt x="18681" y="1234"/>
                    </a:lnTo>
                    <a:cubicBezTo>
                      <a:pt x="18648" y="1935"/>
                      <a:pt x="18648" y="2969"/>
                      <a:pt x="18648" y="4237"/>
                    </a:cubicBezTo>
                    <a:cubicBezTo>
                      <a:pt x="18615" y="6819"/>
                      <a:pt x="18581" y="10452"/>
                      <a:pt x="18516" y="14843"/>
                    </a:cubicBezTo>
                    <a:lnTo>
                      <a:pt x="18516" y="14843"/>
                    </a:lnTo>
                    <a:lnTo>
                      <a:pt x="9975" y="14778"/>
                    </a:lnTo>
                    <a:lnTo>
                      <a:pt x="5171" y="14744"/>
                    </a:lnTo>
                    <a:lnTo>
                      <a:pt x="268" y="14744"/>
                    </a:lnTo>
                    <a:cubicBezTo>
                      <a:pt x="268" y="9497"/>
                      <a:pt x="301" y="4543"/>
                      <a:pt x="334" y="201"/>
                    </a:cubicBezTo>
                    <a:lnTo>
                      <a:pt x="334" y="201"/>
                    </a:lnTo>
                    <a:lnTo>
                      <a:pt x="13577" y="234"/>
                    </a:lnTo>
                    <a:lnTo>
                      <a:pt x="18714" y="234"/>
                    </a:lnTo>
                    <a:lnTo>
                      <a:pt x="18581" y="167"/>
                    </a:lnTo>
                    <a:lnTo>
                      <a:pt x="17347" y="167"/>
                    </a:lnTo>
                    <a:lnTo>
                      <a:pt x="13577" y="100"/>
                    </a:lnTo>
                    <a:lnTo>
                      <a:pt x="2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3157425" y="4185100"/>
                <a:ext cx="431175" cy="325250"/>
              </a:xfrm>
              <a:custGeom>
                <a:avLst/>
                <a:gdLst/>
                <a:ahLst/>
                <a:cxnLst/>
                <a:rect l="l" t="t" r="r" b="b"/>
                <a:pathLst>
                  <a:path w="17247" h="13010" extrusionOk="0">
                    <a:moveTo>
                      <a:pt x="67" y="1"/>
                    </a:moveTo>
                    <a:lnTo>
                      <a:pt x="1" y="12910"/>
                    </a:lnTo>
                    <a:lnTo>
                      <a:pt x="17179" y="13010"/>
                    </a:lnTo>
                    <a:lnTo>
                      <a:pt x="17246" y="101"/>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3157425" y="4307700"/>
                <a:ext cx="429500" cy="202650"/>
              </a:xfrm>
              <a:custGeom>
                <a:avLst/>
                <a:gdLst/>
                <a:ahLst/>
                <a:cxnLst/>
                <a:rect l="l" t="t" r="r" b="b"/>
                <a:pathLst>
                  <a:path w="17180" h="8106" extrusionOk="0">
                    <a:moveTo>
                      <a:pt x="6038" y="0"/>
                    </a:moveTo>
                    <a:lnTo>
                      <a:pt x="1" y="8006"/>
                    </a:lnTo>
                    <a:lnTo>
                      <a:pt x="17179" y="8106"/>
                    </a:lnTo>
                    <a:lnTo>
                      <a:pt x="12276" y="2369"/>
                    </a:lnTo>
                    <a:lnTo>
                      <a:pt x="9741" y="5037"/>
                    </a:lnTo>
                    <a:lnTo>
                      <a:pt x="603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3361750" y="4250150"/>
                <a:ext cx="79225" cy="67825"/>
              </a:xfrm>
              <a:custGeom>
                <a:avLst/>
                <a:gdLst/>
                <a:ahLst/>
                <a:cxnLst/>
                <a:rect l="l" t="t" r="r" b="b"/>
                <a:pathLst>
                  <a:path w="3169" h="2713" extrusionOk="0">
                    <a:moveTo>
                      <a:pt x="1835" y="1"/>
                    </a:moveTo>
                    <a:cubicBezTo>
                      <a:pt x="634" y="1"/>
                      <a:pt x="0" y="1435"/>
                      <a:pt x="867" y="2302"/>
                    </a:cubicBezTo>
                    <a:cubicBezTo>
                      <a:pt x="1140" y="2586"/>
                      <a:pt x="1481" y="2713"/>
                      <a:pt x="1815" y="2713"/>
                    </a:cubicBezTo>
                    <a:cubicBezTo>
                      <a:pt x="2504" y="2713"/>
                      <a:pt x="3169" y="2176"/>
                      <a:pt x="3169" y="1368"/>
                    </a:cubicBezTo>
                    <a:cubicBezTo>
                      <a:pt x="3169" y="601"/>
                      <a:pt x="2569" y="1"/>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436800" y="1766700"/>
                <a:ext cx="485375" cy="5025"/>
              </a:xfrm>
              <a:custGeom>
                <a:avLst/>
                <a:gdLst/>
                <a:ahLst/>
                <a:cxnLst/>
                <a:rect l="l" t="t" r="r" b="b"/>
                <a:pathLst>
                  <a:path w="19415" h="201" extrusionOk="0">
                    <a:moveTo>
                      <a:pt x="9707" y="1"/>
                    </a:moveTo>
                    <a:cubicBezTo>
                      <a:pt x="7005" y="1"/>
                      <a:pt x="4603" y="34"/>
                      <a:pt x="2836" y="34"/>
                    </a:cubicBezTo>
                    <a:lnTo>
                      <a:pt x="767" y="67"/>
                    </a:lnTo>
                    <a:lnTo>
                      <a:pt x="200" y="67"/>
                    </a:lnTo>
                    <a:cubicBezTo>
                      <a:pt x="134" y="67"/>
                      <a:pt x="67" y="67"/>
                      <a:pt x="0" y="101"/>
                    </a:cubicBezTo>
                    <a:lnTo>
                      <a:pt x="200" y="101"/>
                    </a:lnTo>
                    <a:lnTo>
                      <a:pt x="767" y="134"/>
                    </a:lnTo>
                    <a:lnTo>
                      <a:pt x="2836" y="168"/>
                    </a:lnTo>
                    <a:cubicBezTo>
                      <a:pt x="4603" y="201"/>
                      <a:pt x="7005" y="201"/>
                      <a:pt x="9707" y="201"/>
                    </a:cubicBezTo>
                    <a:cubicBezTo>
                      <a:pt x="12409" y="201"/>
                      <a:pt x="14811" y="168"/>
                      <a:pt x="16579" y="168"/>
                    </a:cubicBezTo>
                    <a:lnTo>
                      <a:pt x="18647" y="134"/>
                    </a:lnTo>
                    <a:lnTo>
                      <a:pt x="19214" y="101"/>
                    </a:lnTo>
                    <a:lnTo>
                      <a:pt x="19414" y="101"/>
                    </a:lnTo>
                    <a:cubicBezTo>
                      <a:pt x="19347" y="67"/>
                      <a:pt x="19281" y="67"/>
                      <a:pt x="19214" y="67"/>
                    </a:cubicBezTo>
                    <a:lnTo>
                      <a:pt x="18647" y="67"/>
                    </a:lnTo>
                    <a:lnTo>
                      <a:pt x="16579" y="34"/>
                    </a:lnTo>
                    <a:cubicBezTo>
                      <a:pt x="14811" y="1"/>
                      <a:pt x="12409" y="1"/>
                      <a:pt x="97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4515900" y="3677250"/>
                <a:ext cx="88425" cy="132600"/>
              </a:xfrm>
              <a:custGeom>
                <a:avLst/>
                <a:gdLst/>
                <a:ahLst/>
                <a:cxnLst/>
                <a:rect l="l" t="t" r="r" b="b"/>
                <a:pathLst>
                  <a:path w="3537" h="5304" extrusionOk="0">
                    <a:moveTo>
                      <a:pt x="3369" y="167"/>
                    </a:moveTo>
                    <a:lnTo>
                      <a:pt x="3369" y="4937"/>
                    </a:lnTo>
                    <a:lnTo>
                      <a:pt x="1768" y="3303"/>
                    </a:lnTo>
                    <a:lnTo>
                      <a:pt x="1735" y="3269"/>
                    </a:lnTo>
                    <a:lnTo>
                      <a:pt x="134" y="4837"/>
                    </a:lnTo>
                    <a:lnTo>
                      <a:pt x="134" y="167"/>
                    </a:lnTo>
                    <a:close/>
                    <a:moveTo>
                      <a:pt x="0" y="0"/>
                    </a:moveTo>
                    <a:lnTo>
                      <a:pt x="0" y="5204"/>
                    </a:lnTo>
                    <a:lnTo>
                      <a:pt x="1735" y="3469"/>
                    </a:lnTo>
                    <a:lnTo>
                      <a:pt x="3536" y="5304"/>
                    </a:lnTo>
                    <a:lnTo>
                      <a:pt x="3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326700" y="3681400"/>
                <a:ext cx="147625" cy="115125"/>
              </a:xfrm>
              <a:custGeom>
                <a:avLst/>
                <a:gdLst/>
                <a:ahLst/>
                <a:cxnLst/>
                <a:rect l="l" t="t" r="r" b="b"/>
                <a:pathLst>
                  <a:path w="5905" h="4605" extrusionOk="0">
                    <a:moveTo>
                      <a:pt x="2945" y="1"/>
                    </a:moveTo>
                    <a:cubicBezTo>
                      <a:pt x="2931" y="1"/>
                      <a:pt x="2917" y="1"/>
                      <a:pt x="2903" y="1"/>
                    </a:cubicBezTo>
                    <a:cubicBezTo>
                      <a:pt x="31" y="1"/>
                      <a:pt x="1" y="4216"/>
                      <a:pt x="2751" y="4398"/>
                    </a:cubicBezTo>
                    <a:lnTo>
                      <a:pt x="2750" y="4398"/>
                    </a:lnTo>
                    <a:cubicBezTo>
                      <a:pt x="1088" y="4114"/>
                      <a:pt x="177" y="1741"/>
                      <a:pt x="1902" y="501"/>
                    </a:cubicBezTo>
                    <a:cubicBezTo>
                      <a:pt x="2315" y="206"/>
                      <a:pt x="2744" y="79"/>
                      <a:pt x="3152" y="79"/>
                    </a:cubicBezTo>
                    <a:cubicBezTo>
                      <a:pt x="3437" y="79"/>
                      <a:pt x="3712" y="141"/>
                      <a:pt x="3965" y="251"/>
                    </a:cubicBezTo>
                    <a:lnTo>
                      <a:pt x="3965" y="251"/>
                    </a:lnTo>
                    <a:cubicBezTo>
                      <a:pt x="3668" y="93"/>
                      <a:pt x="3324" y="1"/>
                      <a:pt x="2945" y="1"/>
                    </a:cubicBezTo>
                    <a:close/>
                    <a:moveTo>
                      <a:pt x="3965" y="251"/>
                    </a:moveTo>
                    <a:cubicBezTo>
                      <a:pt x="5134" y="876"/>
                      <a:pt x="5568" y="2535"/>
                      <a:pt x="4538" y="3670"/>
                    </a:cubicBezTo>
                    <a:lnTo>
                      <a:pt x="4504" y="3704"/>
                    </a:lnTo>
                    <a:lnTo>
                      <a:pt x="4638" y="4304"/>
                    </a:lnTo>
                    <a:lnTo>
                      <a:pt x="4037" y="4037"/>
                    </a:lnTo>
                    <a:lnTo>
                      <a:pt x="4004" y="4071"/>
                    </a:lnTo>
                    <a:cubicBezTo>
                      <a:pt x="3670" y="4237"/>
                      <a:pt x="3303" y="4371"/>
                      <a:pt x="2936" y="4404"/>
                    </a:cubicBezTo>
                    <a:cubicBezTo>
                      <a:pt x="2873" y="4404"/>
                      <a:pt x="2811" y="4402"/>
                      <a:pt x="2751" y="4398"/>
                    </a:cubicBezTo>
                    <a:lnTo>
                      <a:pt x="2750" y="4398"/>
                    </a:lnTo>
                    <a:cubicBezTo>
                      <a:pt x="2858" y="4416"/>
                      <a:pt x="2969" y="4426"/>
                      <a:pt x="3083" y="4426"/>
                    </a:cubicBezTo>
                    <a:cubicBezTo>
                      <a:pt x="3385" y="4426"/>
                      <a:pt x="3707" y="4358"/>
                      <a:pt x="4037" y="4204"/>
                    </a:cubicBezTo>
                    <a:lnTo>
                      <a:pt x="4871" y="4604"/>
                    </a:lnTo>
                    <a:lnTo>
                      <a:pt x="4871" y="4604"/>
                    </a:lnTo>
                    <a:lnTo>
                      <a:pt x="4704" y="3737"/>
                    </a:lnTo>
                    <a:cubicBezTo>
                      <a:pt x="5905" y="2470"/>
                      <a:pt x="5194" y="789"/>
                      <a:pt x="3965" y="25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515175" y="3684750"/>
                <a:ext cx="110950" cy="102600"/>
              </a:xfrm>
              <a:custGeom>
                <a:avLst/>
                <a:gdLst/>
                <a:ahLst/>
                <a:cxnLst/>
                <a:rect l="l" t="t" r="r" b="b"/>
                <a:pathLst>
                  <a:path w="4438" h="4104" extrusionOk="0">
                    <a:moveTo>
                      <a:pt x="4204" y="167"/>
                    </a:moveTo>
                    <a:lnTo>
                      <a:pt x="2836" y="3670"/>
                    </a:lnTo>
                    <a:lnTo>
                      <a:pt x="2002" y="1635"/>
                    </a:lnTo>
                    <a:lnTo>
                      <a:pt x="434" y="201"/>
                    </a:lnTo>
                    <a:lnTo>
                      <a:pt x="4204" y="167"/>
                    </a:lnTo>
                    <a:close/>
                    <a:moveTo>
                      <a:pt x="4437" y="0"/>
                    </a:moveTo>
                    <a:lnTo>
                      <a:pt x="1" y="34"/>
                    </a:lnTo>
                    <a:lnTo>
                      <a:pt x="1835" y="1702"/>
                    </a:lnTo>
                    <a:lnTo>
                      <a:pt x="2803" y="4103"/>
                    </a:lnTo>
                    <a:lnTo>
                      <a:pt x="44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563550" y="3684750"/>
                <a:ext cx="62575" cy="42550"/>
              </a:xfrm>
              <a:custGeom>
                <a:avLst/>
                <a:gdLst/>
                <a:ahLst/>
                <a:cxnLst/>
                <a:rect l="l" t="t" r="r" b="b"/>
                <a:pathLst>
                  <a:path w="2503" h="1702" extrusionOk="0">
                    <a:moveTo>
                      <a:pt x="2436" y="0"/>
                    </a:moveTo>
                    <a:lnTo>
                      <a:pt x="0" y="1568"/>
                    </a:lnTo>
                    <a:lnTo>
                      <a:pt x="101" y="1702"/>
                    </a:lnTo>
                    <a:lnTo>
                      <a:pt x="2502" y="134"/>
                    </a:lnTo>
                    <a:lnTo>
                      <a:pt x="24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3137400" y="3671075"/>
                <a:ext cx="138475" cy="119600"/>
              </a:xfrm>
              <a:custGeom>
                <a:avLst/>
                <a:gdLst/>
                <a:ahLst/>
                <a:cxnLst/>
                <a:rect l="l" t="t" r="r" b="b"/>
                <a:pathLst>
                  <a:path w="5539" h="4784" extrusionOk="0">
                    <a:moveTo>
                      <a:pt x="4132" y="0"/>
                    </a:moveTo>
                    <a:cubicBezTo>
                      <a:pt x="3503" y="0"/>
                      <a:pt x="2872" y="410"/>
                      <a:pt x="2770" y="1215"/>
                    </a:cubicBezTo>
                    <a:cubicBezTo>
                      <a:pt x="2651" y="435"/>
                      <a:pt x="2024" y="43"/>
                      <a:pt x="1401" y="43"/>
                    </a:cubicBezTo>
                    <a:cubicBezTo>
                      <a:pt x="798" y="43"/>
                      <a:pt x="199" y="410"/>
                      <a:pt x="68" y="1148"/>
                    </a:cubicBezTo>
                    <a:cubicBezTo>
                      <a:pt x="1" y="1615"/>
                      <a:pt x="134" y="2115"/>
                      <a:pt x="401" y="2482"/>
                    </a:cubicBezTo>
                    <a:cubicBezTo>
                      <a:pt x="668" y="2882"/>
                      <a:pt x="1002" y="3216"/>
                      <a:pt x="1369" y="3516"/>
                    </a:cubicBezTo>
                    <a:cubicBezTo>
                      <a:pt x="1869" y="3916"/>
                      <a:pt x="2336" y="4350"/>
                      <a:pt x="2836" y="4784"/>
                    </a:cubicBezTo>
                    <a:cubicBezTo>
                      <a:pt x="3303" y="4350"/>
                      <a:pt x="3737" y="3916"/>
                      <a:pt x="4204" y="3483"/>
                    </a:cubicBezTo>
                    <a:cubicBezTo>
                      <a:pt x="4571" y="3183"/>
                      <a:pt x="4904" y="2849"/>
                      <a:pt x="5171" y="2449"/>
                    </a:cubicBezTo>
                    <a:cubicBezTo>
                      <a:pt x="5438" y="2048"/>
                      <a:pt x="5538" y="1581"/>
                      <a:pt x="5472" y="1114"/>
                    </a:cubicBezTo>
                    <a:cubicBezTo>
                      <a:pt x="5325" y="368"/>
                      <a:pt x="4729" y="0"/>
                      <a:pt x="413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3189125" y="1694150"/>
                <a:ext cx="150125" cy="150125"/>
              </a:xfrm>
              <a:custGeom>
                <a:avLst/>
                <a:gdLst/>
                <a:ahLst/>
                <a:cxnLst/>
                <a:rect l="l" t="t" r="r" b="b"/>
                <a:pathLst>
                  <a:path w="6005" h="6005" extrusionOk="0">
                    <a:moveTo>
                      <a:pt x="3002" y="1"/>
                    </a:moveTo>
                    <a:cubicBezTo>
                      <a:pt x="1334" y="1"/>
                      <a:pt x="0" y="1335"/>
                      <a:pt x="0" y="3003"/>
                    </a:cubicBezTo>
                    <a:cubicBezTo>
                      <a:pt x="0" y="4671"/>
                      <a:pt x="1334" y="6005"/>
                      <a:pt x="3002" y="6005"/>
                    </a:cubicBezTo>
                    <a:cubicBezTo>
                      <a:pt x="4670" y="6005"/>
                      <a:pt x="6004" y="4671"/>
                      <a:pt x="6004" y="3003"/>
                    </a:cubicBezTo>
                    <a:cubicBezTo>
                      <a:pt x="6004" y="1335"/>
                      <a:pt x="4670" y="1"/>
                      <a:pt x="300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3167425" y="3375350"/>
                <a:ext cx="1408550" cy="5875"/>
              </a:xfrm>
              <a:custGeom>
                <a:avLst/>
                <a:gdLst/>
                <a:ahLst/>
                <a:cxnLst/>
                <a:rect l="l" t="t" r="r" b="b"/>
                <a:pathLst>
                  <a:path w="56342" h="235" extrusionOk="0">
                    <a:moveTo>
                      <a:pt x="28154" y="1"/>
                    </a:moveTo>
                    <a:cubicBezTo>
                      <a:pt x="12610" y="1"/>
                      <a:pt x="1" y="68"/>
                      <a:pt x="1" y="134"/>
                    </a:cubicBezTo>
                    <a:cubicBezTo>
                      <a:pt x="1" y="168"/>
                      <a:pt x="12610" y="234"/>
                      <a:pt x="28154" y="234"/>
                    </a:cubicBezTo>
                    <a:cubicBezTo>
                      <a:pt x="43732" y="234"/>
                      <a:pt x="56341" y="168"/>
                      <a:pt x="56341" y="134"/>
                    </a:cubicBezTo>
                    <a:cubicBezTo>
                      <a:pt x="56341" y="68"/>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3167425" y="3258600"/>
                <a:ext cx="1408550" cy="5025"/>
              </a:xfrm>
              <a:custGeom>
                <a:avLst/>
                <a:gdLst/>
                <a:ahLst/>
                <a:cxnLst/>
                <a:rect l="l" t="t" r="r" b="b"/>
                <a:pathLst>
                  <a:path w="56342" h="201" extrusionOk="0">
                    <a:moveTo>
                      <a:pt x="28154" y="1"/>
                    </a:moveTo>
                    <a:cubicBezTo>
                      <a:pt x="12610" y="1"/>
                      <a:pt x="1" y="34"/>
                      <a:pt x="1" y="101"/>
                    </a:cubicBezTo>
                    <a:cubicBezTo>
                      <a:pt x="1" y="168"/>
                      <a:pt x="12610" y="201"/>
                      <a:pt x="28154" y="201"/>
                    </a:cubicBezTo>
                    <a:cubicBezTo>
                      <a:pt x="43732" y="201"/>
                      <a:pt x="56341" y="168"/>
                      <a:pt x="56341" y="101"/>
                    </a:cubicBezTo>
                    <a:cubicBezTo>
                      <a:pt x="56341" y="34"/>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3167425" y="3494600"/>
                <a:ext cx="766425" cy="5875"/>
              </a:xfrm>
              <a:custGeom>
                <a:avLst/>
                <a:gdLst/>
                <a:ahLst/>
                <a:cxnLst/>
                <a:rect l="l" t="t" r="r" b="b"/>
                <a:pathLst>
                  <a:path w="30657" h="235" extrusionOk="0">
                    <a:moveTo>
                      <a:pt x="15312" y="1"/>
                    </a:moveTo>
                    <a:cubicBezTo>
                      <a:pt x="6839" y="1"/>
                      <a:pt x="1" y="68"/>
                      <a:pt x="1" y="101"/>
                    </a:cubicBezTo>
                    <a:cubicBezTo>
                      <a:pt x="1" y="168"/>
                      <a:pt x="6839" y="234"/>
                      <a:pt x="15312" y="234"/>
                    </a:cubicBezTo>
                    <a:cubicBezTo>
                      <a:pt x="23784" y="234"/>
                      <a:pt x="30656" y="168"/>
                      <a:pt x="30656" y="101"/>
                    </a:cubicBezTo>
                    <a:cubicBezTo>
                      <a:pt x="30656" y="68"/>
                      <a:pt x="23784" y="1"/>
                      <a:pt x="1531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769750" y="4745500"/>
                <a:ext cx="69850" cy="59950"/>
              </a:xfrm>
              <a:custGeom>
                <a:avLst/>
                <a:gdLst/>
                <a:ahLst/>
                <a:cxnLst/>
                <a:rect l="l" t="t" r="r" b="b"/>
                <a:pathLst>
                  <a:path w="2794" h="2398" extrusionOk="0">
                    <a:moveTo>
                      <a:pt x="1553" y="0"/>
                    </a:moveTo>
                    <a:cubicBezTo>
                      <a:pt x="512" y="0"/>
                      <a:pt x="1" y="1278"/>
                      <a:pt x="726" y="2036"/>
                    </a:cubicBezTo>
                    <a:cubicBezTo>
                      <a:pt x="965" y="2286"/>
                      <a:pt x="1265" y="2398"/>
                      <a:pt x="1561" y="2398"/>
                    </a:cubicBezTo>
                    <a:cubicBezTo>
                      <a:pt x="2173" y="2398"/>
                      <a:pt x="2771" y="1921"/>
                      <a:pt x="2794" y="1202"/>
                    </a:cubicBezTo>
                    <a:cubicBezTo>
                      <a:pt x="2794" y="534"/>
                      <a:pt x="2260" y="1"/>
                      <a:pt x="1593" y="1"/>
                    </a:cubicBezTo>
                    <a:cubicBezTo>
                      <a:pt x="1579" y="0"/>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862100" y="4745500"/>
                <a:ext cx="70075" cy="59975"/>
              </a:xfrm>
              <a:custGeom>
                <a:avLst/>
                <a:gdLst/>
                <a:ahLst/>
                <a:cxnLst/>
                <a:rect l="l" t="t" r="r" b="b"/>
                <a:pathLst>
                  <a:path w="2803" h="2399" extrusionOk="0">
                    <a:moveTo>
                      <a:pt x="1601" y="1"/>
                    </a:moveTo>
                    <a:cubicBezTo>
                      <a:pt x="534" y="1"/>
                      <a:pt x="0" y="1268"/>
                      <a:pt x="734" y="2036"/>
                    </a:cubicBezTo>
                    <a:cubicBezTo>
                      <a:pt x="975" y="2287"/>
                      <a:pt x="1277" y="2399"/>
                      <a:pt x="1574" y="2399"/>
                    </a:cubicBezTo>
                    <a:cubicBezTo>
                      <a:pt x="2185" y="2399"/>
                      <a:pt x="2780" y="1930"/>
                      <a:pt x="2802" y="1235"/>
                    </a:cubicBezTo>
                    <a:cubicBezTo>
                      <a:pt x="2802" y="568"/>
                      <a:pt x="2269" y="1"/>
                      <a:pt x="16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3954900" y="4746325"/>
                <a:ext cx="69825" cy="59350"/>
              </a:xfrm>
              <a:custGeom>
                <a:avLst/>
                <a:gdLst/>
                <a:ahLst/>
                <a:cxnLst/>
                <a:rect l="l" t="t" r="r" b="b"/>
                <a:pathLst>
                  <a:path w="2793" h="2374" extrusionOk="0">
                    <a:moveTo>
                      <a:pt x="1553" y="0"/>
                    </a:moveTo>
                    <a:cubicBezTo>
                      <a:pt x="544" y="0"/>
                      <a:pt x="1" y="1278"/>
                      <a:pt x="758" y="2003"/>
                    </a:cubicBezTo>
                    <a:cubicBezTo>
                      <a:pt x="1003" y="2258"/>
                      <a:pt x="1307" y="2373"/>
                      <a:pt x="1604" y="2373"/>
                    </a:cubicBezTo>
                    <a:cubicBezTo>
                      <a:pt x="2200" y="2373"/>
                      <a:pt x="2771" y="1914"/>
                      <a:pt x="2793" y="1202"/>
                    </a:cubicBezTo>
                    <a:cubicBezTo>
                      <a:pt x="2793" y="535"/>
                      <a:pt x="2259" y="1"/>
                      <a:pt x="1592" y="1"/>
                    </a:cubicBezTo>
                    <a:cubicBezTo>
                      <a:pt x="1579" y="1"/>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084050" y="1917650"/>
                <a:ext cx="1667050" cy="1019925"/>
              </a:xfrm>
              <a:custGeom>
                <a:avLst/>
                <a:gdLst/>
                <a:ahLst/>
                <a:cxnLst/>
                <a:rect l="l" t="t" r="r" b="b"/>
                <a:pathLst>
                  <a:path w="66682" h="40797" extrusionOk="0">
                    <a:moveTo>
                      <a:pt x="0" y="0"/>
                    </a:moveTo>
                    <a:lnTo>
                      <a:pt x="0" y="40796"/>
                    </a:lnTo>
                    <a:lnTo>
                      <a:pt x="66681" y="40796"/>
                    </a:lnTo>
                    <a:lnTo>
                      <a:pt x="6668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238325" y="2298750"/>
                <a:ext cx="1368500" cy="638825"/>
              </a:xfrm>
              <a:custGeom>
                <a:avLst/>
                <a:gdLst/>
                <a:ahLst/>
                <a:cxnLst/>
                <a:rect l="l" t="t" r="r" b="b"/>
                <a:pathLst>
                  <a:path w="54740" h="25553" extrusionOk="0">
                    <a:moveTo>
                      <a:pt x="19114" y="1"/>
                    </a:moveTo>
                    <a:lnTo>
                      <a:pt x="0" y="25552"/>
                    </a:lnTo>
                    <a:lnTo>
                      <a:pt x="54739" y="25552"/>
                    </a:lnTo>
                    <a:lnTo>
                      <a:pt x="38961" y="7439"/>
                    </a:lnTo>
                    <a:lnTo>
                      <a:pt x="30956" y="15979"/>
                    </a:lnTo>
                    <a:lnTo>
                      <a:pt x="191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885450" y="2111950"/>
                <a:ext cx="251875" cy="215975"/>
              </a:xfrm>
              <a:custGeom>
                <a:avLst/>
                <a:gdLst/>
                <a:ahLst/>
                <a:cxnLst/>
                <a:rect l="l" t="t" r="r" b="b"/>
                <a:pathLst>
                  <a:path w="10075" h="8639" extrusionOk="0">
                    <a:moveTo>
                      <a:pt x="5771" y="1"/>
                    </a:moveTo>
                    <a:cubicBezTo>
                      <a:pt x="1935" y="1"/>
                      <a:pt x="0" y="4671"/>
                      <a:pt x="2736" y="7373"/>
                    </a:cubicBezTo>
                    <a:cubicBezTo>
                      <a:pt x="3609" y="8246"/>
                      <a:pt x="4686" y="8639"/>
                      <a:pt x="5742" y="8639"/>
                    </a:cubicBezTo>
                    <a:cubicBezTo>
                      <a:pt x="7952" y="8639"/>
                      <a:pt x="10074" y="6922"/>
                      <a:pt x="10074" y="4304"/>
                    </a:cubicBezTo>
                    <a:cubicBezTo>
                      <a:pt x="10074" y="1935"/>
                      <a:pt x="8139" y="1"/>
                      <a:pt x="577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077375" y="1575725"/>
                <a:ext cx="1672875" cy="2311700"/>
              </a:xfrm>
              <a:custGeom>
                <a:avLst/>
                <a:gdLst/>
                <a:ahLst/>
                <a:cxnLst/>
                <a:rect l="l" t="t" r="r" b="b"/>
                <a:pathLst>
                  <a:path w="66915" h="92468" extrusionOk="0">
                    <a:moveTo>
                      <a:pt x="0" y="1"/>
                    </a:moveTo>
                    <a:lnTo>
                      <a:pt x="0" y="101"/>
                    </a:lnTo>
                    <a:cubicBezTo>
                      <a:pt x="34" y="34626"/>
                      <a:pt x="34" y="66549"/>
                      <a:pt x="34" y="92367"/>
                    </a:cubicBezTo>
                    <a:lnTo>
                      <a:pt x="34" y="92467"/>
                    </a:lnTo>
                    <a:lnTo>
                      <a:pt x="134" y="92467"/>
                    </a:lnTo>
                    <a:lnTo>
                      <a:pt x="66815" y="92367"/>
                    </a:lnTo>
                    <a:lnTo>
                      <a:pt x="200" y="92267"/>
                    </a:lnTo>
                    <a:lnTo>
                      <a:pt x="200" y="92267"/>
                    </a:lnTo>
                    <a:lnTo>
                      <a:pt x="200" y="234"/>
                    </a:lnTo>
                    <a:lnTo>
                      <a:pt x="66681" y="234"/>
                    </a:lnTo>
                    <a:cubicBezTo>
                      <a:pt x="66748" y="54717"/>
                      <a:pt x="66781" y="91499"/>
                      <a:pt x="66781" y="92367"/>
                    </a:cubicBezTo>
                    <a:lnTo>
                      <a:pt x="66781" y="92367"/>
                    </a:lnTo>
                    <a:cubicBezTo>
                      <a:pt x="66782" y="92364"/>
                      <a:pt x="66815" y="92198"/>
                      <a:pt x="66815" y="91933"/>
                    </a:cubicBezTo>
                    <a:lnTo>
                      <a:pt x="66815" y="90633"/>
                    </a:lnTo>
                    <a:lnTo>
                      <a:pt x="66815" y="85629"/>
                    </a:lnTo>
                    <a:cubicBezTo>
                      <a:pt x="66848" y="81259"/>
                      <a:pt x="66848" y="74855"/>
                      <a:pt x="66848" y="66715"/>
                    </a:cubicBezTo>
                    <a:cubicBezTo>
                      <a:pt x="66881" y="50470"/>
                      <a:pt x="66881" y="27387"/>
                      <a:pt x="66915" y="101"/>
                    </a:cubicBezTo>
                    <a:lnTo>
                      <a:pt x="6691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288350" y="3605000"/>
                <a:ext cx="920550" cy="1385700"/>
              </a:xfrm>
              <a:custGeom>
                <a:avLst/>
                <a:gdLst/>
                <a:ahLst/>
                <a:cxnLst/>
                <a:rect l="l" t="t" r="r" b="b"/>
                <a:pathLst>
                  <a:path w="36822" h="55428" extrusionOk="0">
                    <a:moveTo>
                      <a:pt x="20493" y="0"/>
                    </a:moveTo>
                    <a:cubicBezTo>
                      <a:pt x="20169" y="0"/>
                      <a:pt x="19838" y="60"/>
                      <a:pt x="19515" y="188"/>
                    </a:cubicBezTo>
                    <a:lnTo>
                      <a:pt x="10908" y="4224"/>
                    </a:lnTo>
                    <a:cubicBezTo>
                      <a:pt x="10518" y="4115"/>
                      <a:pt x="10119" y="4057"/>
                      <a:pt x="9724" y="4057"/>
                    </a:cubicBezTo>
                    <a:cubicBezTo>
                      <a:pt x="9276" y="4057"/>
                      <a:pt x="8832" y="4132"/>
                      <a:pt x="8407" y="4291"/>
                    </a:cubicBezTo>
                    <a:cubicBezTo>
                      <a:pt x="7139" y="4725"/>
                      <a:pt x="6439" y="6059"/>
                      <a:pt x="6739" y="7327"/>
                    </a:cubicBezTo>
                    <a:lnTo>
                      <a:pt x="10241" y="21270"/>
                    </a:lnTo>
                    <a:lnTo>
                      <a:pt x="1" y="55428"/>
                    </a:lnTo>
                    <a:lnTo>
                      <a:pt x="22116" y="55428"/>
                    </a:lnTo>
                    <a:lnTo>
                      <a:pt x="26987" y="22638"/>
                    </a:lnTo>
                    <a:lnTo>
                      <a:pt x="28454" y="17701"/>
                    </a:lnTo>
                    <a:cubicBezTo>
                      <a:pt x="28721" y="16600"/>
                      <a:pt x="29055" y="15332"/>
                      <a:pt x="29522" y="13898"/>
                    </a:cubicBezTo>
                    <a:cubicBezTo>
                      <a:pt x="29955" y="12597"/>
                      <a:pt x="30989" y="11229"/>
                      <a:pt x="31957" y="10262"/>
                    </a:cubicBezTo>
                    <a:cubicBezTo>
                      <a:pt x="33458" y="8728"/>
                      <a:pt x="34192" y="8694"/>
                      <a:pt x="35192" y="7894"/>
                    </a:cubicBezTo>
                    <a:cubicBezTo>
                      <a:pt x="35292" y="7827"/>
                      <a:pt x="35393" y="7760"/>
                      <a:pt x="35493" y="7694"/>
                    </a:cubicBezTo>
                    <a:cubicBezTo>
                      <a:pt x="35659" y="7594"/>
                      <a:pt x="35826" y="7460"/>
                      <a:pt x="35960" y="7293"/>
                    </a:cubicBezTo>
                    <a:cubicBezTo>
                      <a:pt x="36822" y="6399"/>
                      <a:pt x="36064" y="5017"/>
                      <a:pt x="34448" y="5017"/>
                    </a:cubicBezTo>
                    <a:cubicBezTo>
                      <a:pt x="34375" y="5017"/>
                      <a:pt x="34301" y="5019"/>
                      <a:pt x="34225" y="5025"/>
                    </a:cubicBezTo>
                    <a:cubicBezTo>
                      <a:pt x="32891" y="5125"/>
                      <a:pt x="30723" y="5492"/>
                      <a:pt x="27187" y="9161"/>
                    </a:cubicBezTo>
                    <a:cubicBezTo>
                      <a:pt x="27153" y="9228"/>
                      <a:pt x="27087" y="9261"/>
                      <a:pt x="27053" y="9328"/>
                    </a:cubicBezTo>
                    <a:cubicBezTo>
                      <a:pt x="26788" y="9675"/>
                      <a:pt x="26525" y="9828"/>
                      <a:pt x="26267" y="9828"/>
                    </a:cubicBezTo>
                    <a:cubicBezTo>
                      <a:pt x="24739" y="9828"/>
                      <a:pt x="23407" y="4459"/>
                      <a:pt x="23150" y="2290"/>
                    </a:cubicBezTo>
                    <a:cubicBezTo>
                      <a:pt x="22938" y="933"/>
                      <a:pt x="21769" y="0"/>
                      <a:pt x="2049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3417600" y="3266950"/>
                <a:ext cx="970725" cy="800575"/>
              </a:xfrm>
              <a:custGeom>
                <a:avLst/>
                <a:gdLst/>
                <a:ahLst/>
                <a:cxnLst/>
                <a:rect l="l" t="t" r="r" b="b"/>
                <a:pathLst>
                  <a:path w="38829" h="32023" extrusionOk="0">
                    <a:moveTo>
                      <a:pt x="21483" y="0"/>
                    </a:moveTo>
                    <a:lnTo>
                      <a:pt x="15279" y="7039"/>
                    </a:lnTo>
                    <a:cubicBezTo>
                      <a:pt x="15279" y="7039"/>
                      <a:pt x="18081" y="8140"/>
                      <a:pt x="15645" y="12843"/>
                    </a:cubicBezTo>
                    <a:cubicBezTo>
                      <a:pt x="13210" y="17546"/>
                      <a:pt x="1" y="23217"/>
                      <a:pt x="1" y="23217"/>
                    </a:cubicBezTo>
                    <a:lnTo>
                      <a:pt x="6572" y="30822"/>
                    </a:lnTo>
                    <a:cubicBezTo>
                      <a:pt x="7256" y="31617"/>
                      <a:pt x="8215" y="32022"/>
                      <a:pt x="9185" y="32022"/>
                    </a:cubicBezTo>
                    <a:cubicBezTo>
                      <a:pt x="9966" y="32022"/>
                      <a:pt x="10754" y="31759"/>
                      <a:pt x="11409" y="31223"/>
                    </a:cubicBezTo>
                    <a:lnTo>
                      <a:pt x="28588" y="17246"/>
                    </a:lnTo>
                    <a:lnTo>
                      <a:pt x="31990" y="18213"/>
                    </a:lnTo>
                    <a:lnTo>
                      <a:pt x="38829" y="4804"/>
                    </a:lnTo>
                    <a:lnTo>
                      <a:pt x="2148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057450" y="1521000"/>
                <a:ext cx="2109050" cy="1742625"/>
              </a:xfrm>
              <a:custGeom>
                <a:avLst/>
                <a:gdLst/>
                <a:ahLst/>
                <a:cxnLst/>
                <a:rect l="l" t="t" r="r" b="b"/>
                <a:pathLst>
                  <a:path w="84362" h="69705" extrusionOk="0">
                    <a:moveTo>
                      <a:pt x="36406" y="0"/>
                    </a:moveTo>
                    <a:cubicBezTo>
                      <a:pt x="33281" y="0"/>
                      <a:pt x="26085" y="2163"/>
                      <a:pt x="14278" y="27808"/>
                    </a:cubicBezTo>
                    <a:cubicBezTo>
                      <a:pt x="1" y="58892"/>
                      <a:pt x="5580" y="66136"/>
                      <a:pt x="8421" y="66136"/>
                    </a:cubicBezTo>
                    <a:cubicBezTo>
                      <a:pt x="8428" y="66136"/>
                      <a:pt x="8434" y="66136"/>
                      <a:pt x="8441" y="66136"/>
                    </a:cubicBezTo>
                    <a:cubicBezTo>
                      <a:pt x="10981" y="66077"/>
                      <a:pt x="26436" y="61834"/>
                      <a:pt x="38327" y="61834"/>
                    </a:cubicBezTo>
                    <a:cubicBezTo>
                      <a:pt x="39867" y="61834"/>
                      <a:pt x="41347" y="61906"/>
                      <a:pt x="42732" y="62066"/>
                    </a:cubicBezTo>
                    <a:cubicBezTo>
                      <a:pt x="54807" y="63434"/>
                      <a:pt x="70352" y="69705"/>
                      <a:pt x="70352" y="69705"/>
                    </a:cubicBezTo>
                    <a:lnTo>
                      <a:pt x="84362" y="47289"/>
                    </a:lnTo>
                    <a:cubicBezTo>
                      <a:pt x="84362" y="47289"/>
                      <a:pt x="74355" y="45054"/>
                      <a:pt x="60278" y="31511"/>
                    </a:cubicBezTo>
                    <a:cubicBezTo>
                      <a:pt x="46207" y="18005"/>
                      <a:pt x="39600" y="88"/>
                      <a:pt x="37876" y="88"/>
                    </a:cubicBezTo>
                    <a:cubicBezTo>
                      <a:pt x="37871" y="88"/>
                      <a:pt x="37867" y="88"/>
                      <a:pt x="37862" y="88"/>
                    </a:cubicBezTo>
                    <a:cubicBezTo>
                      <a:pt x="37845" y="89"/>
                      <a:pt x="37828" y="89"/>
                      <a:pt x="37810" y="89"/>
                    </a:cubicBezTo>
                    <a:cubicBezTo>
                      <a:pt x="37506" y="89"/>
                      <a:pt x="37040" y="0"/>
                      <a:pt x="3640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4598450" y="3145200"/>
                <a:ext cx="199350" cy="216850"/>
              </a:xfrm>
              <a:custGeom>
                <a:avLst/>
                <a:gdLst/>
                <a:ahLst/>
                <a:cxnLst/>
                <a:rect l="l" t="t" r="r" b="b"/>
                <a:pathLst>
                  <a:path w="7974" h="8674" extrusionOk="0">
                    <a:moveTo>
                      <a:pt x="3603" y="0"/>
                    </a:moveTo>
                    <a:lnTo>
                      <a:pt x="1" y="6838"/>
                    </a:lnTo>
                    <a:lnTo>
                      <a:pt x="5838" y="8673"/>
                    </a:lnTo>
                    <a:lnTo>
                      <a:pt x="7973" y="2702"/>
                    </a:lnTo>
                    <a:lnTo>
                      <a:pt x="360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4598450" y="3145200"/>
                <a:ext cx="103425" cy="180150"/>
              </a:xfrm>
              <a:custGeom>
                <a:avLst/>
                <a:gdLst/>
                <a:ahLst/>
                <a:cxnLst/>
                <a:rect l="l" t="t" r="r" b="b"/>
                <a:pathLst>
                  <a:path w="4137" h="7206" extrusionOk="0">
                    <a:moveTo>
                      <a:pt x="3603" y="0"/>
                    </a:moveTo>
                    <a:lnTo>
                      <a:pt x="1" y="6838"/>
                    </a:lnTo>
                    <a:lnTo>
                      <a:pt x="1202" y="7205"/>
                    </a:lnTo>
                    <a:lnTo>
                      <a:pt x="4137" y="334"/>
                    </a:lnTo>
                    <a:lnTo>
                      <a:pt x="3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4269875" y="3041375"/>
                <a:ext cx="321100" cy="143600"/>
              </a:xfrm>
              <a:custGeom>
                <a:avLst/>
                <a:gdLst/>
                <a:ahLst/>
                <a:cxnLst/>
                <a:rect l="l" t="t" r="r" b="b"/>
                <a:pathLst>
                  <a:path w="12844" h="5744" extrusionOk="0">
                    <a:moveTo>
                      <a:pt x="152" y="0"/>
                    </a:moveTo>
                    <a:cubicBezTo>
                      <a:pt x="123" y="0"/>
                      <a:pt x="106" y="6"/>
                      <a:pt x="101" y="17"/>
                    </a:cubicBezTo>
                    <a:cubicBezTo>
                      <a:pt x="1" y="217"/>
                      <a:pt x="2770" y="1651"/>
                      <a:pt x="6272" y="3219"/>
                    </a:cubicBezTo>
                    <a:cubicBezTo>
                      <a:pt x="9474" y="4666"/>
                      <a:pt x="12221" y="5744"/>
                      <a:pt x="12678" y="5744"/>
                    </a:cubicBezTo>
                    <a:cubicBezTo>
                      <a:pt x="12716" y="5744"/>
                      <a:pt x="12738" y="5736"/>
                      <a:pt x="12743" y="5721"/>
                    </a:cubicBezTo>
                    <a:cubicBezTo>
                      <a:pt x="12843" y="5554"/>
                      <a:pt x="10075" y="4120"/>
                      <a:pt x="6572" y="2552"/>
                    </a:cubicBezTo>
                    <a:cubicBezTo>
                      <a:pt x="3305" y="1058"/>
                      <a:pt x="560" y="0"/>
                      <a:pt x="15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4345775" y="2941950"/>
                <a:ext cx="290225" cy="141300"/>
              </a:xfrm>
              <a:custGeom>
                <a:avLst/>
                <a:gdLst/>
                <a:ahLst/>
                <a:cxnLst/>
                <a:rect l="l" t="t" r="r" b="b"/>
                <a:pathLst>
                  <a:path w="11609" h="5652" extrusionOk="0">
                    <a:moveTo>
                      <a:pt x="170" y="1"/>
                    </a:moveTo>
                    <a:cubicBezTo>
                      <a:pt x="132" y="1"/>
                      <a:pt x="108" y="9"/>
                      <a:pt x="101" y="24"/>
                    </a:cubicBezTo>
                    <a:cubicBezTo>
                      <a:pt x="0" y="191"/>
                      <a:pt x="2502" y="1592"/>
                      <a:pt x="5638" y="3160"/>
                    </a:cubicBezTo>
                    <a:cubicBezTo>
                      <a:pt x="8532" y="4576"/>
                      <a:pt x="10999" y="5651"/>
                      <a:pt x="11441" y="5651"/>
                    </a:cubicBezTo>
                    <a:cubicBezTo>
                      <a:pt x="11478" y="5651"/>
                      <a:pt x="11501" y="5644"/>
                      <a:pt x="11509" y="5628"/>
                    </a:cubicBezTo>
                    <a:cubicBezTo>
                      <a:pt x="11609" y="5428"/>
                      <a:pt x="9107" y="4027"/>
                      <a:pt x="5971" y="2493"/>
                    </a:cubicBezTo>
                    <a:cubicBezTo>
                      <a:pt x="3053" y="1049"/>
                      <a:pt x="615" y="1"/>
                      <a:pt x="17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4241525" y="3162300"/>
                <a:ext cx="291075" cy="129650"/>
              </a:xfrm>
              <a:custGeom>
                <a:avLst/>
                <a:gdLst/>
                <a:ahLst/>
                <a:cxnLst/>
                <a:rect l="l" t="t" r="r" b="b"/>
                <a:pathLst>
                  <a:path w="11643" h="5186" extrusionOk="0">
                    <a:moveTo>
                      <a:pt x="146" y="0"/>
                    </a:moveTo>
                    <a:cubicBezTo>
                      <a:pt x="121" y="0"/>
                      <a:pt x="105" y="6"/>
                      <a:pt x="101" y="17"/>
                    </a:cubicBezTo>
                    <a:cubicBezTo>
                      <a:pt x="1" y="184"/>
                      <a:pt x="2436" y="1651"/>
                      <a:pt x="5638" y="3119"/>
                    </a:cubicBezTo>
                    <a:cubicBezTo>
                      <a:pt x="6405" y="3486"/>
                      <a:pt x="7173" y="3853"/>
                      <a:pt x="7873" y="4120"/>
                    </a:cubicBezTo>
                    <a:cubicBezTo>
                      <a:pt x="8607" y="4353"/>
                      <a:pt x="9241" y="4587"/>
                      <a:pt x="9808" y="4753"/>
                    </a:cubicBezTo>
                    <a:cubicBezTo>
                      <a:pt x="10673" y="5042"/>
                      <a:pt x="11291" y="5186"/>
                      <a:pt x="11532" y="5186"/>
                    </a:cubicBezTo>
                    <a:cubicBezTo>
                      <a:pt x="11598" y="5186"/>
                      <a:pt x="11635" y="5175"/>
                      <a:pt x="11642" y="5154"/>
                    </a:cubicBezTo>
                    <a:cubicBezTo>
                      <a:pt x="11642" y="5054"/>
                      <a:pt x="11009" y="4720"/>
                      <a:pt x="9975" y="4253"/>
                    </a:cubicBezTo>
                    <a:cubicBezTo>
                      <a:pt x="9441" y="4020"/>
                      <a:pt x="8840" y="3753"/>
                      <a:pt x="8140" y="3486"/>
                    </a:cubicBezTo>
                    <a:cubicBezTo>
                      <a:pt x="7439" y="3186"/>
                      <a:pt x="6706" y="2785"/>
                      <a:pt x="5938" y="2452"/>
                    </a:cubicBezTo>
                    <a:cubicBezTo>
                      <a:pt x="2978" y="1081"/>
                      <a:pt x="512" y="0"/>
                      <a:pt x="14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376025" y="2105950"/>
                <a:ext cx="455350" cy="532250"/>
              </a:xfrm>
              <a:custGeom>
                <a:avLst/>
                <a:gdLst/>
                <a:ahLst/>
                <a:cxnLst/>
                <a:rect l="l" t="t" r="r" b="b"/>
                <a:pathLst>
                  <a:path w="18214" h="21290" extrusionOk="0">
                    <a:moveTo>
                      <a:pt x="13622" y="0"/>
                    </a:moveTo>
                    <a:cubicBezTo>
                      <a:pt x="10797" y="0"/>
                      <a:pt x="7255" y="1465"/>
                      <a:pt x="4771" y="7579"/>
                    </a:cubicBezTo>
                    <a:cubicBezTo>
                      <a:pt x="1" y="19354"/>
                      <a:pt x="9174" y="21289"/>
                      <a:pt x="9174" y="21289"/>
                    </a:cubicBezTo>
                    <a:cubicBezTo>
                      <a:pt x="13110" y="15051"/>
                      <a:pt x="16146" y="8313"/>
                      <a:pt x="18214" y="1241"/>
                    </a:cubicBezTo>
                    <a:cubicBezTo>
                      <a:pt x="18214" y="1241"/>
                      <a:pt x="16222" y="0"/>
                      <a:pt x="1362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439425" y="1786725"/>
                <a:ext cx="624625" cy="1282600"/>
              </a:xfrm>
              <a:custGeom>
                <a:avLst/>
                <a:gdLst/>
                <a:ahLst/>
                <a:cxnLst/>
                <a:rect l="l" t="t" r="r" b="b"/>
                <a:pathLst>
                  <a:path w="24985" h="51304" extrusionOk="0">
                    <a:moveTo>
                      <a:pt x="24951" y="0"/>
                    </a:moveTo>
                    <a:lnTo>
                      <a:pt x="24951" y="0"/>
                    </a:lnTo>
                    <a:cubicBezTo>
                      <a:pt x="24651" y="701"/>
                      <a:pt x="24451" y="1435"/>
                      <a:pt x="24317" y="2202"/>
                    </a:cubicBezTo>
                    <a:lnTo>
                      <a:pt x="22883" y="8206"/>
                    </a:lnTo>
                    <a:lnTo>
                      <a:pt x="21582" y="12276"/>
                    </a:lnTo>
                    <a:lnTo>
                      <a:pt x="20882" y="14544"/>
                    </a:lnTo>
                    <a:cubicBezTo>
                      <a:pt x="20748" y="14911"/>
                      <a:pt x="20648" y="15311"/>
                      <a:pt x="20515" y="15712"/>
                    </a:cubicBezTo>
                    <a:cubicBezTo>
                      <a:pt x="20381" y="16112"/>
                      <a:pt x="20214" y="16479"/>
                      <a:pt x="20048" y="16912"/>
                    </a:cubicBezTo>
                    <a:lnTo>
                      <a:pt x="18046" y="21916"/>
                    </a:lnTo>
                    <a:lnTo>
                      <a:pt x="17546" y="23217"/>
                    </a:lnTo>
                    <a:cubicBezTo>
                      <a:pt x="17379" y="23684"/>
                      <a:pt x="17112" y="24118"/>
                      <a:pt x="16912" y="24518"/>
                    </a:cubicBezTo>
                    <a:cubicBezTo>
                      <a:pt x="16512" y="25385"/>
                      <a:pt x="16045" y="26286"/>
                      <a:pt x="15645" y="27186"/>
                    </a:cubicBezTo>
                    <a:lnTo>
                      <a:pt x="14344" y="29822"/>
                    </a:lnTo>
                    <a:cubicBezTo>
                      <a:pt x="14110" y="30289"/>
                      <a:pt x="13943" y="30689"/>
                      <a:pt x="13710" y="31123"/>
                    </a:cubicBezTo>
                    <a:lnTo>
                      <a:pt x="13009" y="32323"/>
                    </a:lnTo>
                    <a:lnTo>
                      <a:pt x="10241" y="36993"/>
                    </a:lnTo>
                    <a:cubicBezTo>
                      <a:pt x="10041" y="37394"/>
                      <a:pt x="9840" y="37761"/>
                      <a:pt x="9607" y="38094"/>
                    </a:cubicBezTo>
                    <a:cubicBezTo>
                      <a:pt x="9373" y="38461"/>
                      <a:pt x="9140" y="38795"/>
                      <a:pt x="8906" y="39128"/>
                    </a:cubicBezTo>
                    <a:lnTo>
                      <a:pt x="7572" y="41096"/>
                    </a:lnTo>
                    <a:lnTo>
                      <a:pt x="5170" y="44599"/>
                    </a:lnTo>
                    <a:cubicBezTo>
                      <a:pt x="3569" y="46634"/>
                      <a:pt x="2268" y="48268"/>
                      <a:pt x="1334" y="49469"/>
                    </a:cubicBezTo>
                    <a:cubicBezTo>
                      <a:pt x="834" y="50036"/>
                      <a:pt x="400" y="50637"/>
                      <a:pt x="0" y="51304"/>
                    </a:cubicBezTo>
                    <a:cubicBezTo>
                      <a:pt x="567" y="50803"/>
                      <a:pt x="1067" y="50236"/>
                      <a:pt x="1534" y="49636"/>
                    </a:cubicBezTo>
                    <a:cubicBezTo>
                      <a:pt x="2502" y="48535"/>
                      <a:pt x="3903" y="46934"/>
                      <a:pt x="5571" y="44933"/>
                    </a:cubicBezTo>
                    <a:lnTo>
                      <a:pt x="8072" y="41430"/>
                    </a:lnTo>
                    <a:lnTo>
                      <a:pt x="9440" y="39495"/>
                    </a:lnTo>
                    <a:lnTo>
                      <a:pt x="10174" y="38461"/>
                    </a:lnTo>
                    <a:cubicBezTo>
                      <a:pt x="10441" y="38128"/>
                      <a:pt x="10608" y="37727"/>
                      <a:pt x="10841" y="37360"/>
                    </a:cubicBezTo>
                    <a:lnTo>
                      <a:pt x="13610" y="32690"/>
                    </a:lnTo>
                    <a:cubicBezTo>
                      <a:pt x="13843" y="32290"/>
                      <a:pt x="14110" y="31856"/>
                      <a:pt x="14344" y="31456"/>
                    </a:cubicBezTo>
                    <a:cubicBezTo>
                      <a:pt x="14577" y="31056"/>
                      <a:pt x="14777" y="30589"/>
                      <a:pt x="15011" y="30155"/>
                    </a:cubicBezTo>
                    <a:lnTo>
                      <a:pt x="16278" y="27487"/>
                    </a:lnTo>
                    <a:lnTo>
                      <a:pt x="17579" y="24818"/>
                    </a:lnTo>
                    <a:cubicBezTo>
                      <a:pt x="17779" y="24384"/>
                      <a:pt x="18013" y="23951"/>
                      <a:pt x="18213" y="23517"/>
                    </a:cubicBezTo>
                    <a:cubicBezTo>
                      <a:pt x="18380" y="23084"/>
                      <a:pt x="18547" y="22617"/>
                      <a:pt x="18713" y="22183"/>
                    </a:cubicBezTo>
                    <a:lnTo>
                      <a:pt x="20681" y="17113"/>
                    </a:lnTo>
                    <a:cubicBezTo>
                      <a:pt x="20848" y="16712"/>
                      <a:pt x="21015" y="16345"/>
                      <a:pt x="21148" y="15912"/>
                    </a:cubicBezTo>
                    <a:lnTo>
                      <a:pt x="21482" y="14711"/>
                    </a:lnTo>
                    <a:cubicBezTo>
                      <a:pt x="21716" y="13944"/>
                      <a:pt x="21949" y="13176"/>
                      <a:pt x="22183" y="12443"/>
                    </a:cubicBezTo>
                    <a:lnTo>
                      <a:pt x="23383" y="8306"/>
                    </a:lnTo>
                    <a:cubicBezTo>
                      <a:pt x="23950" y="5738"/>
                      <a:pt x="24351" y="3670"/>
                      <a:pt x="24618" y="2235"/>
                    </a:cubicBezTo>
                    <a:cubicBezTo>
                      <a:pt x="24884" y="801"/>
                      <a:pt x="24985" y="0"/>
                      <a:pt x="24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3470150" y="3525500"/>
                <a:ext cx="491200" cy="445025"/>
              </a:xfrm>
              <a:custGeom>
                <a:avLst/>
                <a:gdLst/>
                <a:ahLst/>
                <a:cxnLst/>
                <a:rect l="l" t="t" r="r" b="b"/>
                <a:pathLst>
                  <a:path w="19648" h="17801" extrusionOk="0">
                    <a:moveTo>
                      <a:pt x="15103" y="0"/>
                    </a:moveTo>
                    <a:cubicBezTo>
                      <a:pt x="14904" y="0"/>
                      <a:pt x="14697" y="11"/>
                      <a:pt x="14477" y="32"/>
                    </a:cubicBezTo>
                    <a:cubicBezTo>
                      <a:pt x="14144" y="32"/>
                      <a:pt x="15011" y="3568"/>
                      <a:pt x="6605" y="8405"/>
                    </a:cubicBezTo>
                    <a:cubicBezTo>
                      <a:pt x="1602" y="11274"/>
                      <a:pt x="0" y="11941"/>
                      <a:pt x="0" y="11941"/>
                    </a:cubicBezTo>
                    <a:cubicBezTo>
                      <a:pt x="801" y="13375"/>
                      <a:pt x="1602" y="14876"/>
                      <a:pt x="2769" y="16011"/>
                    </a:cubicBezTo>
                    <a:cubicBezTo>
                      <a:pt x="3833" y="17044"/>
                      <a:pt x="5257" y="17801"/>
                      <a:pt x="6763" y="17801"/>
                    </a:cubicBezTo>
                    <a:cubicBezTo>
                      <a:pt x="6910" y="17801"/>
                      <a:pt x="7058" y="17793"/>
                      <a:pt x="7206" y="17779"/>
                    </a:cubicBezTo>
                    <a:cubicBezTo>
                      <a:pt x="8873" y="17612"/>
                      <a:pt x="10408" y="16244"/>
                      <a:pt x="10408" y="14610"/>
                    </a:cubicBezTo>
                    <a:cubicBezTo>
                      <a:pt x="10695" y="14825"/>
                      <a:pt x="11033" y="14920"/>
                      <a:pt x="11377" y="14920"/>
                    </a:cubicBezTo>
                    <a:cubicBezTo>
                      <a:pt x="11996" y="14920"/>
                      <a:pt x="12636" y="14614"/>
                      <a:pt x="13043" y="14143"/>
                    </a:cubicBezTo>
                    <a:cubicBezTo>
                      <a:pt x="13710" y="13409"/>
                      <a:pt x="13910" y="12375"/>
                      <a:pt x="13977" y="11407"/>
                    </a:cubicBezTo>
                    <a:cubicBezTo>
                      <a:pt x="14303" y="11601"/>
                      <a:pt x="14670" y="11689"/>
                      <a:pt x="15042" y="11689"/>
                    </a:cubicBezTo>
                    <a:cubicBezTo>
                      <a:pt x="15887" y="11689"/>
                      <a:pt x="16760" y="11235"/>
                      <a:pt x="17246" y="10540"/>
                    </a:cubicBezTo>
                    <a:cubicBezTo>
                      <a:pt x="17913" y="9439"/>
                      <a:pt x="18080" y="8138"/>
                      <a:pt x="17680" y="6971"/>
                    </a:cubicBezTo>
                    <a:cubicBezTo>
                      <a:pt x="17279" y="5770"/>
                      <a:pt x="16679" y="4669"/>
                      <a:pt x="15945" y="3668"/>
                    </a:cubicBezTo>
                    <a:lnTo>
                      <a:pt x="15945" y="3668"/>
                    </a:lnTo>
                    <a:cubicBezTo>
                      <a:pt x="16272" y="3695"/>
                      <a:pt x="16605" y="3721"/>
                      <a:pt x="16932" y="3721"/>
                    </a:cubicBezTo>
                    <a:cubicBezTo>
                      <a:pt x="17439" y="3721"/>
                      <a:pt x="17934" y="3658"/>
                      <a:pt x="18380" y="3435"/>
                    </a:cubicBezTo>
                    <a:cubicBezTo>
                      <a:pt x="19114" y="3068"/>
                      <a:pt x="19648" y="2067"/>
                      <a:pt x="19181" y="1367"/>
                    </a:cubicBezTo>
                    <a:cubicBezTo>
                      <a:pt x="18881" y="1000"/>
                      <a:pt x="18480" y="733"/>
                      <a:pt x="17980" y="600"/>
                    </a:cubicBezTo>
                    <a:cubicBezTo>
                      <a:pt x="16921" y="265"/>
                      <a:pt x="16117" y="0"/>
                      <a:pt x="15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3729500" y="3946575"/>
                <a:ext cx="213500" cy="106825"/>
              </a:xfrm>
              <a:custGeom>
                <a:avLst/>
                <a:gdLst/>
                <a:ahLst/>
                <a:cxnLst/>
                <a:rect l="l" t="t" r="r" b="b"/>
                <a:pathLst>
                  <a:path w="8540" h="4273" extrusionOk="0">
                    <a:moveTo>
                      <a:pt x="6965" y="1"/>
                    </a:moveTo>
                    <a:cubicBezTo>
                      <a:pt x="4569" y="1"/>
                      <a:pt x="2280" y="1097"/>
                      <a:pt x="768" y="3004"/>
                    </a:cubicBezTo>
                    <a:cubicBezTo>
                      <a:pt x="568" y="3304"/>
                      <a:pt x="367" y="3604"/>
                      <a:pt x="167" y="3904"/>
                    </a:cubicBezTo>
                    <a:cubicBezTo>
                      <a:pt x="101" y="4038"/>
                      <a:pt x="34" y="4138"/>
                      <a:pt x="1" y="4271"/>
                    </a:cubicBezTo>
                    <a:cubicBezTo>
                      <a:pt x="3" y="4272"/>
                      <a:pt x="5" y="4273"/>
                      <a:pt x="7" y="4273"/>
                    </a:cubicBezTo>
                    <a:cubicBezTo>
                      <a:pt x="82" y="4273"/>
                      <a:pt x="320" y="3782"/>
                      <a:pt x="901" y="3104"/>
                    </a:cubicBezTo>
                    <a:cubicBezTo>
                      <a:pt x="2436" y="1269"/>
                      <a:pt x="4704" y="202"/>
                      <a:pt x="7072" y="135"/>
                    </a:cubicBezTo>
                    <a:cubicBezTo>
                      <a:pt x="7178" y="131"/>
                      <a:pt x="7278" y="130"/>
                      <a:pt x="7373" y="130"/>
                    </a:cubicBezTo>
                    <a:cubicBezTo>
                      <a:pt x="8025" y="130"/>
                      <a:pt x="8428" y="207"/>
                      <a:pt x="8520" y="207"/>
                    </a:cubicBezTo>
                    <a:cubicBezTo>
                      <a:pt x="8533" y="207"/>
                      <a:pt x="8540" y="205"/>
                      <a:pt x="8540" y="202"/>
                    </a:cubicBezTo>
                    <a:cubicBezTo>
                      <a:pt x="8440" y="135"/>
                      <a:pt x="8306" y="102"/>
                      <a:pt x="8173" y="102"/>
                    </a:cubicBezTo>
                    <a:cubicBezTo>
                      <a:pt x="7806" y="35"/>
                      <a:pt x="7439" y="2"/>
                      <a:pt x="7072" y="2"/>
                    </a:cubicBezTo>
                    <a:cubicBezTo>
                      <a:pt x="7036" y="1"/>
                      <a:pt x="7001" y="1"/>
                      <a:pt x="696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3483500" y="3582175"/>
                <a:ext cx="405300" cy="334825"/>
              </a:xfrm>
              <a:custGeom>
                <a:avLst/>
                <a:gdLst/>
                <a:ahLst/>
                <a:cxnLst/>
                <a:rect l="l" t="t" r="r" b="b"/>
                <a:pathLst>
                  <a:path w="16212" h="13393" extrusionOk="0">
                    <a:moveTo>
                      <a:pt x="9740" y="0"/>
                    </a:moveTo>
                    <a:cubicBezTo>
                      <a:pt x="9007" y="0"/>
                      <a:pt x="8073" y="134"/>
                      <a:pt x="7639" y="768"/>
                    </a:cubicBezTo>
                    <a:cubicBezTo>
                      <a:pt x="7172" y="1401"/>
                      <a:pt x="6972" y="2202"/>
                      <a:pt x="7072" y="2969"/>
                    </a:cubicBezTo>
                    <a:cubicBezTo>
                      <a:pt x="7072" y="2969"/>
                      <a:pt x="6276" y="2564"/>
                      <a:pt x="5312" y="2564"/>
                    </a:cubicBezTo>
                    <a:cubicBezTo>
                      <a:pt x="4814" y="2564"/>
                      <a:pt x="4270" y="2673"/>
                      <a:pt x="3770" y="3003"/>
                    </a:cubicBezTo>
                    <a:cubicBezTo>
                      <a:pt x="2869" y="3636"/>
                      <a:pt x="2202" y="4570"/>
                      <a:pt x="1935" y="5671"/>
                    </a:cubicBezTo>
                    <a:lnTo>
                      <a:pt x="0" y="7406"/>
                    </a:lnTo>
                    <a:cubicBezTo>
                      <a:pt x="1368" y="8707"/>
                      <a:pt x="2268" y="10174"/>
                      <a:pt x="3703" y="11475"/>
                    </a:cubicBezTo>
                    <a:cubicBezTo>
                      <a:pt x="4337" y="12076"/>
                      <a:pt x="5371" y="13177"/>
                      <a:pt x="6205" y="13343"/>
                    </a:cubicBezTo>
                    <a:cubicBezTo>
                      <a:pt x="6398" y="13374"/>
                      <a:pt x="6579" y="13393"/>
                      <a:pt x="6747" y="13393"/>
                    </a:cubicBezTo>
                    <a:cubicBezTo>
                      <a:pt x="7303" y="13393"/>
                      <a:pt x="7716" y="13191"/>
                      <a:pt x="7973" y="12576"/>
                    </a:cubicBezTo>
                    <a:cubicBezTo>
                      <a:pt x="8239" y="11909"/>
                      <a:pt x="7739" y="11008"/>
                      <a:pt x="7405" y="10475"/>
                    </a:cubicBezTo>
                    <a:cubicBezTo>
                      <a:pt x="6505" y="9074"/>
                      <a:pt x="5638" y="7939"/>
                      <a:pt x="4970" y="6839"/>
                    </a:cubicBezTo>
                    <a:cubicBezTo>
                      <a:pt x="4750" y="6507"/>
                      <a:pt x="4850" y="6337"/>
                      <a:pt x="4992" y="6337"/>
                    </a:cubicBezTo>
                    <a:cubicBezTo>
                      <a:pt x="5064" y="6337"/>
                      <a:pt x="5148" y="6381"/>
                      <a:pt x="5204" y="6472"/>
                    </a:cubicBezTo>
                    <a:cubicBezTo>
                      <a:pt x="5838" y="7139"/>
                      <a:pt x="6838" y="7706"/>
                      <a:pt x="7405" y="8473"/>
                    </a:cubicBezTo>
                    <a:cubicBezTo>
                      <a:pt x="8099" y="9341"/>
                      <a:pt x="8292" y="10459"/>
                      <a:pt x="9700" y="10459"/>
                    </a:cubicBezTo>
                    <a:cubicBezTo>
                      <a:pt x="9916" y="10459"/>
                      <a:pt x="10161" y="10432"/>
                      <a:pt x="10441" y="10375"/>
                    </a:cubicBezTo>
                    <a:cubicBezTo>
                      <a:pt x="10708" y="10341"/>
                      <a:pt x="10975" y="10208"/>
                      <a:pt x="11208" y="10041"/>
                    </a:cubicBezTo>
                    <a:cubicBezTo>
                      <a:pt x="12009" y="9441"/>
                      <a:pt x="12042" y="8373"/>
                      <a:pt x="11709" y="7539"/>
                    </a:cubicBezTo>
                    <a:cubicBezTo>
                      <a:pt x="11439" y="6970"/>
                      <a:pt x="11089" y="6428"/>
                      <a:pt x="10682" y="5961"/>
                    </a:cubicBezTo>
                    <a:lnTo>
                      <a:pt x="10682" y="5961"/>
                    </a:lnTo>
                    <a:cubicBezTo>
                      <a:pt x="11543" y="6914"/>
                      <a:pt x="12482" y="7878"/>
                      <a:pt x="13810" y="7973"/>
                    </a:cubicBezTo>
                    <a:cubicBezTo>
                      <a:pt x="13890" y="7982"/>
                      <a:pt x="13969" y="7987"/>
                      <a:pt x="14048" y="7987"/>
                    </a:cubicBezTo>
                    <a:cubicBezTo>
                      <a:pt x="14793" y="7987"/>
                      <a:pt x="15480" y="7569"/>
                      <a:pt x="15811" y="6905"/>
                    </a:cubicBezTo>
                    <a:cubicBezTo>
                      <a:pt x="16212" y="5938"/>
                      <a:pt x="15611" y="5037"/>
                      <a:pt x="15011" y="4304"/>
                    </a:cubicBezTo>
                    <a:cubicBezTo>
                      <a:pt x="13943" y="2969"/>
                      <a:pt x="12743" y="1735"/>
                      <a:pt x="11475" y="634"/>
                    </a:cubicBezTo>
                    <a:cubicBezTo>
                      <a:pt x="10975" y="234"/>
                      <a:pt x="10374" y="34"/>
                      <a:pt x="974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3710325" y="3472600"/>
                <a:ext cx="273275" cy="143800"/>
              </a:xfrm>
              <a:custGeom>
                <a:avLst/>
                <a:gdLst/>
                <a:ahLst/>
                <a:cxnLst/>
                <a:rect l="l" t="t" r="r" b="b"/>
                <a:pathLst>
                  <a:path w="10931" h="5752" extrusionOk="0">
                    <a:moveTo>
                      <a:pt x="2862" y="1"/>
                    </a:moveTo>
                    <a:cubicBezTo>
                      <a:pt x="2309" y="1"/>
                      <a:pt x="1857" y="47"/>
                      <a:pt x="1568" y="147"/>
                    </a:cubicBezTo>
                    <a:cubicBezTo>
                      <a:pt x="1168" y="280"/>
                      <a:pt x="768" y="881"/>
                      <a:pt x="434" y="1481"/>
                    </a:cubicBezTo>
                    <a:cubicBezTo>
                      <a:pt x="0" y="2315"/>
                      <a:pt x="100" y="3283"/>
                      <a:pt x="701" y="3983"/>
                    </a:cubicBezTo>
                    <a:lnTo>
                      <a:pt x="3236" y="5751"/>
                    </a:lnTo>
                    <a:lnTo>
                      <a:pt x="4237" y="4250"/>
                    </a:lnTo>
                    <a:cubicBezTo>
                      <a:pt x="4237" y="4250"/>
                      <a:pt x="5371" y="4383"/>
                      <a:pt x="6105" y="4483"/>
                    </a:cubicBezTo>
                    <a:cubicBezTo>
                      <a:pt x="7028" y="4617"/>
                      <a:pt x="7773" y="4682"/>
                      <a:pt x="8375" y="4682"/>
                    </a:cubicBezTo>
                    <a:cubicBezTo>
                      <a:pt x="10469" y="4682"/>
                      <a:pt x="10823" y="3904"/>
                      <a:pt x="10875" y="2582"/>
                    </a:cubicBezTo>
                    <a:cubicBezTo>
                      <a:pt x="10930" y="1164"/>
                      <a:pt x="5631" y="1"/>
                      <a:pt x="286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3656950" y="3654725"/>
                <a:ext cx="105100" cy="95100"/>
              </a:xfrm>
              <a:custGeom>
                <a:avLst/>
                <a:gdLst/>
                <a:ahLst/>
                <a:cxnLst/>
                <a:rect l="l" t="t" r="r" b="b"/>
                <a:pathLst>
                  <a:path w="4204" h="3804" extrusionOk="0">
                    <a:moveTo>
                      <a:pt x="0" y="1"/>
                    </a:moveTo>
                    <a:lnTo>
                      <a:pt x="0" y="1"/>
                    </a:lnTo>
                    <a:cubicBezTo>
                      <a:pt x="1735" y="834"/>
                      <a:pt x="3203" y="2169"/>
                      <a:pt x="4203" y="3803"/>
                    </a:cubicBezTo>
                    <a:cubicBezTo>
                      <a:pt x="4137" y="3536"/>
                      <a:pt x="4003" y="3270"/>
                      <a:pt x="3837" y="3036"/>
                    </a:cubicBezTo>
                    <a:cubicBezTo>
                      <a:pt x="3103" y="1835"/>
                      <a:pt x="2069" y="868"/>
                      <a:pt x="801" y="267"/>
                    </a:cubicBezTo>
                    <a:cubicBezTo>
                      <a:pt x="568" y="134"/>
                      <a:pt x="301" y="34"/>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3731175" y="3582450"/>
                <a:ext cx="64225" cy="37325"/>
              </a:xfrm>
              <a:custGeom>
                <a:avLst/>
                <a:gdLst/>
                <a:ahLst/>
                <a:cxnLst/>
                <a:rect l="l" t="t" r="r" b="b"/>
                <a:pathLst>
                  <a:path w="2569" h="1493" extrusionOk="0">
                    <a:moveTo>
                      <a:pt x="94" y="1"/>
                    </a:moveTo>
                    <a:cubicBezTo>
                      <a:pt x="35" y="1"/>
                      <a:pt x="0" y="9"/>
                      <a:pt x="0" y="23"/>
                    </a:cubicBezTo>
                    <a:cubicBezTo>
                      <a:pt x="0" y="56"/>
                      <a:pt x="167" y="89"/>
                      <a:pt x="401" y="190"/>
                    </a:cubicBezTo>
                    <a:cubicBezTo>
                      <a:pt x="701" y="356"/>
                      <a:pt x="1001" y="523"/>
                      <a:pt x="1301" y="690"/>
                    </a:cubicBezTo>
                    <a:cubicBezTo>
                      <a:pt x="1942" y="1107"/>
                      <a:pt x="2460" y="1492"/>
                      <a:pt x="2529" y="1492"/>
                    </a:cubicBezTo>
                    <a:cubicBezTo>
                      <a:pt x="2532" y="1492"/>
                      <a:pt x="2534" y="1492"/>
                      <a:pt x="2535" y="1490"/>
                    </a:cubicBezTo>
                    <a:cubicBezTo>
                      <a:pt x="2569" y="1457"/>
                      <a:pt x="2102" y="957"/>
                      <a:pt x="1401" y="523"/>
                    </a:cubicBezTo>
                    <a:cubicBezTo>
                      <a:pt x="1101" y="323"/>
                      <a:pt x="801" y="156"/>
                      <a:pt x="467" y="56"/>
                    </a:cubicBezTo>
                    <a:cubicBezTo>
                      <a:pt x="311" y="17"/>
                      <a:pt x="178" y="1"/>
                      <a:pt x="9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758700" y="3554650"/>
                <a:ext cx="67550" cy="26175"/>
              </a:xfrm>
              <a:custGeom>
                <a:avLst/>
                <a:gdLst/>
                <a:ahLst/>
                <a:cxnLst/>
                <a:rect l="l" t="t" r="r" b="b"/>
                <a:pathLst>
                  <a:path w="2702" h="1047" extrusionOk="0">
                    <a:moveTo>
                      <a:pt x="33" y="1"/>
                    </a:moveTo>
                    <a:cubicBezTo>
                      <a:pt x="0" y="34"/>
                      <a:pt x="100" y="167"/>
                      <a:pt x="300" y="368"/>
                    </a:cubicBezTo>
                    <a:cubicBezTo>
                      <a:pt x="567" y="568"/>
                      <a:pt x="901" y="768"/>
                      <a:pt x="1234" y="868"/>
                    </a:cubicBezTo>
                    <a:cubicBezTo>
                      <a:pt x="1596" y="997"/>
                      <a:pt x="1978" y="1046"/>
                      <a:pt x="2365" y="1046"/>
                    </a:cubicBezTo>
                    <a:cubicBezTo>
                      <a:pt x="2477" y="1046"/>
                      <a:pt x="2590" y="1042"/>
                      <a:pt x="2702" y="1035"/>
                    </a:cubicBezTo>
                    <a:cubicBezTo>
                      <a:pt x="2235" y="868"/>
                      <a:pt x="1768" y="734"/>
                      <a:pt x="1301" y="634"/>
                    </a:cubicBezTo>
                    <a:cubicBezTo>
                      <a:pt x="834" y="468"/>
                      <a:pt x="434" y="267"/>
                      <a:pt x="3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3489325" y="3707175"/>
                <a:ext cx="151800" cy="95175"/>
              </a:xfrm>
              <a:custGeom>
                <a:avLst/>
                <a:gdLst/>
                <a:ahLst/>
                <a:cxnLst/>
                <a:rect l="l" t="t" r="r" b="b"/>
                <a:pathLst>
                  <a:path w="6072" h="3807" extrusionOk="0">
                    <a:moveTo>
                      <a:pt x="1550" y="1"/>
                    </a:moveTo>
                    <a:cubicBezTo>
                      <a:pt x="1378" y="1"/>
                      <a:pt x="1206" y="13"/>
                      <a:pt x="1035" y="37"/>
                    </a:cubicBezTo>
                    <a:cubicBezTo>
                      <a:pt x="735" y="104"/>
                      <a:pt x="468" y="204"/>
                      <a:pt x="234" y="371"/>
                    </a:cubicBezTo>
                    <a:cubicBezTo>
                      <a:pt x="67" y="471"/>
                      <a:pt x="1" y="538"/>
                      <a:pt x="1" y="538"/>
                    </a:cubicBezTo>
                    <a:cubicBezTo>
                      <a:pt x="334" y="404"/>
                      <a:pt x="701" y="271"/>
                      <a:pt x="1068" y="204"/>
                    </a:cubicBezTo>
                    <a:cubicBezTo>
                      <a:pt x="1199" y="189"/>
                      <a:pt x="1332" y="182"/>
                      <a:pt x="1465" y="182"/>
                    </a:cubicBezTo>
                    <a:cubicBezTo>
                      <a:pt x="2212" y="182"/>
                      <a:pt x="2975" y="418"/>
                      <a:pt x="3570" y="871"/>
                    </a:cubicBezTo>
                    <a:cubicBezTo>
                      <a:pt x="4270" y="1438"/>
                      <a:pt x="4871" y="2139"/>
                      <a:pt x="5371" y="2906"/>
                    </a:cubicBezTo>
                    <a:cubicBezTo>
                      <a:pt x="5571" y="3240"/>
                      <a:pt x="5805" y="3540"/>
                      <a:pt x="6072" y="3807"/>
                    </a:cubicBezTo>
                    <a:cubicBezTo>
                      <a:pt x="5905" y="3473"/>
                      <a:pt x="5705" y="3140"/>
                      <a:pt x="5505" y="2806"/>
                    </a:cubicBezTo>
                    <a:cubicBezTo>
                      <a:pt x="5038" y="2005"/>
                      <a:pt x="4437" y="1272"/>
                      <a:pt x="3703" y="705"/>
                    </a:cubicBezTo>
                    <a:cubicBezTo>
                      <a:pt x="3077" y="241"/>
                      <a:pt x="2317" y="1"/>
                      <a:pt x="155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3630275" y="4224300"/>
                <a:ext cx="156800" cy="17525"/>
              </a:xfrm>
              <a:custGeom>
                <a:avLst/>
                <a:gdLst/>
                <a:ahLst/>
                <a:cxnLst/>
                <a:rect l="l" t="t" r="r" b="b"/>
                <a:pathLst>
                  <a:path w="6272" h="701" extrusionOk="0">
                    <a:moveTo>
                      <a:pt x="6271" y="0"/>
                    </a:moveTo>
                    <a:cubicBezTo>
                      <a:pt x="5204" y="0"/>
                      <a:pt x="4170" y="101"/>
                      <a:pt x="3136" y="234"/>
                    </a:cubicBezTo>
                    <a:cubicBezTo>
                      <a:pt x="2068" y="334"/>
                      <a:pt x="1034" y="467"/>
                      <a:pt x="0" y="701"/>
                    </a:cubicBezTo>
                    <a:cubicBezTo>
                      <a:pt x="1034" y="668"/>
                      <a:pt x="2102" y="601"/>
                      <a:pt x="3136" y="467"/>
                    </a:cubicBezTo>
                    <a:cubicBezTo>
                      <a:pt x="4203" y="367"/>
                      <a:pt x="5237" y="234"/>
                      <a:pt x="627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49"/>
            <p:cNvSpPr/>
            <p:nvPr/>
          </p:nvSpPr>
          <p:spPr>
            <a:xfrm>
              <a:off x="7952875" y="2325750"/>
              <a:ext cx="94200" cy="9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4899250" y="775750"/>
              <a:ext cx="155700" cy="1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5477900" y="3066200"/>
              <a:ext cx="52200" cy="52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054950" y="2053575"/>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7840675" y="827500"/>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7922125" y="884725"/>
              <a:ext cx="155700" cy="155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4843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723900" y="411510"/>
            <a:ext cx="3114300" cy="863700"/>
          </a:xfrm>
          <a:prstGeom prst="rect">
            <a:avLst/>
          </a:prstGeom>
        </p:spPr>
        <p:txBody>
          <a:bodyPr spcFirstLastPara="1" wrap="square" lIns="91425" tIns="91425" rIns="91425" bIns="91425" anchor="ctr" anchorCtr="0">
            <a:noAutofit/>
          </a:bodyPr>
          <a:lstStyle/>
          <a:p>
            <a:r>
              <a:rPr lang="id-ID" b="1" dirty="0"/>
              <a:t>Data Warehousing</a:t>
            </a:r>
            <a:endParaRPr lang="en-US" b="1" dirty="0"/>
          </a:p>
        </p:txBody>
      </p:sp>
      <p:sp>
        <p:nvSpPr>
          <p:cNvPr id="1064" name="Google Shape;1064;p49"/>
          <p:cNvSpPr txBox="1">
            <a:spLocks noGrp="1"/>
          </p:cNvSpPr>
          <p:nvPr>
            <p:ph type="subTitle" idx="1"/>
          </p:nvPr>
        </p:nvSpPr>
        <p:spPr>
          <a:xfrm>
            <a:off x="0" y="1605740"/>
            <a:ext cx="6024494" cy="2730000"/>
          </a:xfrm>
          <a:prstGeom prst="rect">
            <a:avLst/>
          </a:prstGeom>
        </p:spPr>
        <p:txBody>
          <a:bodyPr spcFirstLastPara="1" wrap="square" lIns="91425" tIns="91425" rIns="91425" bIns="91425" anchor="t" anchorCtr="0">
            <a:noAutofit/>
          </a:bodyPr>
          <a:lstStyle/>
          <a:p>
            <a:pPr lvl="0"/>
            <a:r>
              <a:rPr lang="id-ID" i="1" dirty="0"/>
              <a:t>Transaction Processing</a:t>
            </a:r>
            <a:r>
              <a:rPr lang="id-ID" dirty="0"/>
              <a:t>: Data diorganisasikan dalam struktur hirarki dan diproses secara terpusat.</a:t>
            </a:r>
            <a:endParaRPr lang="en-US" dirty="0"/>
          </a:p>
          <a:p>
            <a:pPr lvl="0"/>
            <a:r>
              <a:rPr lang="id-ID" i="1" dirty="0"/>
              <a:t>Analytical Processing</a:t>
            </a:r>
            <a:r>
              <a:rPr lang="id-ID" dirty="0"/>
              <a:t>: Analisa dari kumpulan data</a:t>
            </a:r>
            <a:endParaRPr lang="en-US" dirty="0"/>
          </a:p>
          <a:p>
            <a:pPr lvl="0"/>
            <a:r>
              <a:rPr lang="id-ID" i="1" dirty="0"/>
              <a:t>Data Warehouse</a:t>
            </a:r>
            <a:r>
              <a:rPr lang="id-ID" dirty="0"/>
              <a:t>: Tempat penyimpanan dari </a:t>
            </a:r>
            <a:r>
              <a:rPr lang="id-ID" i="1" dirty="0"/>
              <a:t>subject-oriented historical data </a:t>
            </a:r>
            <a:r>
              <a:rPr lang="id-ID" dirty="0"/>
              <a:t>yang ditata untuk dapat diakses dengan cepat dan dapat digunakan untuk </a:t>
            </a:r>
            <a:r>
              <a:rPr lang="id-ID" i="1" dirty="0"/>
              <a:t>analytical processing</a:t>
            </a:r>
            <a:r>
              <a:rPr lang="id-ID" dirty="0"/>
              <a:t>.</a:t>
            </a:r>
            <a:endParaRPr lang="en-US"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grpSp>
        <p:nvGrpSpPr>
          <p:cNvPr id="1065" name="Google Shape;1065;p49"/>
          <p:cNvGrpSpPr/>
          <p:nvPr/>
        </p:nvGrpSpPr>
        <p:grpSpPr>
          <a:xfrm>
            <a:off x="5669224" y="1471322"/>
            <a:ext cx="3367272" cy="3296070"/>
            <a:chOff x="4495621" y="738354"/>
            <a:chExt cx="4343747" cy="3995583"/>
          </a:xfrm>
        </p:grpSpPr>
        <p:sp>
          <p:nvSpPr>
            <p:cNvPr id="1066" name="Google Shape;1066;p49"/>
            <p:cNvSpPr/>
            <p:nvPr/>
          </p:nvSpPr>
          <p:spPr>
            <a:xfrm>
              <a:off x="7641175" y="2499425"/>
              <a:ext cx="251700" cy="251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9"/>
            <p:cNvGrpSpPr/>
            <p:nvPr/>
          </p:nvGrpSpPr>
          <p:grpSpPr>
            <a:xfrm>
              <a:off x="4495621" y="738354"/>
              <a:ext cx="4343747" cy="3995583"/>
              <a:chOff x="1477050" y="841050"/>
              <a:chExt cx="4671700" cy="4297250"/>
            </a:xfrm>
          </p:grpSpPr>
          <p:sp>
            <p:nvSpPr>
              <p:cNvPr id="1068" name="Google Shape;1068;p49"/>
              <p:cNvSpPr/>
              <p:nvPr/>
            </p:nvSpPr>
            <p:spPr>
              <a:xfrm>
                <a:off x="2254275" y="841050"/>
                <a:ext cx="713875" cy="714700"/>
              </a:xfrm>
              <a:custGeom>
                <a:avLst/>
                <a:gdLst/>
                <a:ahLst/>
                <a:cxnLst/>
                <a:rect l="l" t="t" r="r" b="b"/>
                <a:pathLst>
                  <a:path w="28555" h="28588" extrusionOk="0">
                    <a:moveTo>
                      <a:pt x="14278" y="0"/>
                    </a:moveTo>
                    <a:cubicBezTo>
                      <a:pt x="6372" y="0"/>
                      <a:pt x="1" y="6405"/>
                      <a:pt x="1" y="14277"/>
                    </a:cubicBezTo>
                    <a:cubicBezTo>
                      <a:pt x="1" y="22183"/>
                      <a:pt x="6372" y="28587"/>
                      <a:pt x="14278" y="28587"/>
                    </a:cubicBezTo>
                    <a:cubicBezTo>
                      <a:pt x="22150" y="28587"/>
                      <a:pt x="28554" y="22183"/>
                      <a:pt x="28554" y="14277"/>
                    </a:cubicBezTo>
                    <a:cubicBezTo>
                      <a:pt x="28554" y="6405"/>
                      <a:pt x="22150" y="0"/>
                      <a:pt x="1427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2449425" y="1118750"/>
                <a:ext cx="73400" cy="238525"/>
              </a:xfrm>
              <a:custGeom>
                <a:avLst/>
                <a:gdLst/>
                <a:ahLst/>
                <a:cxnLst/>
                <a:rect l="l" t="t" r="r" b="b"/>
                <a:pathLst>
                  <a:path w="2936" h="9541" extrusionOk="0">
                    <a:moveTo>
                      <a:pt x="0" y="0"/>
                    </a:moveTo>
                    <a:lnTo>
                      <a:pt x="0" y="9540"/>
                    </a:lnTo>
                    <a:lnTo>
                      <a:pt x="2936" y="9540"/>
                    </a:lnTo>
                    <a:lnTo>
                      <a:pt x="2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2441925" y="999075"/>
                <a:ext cx="103425" cy="88825"/>
              </a:xfrm>
              <a:custGeom>
                <a:avLst/>
                <a:gdLst/>
                <a:ahLst/>
                <a:cxnLst/>
                <a:rect l="l" t="t" r="r" b="b"/>
                <a:pathLst>
                  <a:path w="4137" h="3553" extrusionOk="0">
                    <a:moveTo>
                      <a:pt x="1784" y="1"/>
                    </a:moveTo>
                    <a:cubicBezTo>
                      <a:pt x="870" y="1"/>
                      <a:pt x="0" y="702"/>
                      <a:pt x="0" y="1785"/>
                    </a:cubicBezTo>
                    <a:cubicBezTo>
                      <a:pt x="0" y="2752"/>
                      <a:pt x="767" y="3520"/>
                      <a:pt x="1768" y="3553"/>
                    </a:cubicBezTo>
                    <a:cubicBezTo>
                      <a:pt x="3336" y="3553"/>
                      <a:pt x="4136" y="1652"/>
                      <a:pt x="3036" y="517"/>
                    </a:cubicBezTo>
                    <a:cubicBezTo>
                      <a:pt x="2669" y="161"/>
                      <a:pt x="2221" y="1"/>
                      <a:pt x="1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2570350" y="1111250"/>
                <a:ext cx="229350" cy="246025"/>
              </a:xfrm>
              <a:custGeom>
                <a:avLst/>
                <a:gdLst/>
                <a:ahLst/>
                <a:cxnLst/>
                <a:rect l="l" t="t" r="r" b="b"/>
                <a:pathLst>
                  <a:path w="9174" h="9841" extrusionOk="0">
                    <a:moveTo>
                      <a:pt x="5704" y="0"/>
                    </a:moveTo>
                    <a:cubicBezTo>
                      <a:pt x="4537" y="0"/>
                      <a:pt x="3436" y="600"/>
                      <a:pt x="2835" y="1601"/>
                    </a:cubicBezTo>
                    <a:lnTo>
                      <a:pt x="2835" y="300"/>
                    </a:lnTo>
                    <a:lnTo>
                      <a:pt x="0" y="300"/>
                    </a:lnTo>
                    <a:lnTo>
                      <a:pt x="0" y="9840"/>
                    </a:lnTo>
                    <a:lnTo>
                      <a:pt x="2835" y="9840"/>
                    </a:lnTo>
                    <a:lnTo>
                      <a:pt x="2835" y="4837"/>
                    </a:lnTo>
                    <a:cubicBezTo>
                      <a:pt x="2835" y="3503"/>
                      <a:pt x="3436" y="2702"/>
                      <a:pt x="4637" y="2702"/>
                    </a:cubicBezTo>
                    <a:cubicBezTo>
                      <a:pt x="5704" y="2702"/>
                      <a:pt x="6238" y="3469"/>
                      <a:pt x="6238" y="4837"/>
                    </a:cubicBezTo>
                    <a:lnTo>
                      <a:pt x="6238" y="9840"/>
                    </a:lnTo>
                    <a:lnTo>
                      <a:pt x="9173" y="9840"/>
                    </a:lnTo>
                    <a:lnTo>
                      <a:pt x="9173" y="3803"/>
                    </a:lnTo>
                    <a:cubicBezTo>
                      <a:pt x="9173" y="1234"/>
                      <a:pt x="7739" y="0"/>
                      <a:pt x="5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1681375" y="3123500"/>
                <a:ext cx="384475" cy="404500"/>
              </a:xfrm>
              <a:custGeom>
                <a:avLst/>
                <a:gdLst/>
                <a:ahLst/>
                <a:cxnLst/>
                <a:rect l="l" t="t" r="r" b="b"/>
                <a:pathLst>
                  <a:path w="15379" h="16180" extrusionOk="0">
                    <a:moveTo>
                      <a:pt x="7663" y="1"/>
                    </a:moveTo>
                    <a:cubicBezTo>
                      <a:pt x="7644" y="1"/>
                      <a:pt x="7625" y="1"/>
                      <a:pt x="7606" y="1"/>
                    </a:cubicBezTo>
                    <a:cubicBezTo>
                      <a:pt x="5371" y="1"/>
                      <a:pt x="3570" y="1969"/>
                      <a:pt x="3603" y="4371"/>
                    </a:cubicBezTo>
                    <a:cubicBezTo>
                      <a:pt x="3570" y="6105"/>
                      <a:pt x="4637" y="7673"/>
                      <a:pt x="6238" y="8374"/>
                    </a:cubicBezTo>
                    <a:cubicBezTo>
                      <a:pt x="0" y="9374"/>
                      <a:pt x="367" y="16179"/>
                      <a:pt x="367" y="16179"/>
                    </a:cubicBezTo>
                    <a:lnTo>
                      <a:pt x="15111" y="16046"/>
                    </a:lnTo>
                    <a:cubicBezTo>
                      <a:pt x="15111" y="16046"/>
                      <a:pt x="15378" y="9174"/>
                      <a:pt x="9174" y="8340"/>
                    </a:cubicBezTo>
                    <a:cubicBezTo>
                      <a:pt x="10741" y="7606"/>
                      <a:pt x="11742" y="6005"/>
                      <a:pt x="11709" y="4304"/>
                    </a:cubicBezTo>
                    <a:cubicBezTo>
                      <a:pt x="11709" y="1923"/>
                      <a:pt x="9872" y="1"/>
                      <a:pt x="766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5220575" y="4402425"/>
                <a:ext cx="231850" cy="199675"/>
              </a:xfrm>
              <a:custGeom>
                <a:avLst/>
                <a:gdLst/>
                <a:ahLst/>
                <a:cxnLst/>
                <a:rect l="l" t="t" r="r" b="b"/>
                <a:pathLst>
                  <a:path w="9274" h="7987" extrusionOk="0">
                    <a:moveTo>
                      <a:pt x="6913" y="0"/>
                    </a:moveTo>
                    <a:cubicBezTo>
                      <a:pt x="5859" y="0"/>
                      <a:pt x="4807" y="668"/>
                      <a:pt x="4637" y="1982"/>
                    </a:cubicBezTo>
                    <a:cubicBezTo>
                      <a:pt x="4450" y="673"/>
                      <a:pt x="3405" y="5"/>
                      <a:pt x="2359" y="5"/>
                    </a:cubicBezTo>
                    <a:cubicBezTo>
                      <a:pt x="1352" y="5"/>
                      <a:pt x="346" y="623"/>
                      <a:pt x="100" y="1882"/>
                    </a:cubicBezTo>
                    <a:cubicBezTo>
                      <a:pt x="0" y="2682"/>
                      <a:pt x="200" y="3483"/>
                      <a:pt x="667" y="4117"/>
                    </a:cubicBezTo>
                    <a:cubicBezTo>
                      <a:pt x="1134" y="4751"/>
                      <a:pt x="1668" y="5318"/>
                      <a:pt x="2268" y="5818"/>
                    </a:cubicBezTo>
                    <a:cubicBezTo>
                      <a:pt x="3102" y="6585"/>
                      <a:pt x="3870" y="7252"/>
                      <a:pt x="4703" y="7986"/>
                    </a:cubicBezTo>
                    <a:cubicBezTo>
                      <a:pt x="5537" y="7252"/>
                      <a:pt x="6205" y="6552"/>
                      <a:pt x="7038" y="5818"/>
                    </a:cubicBezTo>
                    <a:cubicBezTo>
                      <a:pt x="7639" y="5318"/>
                      <a:pt x="8173" y="4717"/>
                      <a:pt x="8640" y="4083"/>
                    </a:cubicBezTo>
                    <a:cubicBezTo>
                      <a:pt x="9107" y="3450"/>
                      <a:pt x="9273" y="2649"/>
                      <a:pt x="9173" y="1849"/>
                    </a:cubicBezTo>
                    <a:cubicBezTo>
                      <a:pt x="8929" y="610"/>
                      <a:pt x="7920" y="0"/>
                      <a:pt x="691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5690075" y="2026875"/>
                <a:ext cx="381125" cy="472875"/>
              </a:xfrm>
              <a:custGeom>
                <a:avLst/>
                <a:gdLst/>
                <a:ahLst/>
                <a:cxnLst/>
                <a:rect l="l" t="t" r="r" b="b"/>
                <a:pathLst>
                  <a:path w="15245" h="18915" extrusionOk="0">
                    <a:moveTo>
                      <a:pt x="3807" y="0"/>
                    </a:moveTo>
                    <a:cubicBezTo>
                      <a:pt x="3600" y="0"/>
                      <a:pt x="3469" y="35"/>
                      <a:pt x="3469" y="35"/>
                    </a:cubicBezTo>
                    <a:lnTo>
                      <a:pt x="4103" y="3170"/>
                    </a:lnTo>
                    <a:lnTo>
                      <a:pt x="1601" y="8674"/>
                    </a:lnTo>
                    <a:lnTo>
                      <a:pt x="0" y="8974"/>
                    </a:lnTo>
                    <a:lnTo>
                      <a:pt x="1968" y="18915"/>
                    </a:lnTo>
                    <a:lnTo>
                      <a:pt x="4704" y="18381"/>
                    </a:lnTo>
                    <a:cubicBezTo>
                      <a:pt x="4704" y="18381"/>
                      <a:pt x="11542" y="18114"/>
                      <a:pt x="12809" y="17847"/>
                    </a:cubicBezTo>
                    <a:cubicBezTo>
                      <a:pt x="13010" y="17814"/>
                      <a:pt x="13210" y="17747"/>
                      <a:pt x="13376" y="17681"/>
                    </a:cubicBezTo>
                    <a:cubicBezTo>
                      <a:pt x="14611" y="17013"/>
                      <a:pt x="15244" y="15579"/>
                      <a:pt x="14911" y="14178"/>
                    </a:cubicBezTo>
                    <a:cubicBezTo>
                      <a:pt x="14310" y="11409"/>
                      <a:pt x="13143" y="6272"/>
                      <a:pt x="12743" y="6006"/>
                    </a:cubicBezTo>
                    <a:cubicBezTo>
                      <a:pt x="12667" y="5950"/>
                      <a:pt x="12485" y="5927"/>
                      <a:pt x="12230" y="5927"/>
                    </a:cubicBezTo>
                    <a:cubicBezTo>
                      <a:pt x="10792" y="5927"/>
                      <a:pt x="7039" y="6673"/>
                      <a:pt x="7039" y="6673"/>
                    </a:cubicBezTo>
                    <a:cubicBezTo>
                      <a:pt x="7039" y="6673"/>
                      <a:pt x="7027" y="6803"/>
                      <a:pt x="6990" y="6803"/>
                    </a:cubicBezTo>
                    <a:cubicBezTo>
                      <a:pt x="6919" y="6803"/>
                      <a:pt x="6755" y="6329"/>
                      <a:pt x="6405" y="3570"/>
                    </a:cubicBezTo>
                    <a:cubicBezTo>
                      <a:pt x="5995" y="373"/>
                      <a:pt x="4488" y="0"/>
                      <a:pt x="38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a:off x="5572475" y="2239550"/>
                <a:ext cx="145975" cy="278550"/>
              </a:xfrm>
              <a:custGeom>
                <a:avLst/>
                <a:gdLst/>
                <a:ahLst/>
                <a:cxnLst/>
                <a:rect l="l" t="t" r="r" b="b"/>
                <a:pathLst>
                  <a:path w="5839" h="11142" extrusionOk="0">
                    <a:moveTo>
                      <a:pt x="3737" y="0"/>
                    </a:moveTo>
                    <a:lnTo>
                      <a:pt x="1" y="501"/>
                    </a:lnTo>
                    <a:lnTo>
                      <a:pt x="3136" y="11142"/>
                    </a:lnTo>
                    <a:lnTo>
                      <a:pt x="5838" y="10608"/>
                    </a:lnTo>
                    <a:lnTo>
                      <a:pt x="373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9"/>
              <p:cNvSpPr/>
              <p:nvPr/>
            </p:nvSpPr>
            <p:spPr>
              <a:xfrm>
                <a:off x="1477050" y="5127450"/>
                <a:ext cx="4617500" cy="5850"/>
              </a:xfrm>
              <a:custGeom>
                <a:avLst/>
                <a:gdLst/>
                <a:ahLst/>
                <a:cxnLst/>
                <a:rect l="l" t="t" r="r" b="b"/>
                <a:pathLst>
                  <a:path w="184700" h="234" extrusionOk="0">
                    <a:moveTo>
                      <a:pt x="92367" y="0"/>
                    </a:moveTo>
                    <a:cubicBezTo>
                      <a:pt x="41330" y="0"/>
                      <a:pt x="1" y="67"/>
                      <a:pt x="1" y="134"/>
                    </a:cubicBezTo>
                    <a:cubicBezTo>
                      <a:pt x="1" y="167"/>
                      <a:pt x="41364" y="234"/>
                      <a:pt x="92367" y="234"/>
                    </a:cubicBezTo>
                    <a:cubicBezTo>
                      <a:pt x="143337" y="234"/>
                      <a:pt x="184699" y="167"/>
                      <a:pt x="184699" y="134"/>
                    </a:cubicBezTo>
                    <a:cubicBezTo>
                      <a:pt x="184699" y="67"/>
                      <a:pt x="143370" y="0"/>
                      <a:pt x="923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9"/>
              <p:cNvSpPr/>
              <p:nvPr/>
            </p:nvSpPr>
            <p:spPr>
              <a:xfrm>
                <a:off x="4622650" y="1342675"/>
                <a:ext cx="966525" cy="847250"/>
              </a:xfrm>
              <a:custGeom>
                <a:avLst/>
                <a:gdLst/>
                <a:ahLst/>
                <a:cxnLst/>
                <a:rect l="l" t="t" r="r" b="b"/>
                <a:pathLst>
                  <a:path w="38661" h="33890" extrusionOk="0">
                    <a:moveTo>
                      <a:pt x="19342" y="1"/>
                    </a:moveTo>
                    <a:cubicBezTo>
                      <a:pt x="16854" y="1"/>
                      <a:pt x="14328" y="553"/>
                      <a:pt x="11942" y="1718"/>
                    </a:cubicBezTo>
                    <a:cubicBezTo>
                      <a:pt x="3503" y="5820"/>
                      <a:pt x="0" y="15928"/>
                      <a:pt x="4103" y="24367"/>
                    </a:cubicBezTo>
                    <a:cubicBezTo>
                      <a:pt x="7040" y="30385"/>
                      <a:pt x="13072" y="33890"/>
                      <a:pt x="19347" y="33890"/>
                    </a:cubicBezTo>
                    <a:cubicBezTo>
                      <a:pt x="21837" y="33890"/>
                      <a:pt x="24365" y="33338"/>
                      <a:pt x="26752" y="32173"/>
                    </a:cubicBezTo>
                    <a:cubicBezTo>
                      <a:pt x="35158" y="28103"/>
                      <a:pt x="38661" y="17962"/>
                      <a:pt x="34591" y="9556"/>
                    </a:cubicBezTo>
                    <a:cubicBezTo>
                      <a:pt x="31653" y="3513"/>
                      <a:pt x="25619" y="1"/>
                      <a:pt x="1934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4864475" y="1513825"/>
                <a:ext cx="429500" cy="526225"/>
              </a:xfrm>
              <a:custGeom>
                <a:avLst/>
                <a:gdLst/>
                <a:ahLst/>
                <a:cxnLst/>
                <a:rect l="l" t="t" r="r" b="b"/>
                <a:pathLst>
                  <a:path w="17180" h="21049" extrusionOk="0">
                    <a:moveTo>
                      <a:pt x="9211" y="1"/>
                    </a:moveTo>
                    <a:cubicBezTo>
                      <a:pt x="8084" y="1"/>
                      <a:pt x="6893" y="263"/>
                      <a:pt x="5705" y="842"/>
                    </a:cubicBezTo>
                    <a:cubicBezTo>
                      <a:pt x="768" y="3244"/>
                      <a:pt x="1" y="8014"/>
                      <a:pt x="1435" y="10950"/>
                    </a:cubicBezTo>
                    <a:cubicBezTo>
                      <a:pt x="2260" y="12664"/>
                      <a:pt x="3599" y="13895"/>
                      <a:pt x="5222" y="13895"/>
                    </a:cubicBezTo>
                    <a:cubicBezTo>
                      <a:pt x="5304" y="13895"/>
                      <a:pt x="5387" y="13892"/>
                      <a:pt x="5471" y="13885"/>
                    </a:cubicBezTo>
                    <a:cubicBezTo>
                      <a:pt x="5738" y="13885"/>
                      <a:pt x="5938" y="13618"/>
                      <a:pt x="5871" y="13385"/>
                    </a:cubicBezTo>
                    <a:cubicBezTo>
                      <a:pt x="5838" y="13185"/>
                      <a:pt x="5738" y="12651"/>
                      <a:pt x="5671" y="12451"/>
                    </a:cubicBezTo>
                    <a:cubicBezTo>
                      <a:pt x="5638" y="12151"/>
                      <a:pt x="5538" y="12084"/>
                      <a:pt x="5271" y="11950"/>
                    </a:cubicBezTo>
                    <a:cubicBezTo>
                      <a:pt x="4504" y="11583"/>
                      <a:pt x="3937" y="10983"/>
                      <a:pt x="3603" y="10216"/>
                    </a:cubicBezTo>
                    <a:cubicBezTo>
                      <a:pt x="2336" y="7614"/>
                      <a:pt x="3136" y="4312"/>
                      <a:pt x="6305" y="2777"/>
                    </a:cubicBezTo>
                    <a:cubicBezTo>
                      <a:pt x="7184" y="2343"/>
                      <a:pt x="8023" y="2141"/>
                      <a:pt x="8794" y="2141"/>
                    </a:cubicBezTo>
                    <a:cubicBezTo>
                      <a:pt x="10450" y="2141"/>
                      <a:pt x="11792" y="3074"/>
                      <a:pt x="12543" y="4645"/>
                    </a:cubicBezTo>
                    <a:cubicBezTo>
                      <a:pt x="14011" y="7647"/>
                      <a:pt x="13911" y="10816"/>
                      <a:pt x="11942" y="11784"/>
                    </a:cubicBezTo>
                    <a:cubicBezTo>
                      <a:pt x="11665" y="11931"/>
                      <a:pt x="11371" y="12000"/>
                      <a:pt x="11084" y="12000"/>
                    </a:cubicBezTo>
                    <a:cubicBezTo>
                      <a:pt x="10270" y="12000"/>
                      <a:pt x="9513" y="11446"/>
                      <a:pt x="9341" y="10583"/>
                    </a:cubicBezTo>
                    <a:cubicBezTo>
                      <a:pt x="9007" y="9082"/>
                      <a:pt x="8907" y="7380"/>
                      <a:pt x="8440" y="6446"/>
                    </a:cubicBezTo>
                    <a:cubicBezTo>
                      <a:pt x="8141" y="5823"/>
                      <a:pt x="7618" y="5386"/>
                      <a:pt x="6983" y="5386"/>
                    </a:cubicBezTo>
                    <a:cubicBezTo>
                      <a:pt x="6769" y="5386"/>
                      <a:pt x="6541" y="5436"/>
                      <a:pt x="6305" y="5546"/>
                    </a:cubicBezTo>
                    <a:cubicBezTo>
                      <a:pt x="5171" y="6113"/>
                      <a:pt x="4837" y="7681"/>
                      <a:pt x="5605" y="9215"/>
                    </a:cubicBezTo>
                    <a:cubicBezTo>
                      <a:pt x="5871" y="9782"/>
                      <a:pt x="6238" y="10283"/>
                      <a:pt x="6739" y="10716"/>
                    </a:cubicBezTo>
                    <a:cubicBezTo>
                      <a:pt x="6739" y="10716"/>
                      <a:pt x="7940" y="16087"/>
                      <a:pt x="8140" y="17021"/>
                    </a:cubicBezTo>
                    <a:cubicBezTo>
                      <a:pt x="8540" y="18889"/>
                      <a:pt x="9908" y="20757"/>
                      <a:pt x="10041" y="20990"/>
                    </a:cubicBezTo>
                    <a:cubicBezTo>
                      <a:pt x="10067" y="21030"/>
                      <a:pt x="10109" y="21048"/>
                      <a:pt x="10152" y="21048"/>
                    </a:cubicBezTo>
                    <a:cubicBezTo>
                      <a:pt x="10219" y="21048"/>
                      <a:pt x="10288" y="21004"/>
                      <a:pt x="10308" y="20924"/>
                    </a:cubicBezTo>
                    <a:cubicBezTo>
                      <a:pt x="10341" y="20723"/>
                      <a:pt x="10875" y="18455"/>
                      <a:pt x="10541" y="16620"/>
                    </a:cubicBezTo>
                    <a:cubicBezTo>
                      <a:pt x="10441" y="16087"/>
                      <a:pt x="9874" y="13385"/>
                      <a:pt x="9874" y="13385"/>
                    </a:cubicBezTo>
                    <a:lnTo>
                      <a:pt x="9874" y="13385"/>
                    </a:lnTo>
                    <a:cubicBezTo>
                      <a:pt x="10246" y="13668"/>
                      <a:pt x="10797" y="13820"/>
                      <a:pt x="11402" y="13820"/>
                    </a:cubicBezTo>
                    <a:cubicBezTo>
                      <a:pt x="11936" y="13820"/>
                      <a:pt x="12512" y="13702"/>
                      <a:pt x="13043" y="13451"/>
                    </a:cubicBezTo>
                    <a:cubicBezTo>
                      <a:pt x="16379" y="11817"/>
                      <a:pt x="17180" y="7681"/>
                      <a:pt x="15178" y="3611"/>
                    </a:cubicBezTo>
                    <a:cubicBezTo>
                      <a:pt x="14126" y="1438"/>
                      <a:pt x="11847" y="1"/>
                      <a:pt x="9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9"/>
              <p:cNvSpPr/>
              <p:nvPr/>
            </p:nvSpPr>
            <p:spPr>
              <a:xfrm>
                <a:off x="5488250" y="2776925"/>
                <a:ext cx="660500" cy="584450"/>
              </a:xfrm>
              <a:custGeom>
                <a:avLst/>
                <a:gdLst/>
                <a:ahLst/>
                <a:cxnLst/>
                <a:rect l="l" t="t" r="r" b="b"/>
                <a:pathLst>
                  <a:path w="26420" h="23378" extrusionOk="0">
                    <a:moveTo>
                      <a:pt x="13184" y="0"/>
                    </a:moveTo>
                    <a:cubicBezTo>
                      <a:pt x="8489" y="0"/>
                      <a:pt x="4077" y="2871"/>
                      <a:pt x="2302" y="7526"/>
                    </a:cubicBezTo>
                    <a:cubicBezTo>
                      <a:pt x="1" y="13530"/>
                      <a:pt x="3003" y="20302"/>
                      <a:pt x="9041" y="22604"/>
                    </a:cubicBezTo>
                    <a:cubicBezTo>
                      <a:pt x="10418" y="23129"/>
                      <a:pt x="11831" y="23378"/>
                      <a:pt x="13221" y="23378"/>
                    </a:cubicBezTo>
                    <a:cubicBezTo>
                      <a:pt x="17921" y="23378"/>
                      <a:pt x="22341" y="20526"/>
                      <a:pt x="24118" y="15865"/>
                    </a:cubicBezTo>
                    <a:cubicBezTo>
                      <a:pt x="26420" y="9828"/>
                      <a:pt x="23418" y="3056"/>
                      <a:pt x="17380" y="788"/>
                    </a:cubicBezTo>
                    <a:cubicBezTo>
                      <a:pt x="15998" y="253"/>
                      <a:pt x="14579" y="0"/>
                      <a:pt x="13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9"/>
              <p:cNvSpPr/>
              <p:nvPr/>
            </p:nvSpPr>
            <p:spPr>
              <a:xfrm>
                <a:off x="5611675" y="2890850"/>
                <a:ext cx="386125" cy="366950"/>
              </a:xfrm>
              <a:custGeom>
                <a:avLst/>
                <a:gdLst/>
                <a:ahLst/>
                <a:cxnLst/>
                <a:rect l="l" t="t" r="r" b="b"/>
                <a:pathLst>
                  <a:path w="15445" h="14678" extrusionOk="0">
                    <a:moveTo>
                      <a:pt x="14378" y="9107"/>
                    </a:moveTo>
                    <a:cubicBezTo>
                      <a:pt x="15445" y="5938"/>
                      <a:pt x="13844" y="2469"/>
                      <a:pt x="10708" y="1235"/>
                    </a:cubicBezTo>
                    <a:cubicBezTo>
                      <a:pt x="7573" y="0"/>
                      <a:pt x="4037" y="1468"/>
                      <a:pt x="2669" y="4537"/>
                    </a:cubicBezTo>
                    <a:cubicBezTo>
                      <a:pt x="2636" y="4604"/>
                      <a:pt x="2602" y="4704"/>
                      <a:pt x="2569" y="4770"/>
                    </a:cubicBezTo>
                    <a:cubicBezTo>
                      <a:pt x="2169" y="5838"/>
                      <a:pt x="2069" y="7005"/>
                      <a:pt x="2269" y="8106"/>
                    </a:cubicBezTo>
                    <a:lnTo>
                      <a:pt x="1" y="10841"/>
                    </a:lnTo>
                    <a:lnTo>
                      <a:pt x="3670" y="11042"/>
                    </a:lnTo>
                    <a:cubicBezTo>
                      <a:pt x="6739" y="14677"/>
                      <a:pt x="12576" y="13710"/>
                      <a:pt x="14311" y="9274"/>
                    </a:cubicBezTo>
                    <a:cubicBezTo>
                      <a:pt x="14344" y="9207"/>
                      <a:pt x="14378" y="9174"/>
                      <a:pt x="14378" y="9107"/>
                    </a:cubicBezTo>
                    <a:close/>
                    <a:moveTo>
                      <a:pt x="6572" y="11909"/>
                    </a:moveTo>
                    <a:cubicBezTo>
                      <a:pt x="5605" y="11542"/>
                      <a:pt x="4771" y="10908"/>
                      <a:pt x="4170" y="10074"/>
                    </a:cubicBezTo>
                    <a:lnTo>
                      <a:pt x="2035" y="9941"/>
                    </a:lnTo>
                    <a:lnTo>
                      <a:pt x="3336" y="8373"/>
                    </a:lnTo>
                    <a:cubicBezTo>
                      <a:pt x="3069" y="7306"/>
                      <a:pt x="3103" y="6171"/>
                      <a:pt x="3503" y="5137"/>
                    </a:cubicBezTo>
                    <a:cubicBezTo>
                      <a:pt x="3570" y="4971"/>
                      <a:pt x="3637" y="4804"/>
                      <a:pt x="3703" y="4670"/>
                    </a:cubicBezTo>
                    <a:cubicBezTo>
                      <a:pt x="4937" y="2235"/>
                      <a:pt x="7840" y="1134"/>
                      <a:pt x="10375" y="2135"/>
                    </a:cubicBezTo>
                    <a:cubicBezTo>
                      <a:pt x="12910" y="3136"/>
                      <a:pt x="14278" y="5905"/>
                      <a:pt x="13510" y="8506"/>
                    </a:cubicBezTo>
                    <a:cubicBezTo>
                      <a:pt x="13477" y="8640"/>
                      <a:pt x="13444" y="8773"/>
                      <a:pt x="13377" y="8907"/>
                    </a:cubicBezTo>
                    <a:cubicBezTo>
                      <a:pt x="12343" y="11609"/>
                      <a:pt x="9274" y="12976"/>
                      <a:pt x="6572" y="119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5760125" y="2980075"/>
                <a:ext cx="125100" cy="175150"/>
              </a:xfrm>
              <a:custGeom>
                <a:avLst/>
                <a:gdLst/>
                <a:ahLst/>
                <a:cxnLst/>
                <a:rect l="l" t="t" r="r" b="b"/>
                <a:pathLst>
                  <a:path w="5004" h="7006" extrusionOk="0">
                    <a:moveTo>
                      <a:pt x="4770" y="5671"/>
                    </a:moveTo>
                    <a:cubicBezTo>
                      <a:pt x="4637" y="5538"/>
                      <a:pt x="4070" y="4904"/>
                      <a:pt x="3936" y="4837"/>
                    </a:cubicBezTo>
                    <a:cubicBezTo>
                      <a:pt x="3836" y="4737"/>
                      <a:pt x="3736" y="4671"/>
                      <a:pt x="3603" y="4771"/>
                    </a:cubicBezTo>
                    <a:cubicBezTo>
                      <a:pt x="3436" y="4871"/>
                      <a:pt x="3036" y="5104"/>
                      <a:pt x="2936" y="5171"/>
                    </a:cubicBezTo>
                    <a:cubicBezTo>
                      <a:pt x="2802" y="5204"/>
                      <a:pt x="2702" y="5204"/>
                      <a:pt x="2602" y="5071"/>
                    </a:cubicBezTo>
                    <a:cubicBezTo>
                      <a:pt x="2235" y="4737"/>
                      <a:pt x="1935" y="4337"/>
                      <a:pt x="1701" y="3903"/>
                    </a:cubicBezTo>
                    <a:cubicBezTo>
                      <a:pt x="1501" y="3503"/>
                      <a:pt x="1368" y="3069"/>
                      <a:pt x="1301" y="2636"/>
                    </a:cubicBezTo>
                    <a:cubicBezTo>
                      <a:pt x="1268" y="2436"/>
                      <a:pt x="1368" y="2402"/>
                      <a:pt x="1468" y="2369"/>
                    </a:cubicBezTo>
                    <a:cubicBezTo>
                      <a:pt x="1568" y="2302"/>
                      <a:pt x="1668" y="2235"/>
                      <a:pt x="1768" y="2202"/>
                    </a:cubicBezTo>
                    <a:lnTo>
                      <a:pt x="1868" y="2135"/>
                    </a:lnTo>
                    <a:cubicBezTo>
                      <a:pt x="1902" y="2102"/>
                      <a:pt x="1968" y="2035"/>
                      <a:pt x="2002" y="2002"/>
                    </a:cubicBezTo>
                    <a:cubicBezTo>
                      <a:pt x="2102" y="1935"/>
                      <a:pt x="2135" y="1835"/>
                      <a:pt x="2102" y="1735"/>
                    </a:cubicBezTo>
                    <a:cubicBezTo>
                      <a:pt x="2102" y="1668"/>
                      <a:pt x="2068" y="834"/>
                      <a:pt x="2068" y="534"/>
                    </a:cubicBezTo>
                    <a:cubicBezTo>
                      <a:pt x="2035" y="201"/>
                      <a:pt x="1902" y="201"/>
                      <a:pt x="1835" y="167"/>
                    </a:cubicBezTo>
                    <a:cubicBezTo>
                      <a:pt x="1735" y="134"/>
                      <a:pt x="1668" y="67"/>
                      <a:pt x="1568" y="34"/>
                    </a:cubicBezTo>
                    <a:cubicBezTo>
                      <a:pt x="1401" y="1"/>
                      <a:pt x="1234" y="1"/>
                      <a:pt x="1101" y="67"/>
                    </a:cubicBezTo>
                    <a:cubicBezTo>
                      <a:pt x="667" y="267"/>
                      <a:pt x="300" y="634"/>
                      <a:pt x="134" y="1068"/>
                    </a:cubicBezTo>
                    <a:cubicBezTo>
                      <a:pt x="67" y="1235"/>
                      <a:pt x="34" y="1402"/>
                      <a:pt x="34" y="1602"/>
                    </a:cubicBezTo>
                    <a:cubicBezTo>
                      <a:pt x="0" y="2002"/>
                      <a:pt x="67" y="2402"/>
                      <a:pt x="167" y="2769"/>
                    </a:cubicBezTo>
                    <a:cubicBezTo>
                      <a:pt x="200" y="2903"/>
                      <a:pt x="567" y="4737"/>
                      <a:pt x="1801" y="5871"/>
                    </a:cubicBezTo>
                    <a:cubicBezTo>
                      <a:pt x="3036" y="7006"/>
                      <a:pt x="3136" y="6805"/>
                      <a:pt x="3403" y="6905"/>
                    </a:cubicBezTo>
                    <a:cubicBezTo>
                      <a:pt x="3836" y="6972"/>
                      <a:pt x="4303" y="6872"/>
                      <a:pt x="4637" y="6572"/>
                    </a:cubicBezTo>
                    <a:cubicBezTo>
                      <a:pt x="4837" y="6405"/>
                      <a:pt x="4937" y="6172"/>
                      <a:pt x="5004" y="5938"/>
                    </a:cubicBezTo>
                    <a:cubicBezTo>
                      <a:pt x="4937" y="5871"/>
                      <a:pt x="4870" y="5771"/>
                      <a:pt x="4770" y="56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1693050" y="1546550"/>
                <a:ext cx="446175" cy="445350"/>
              </a:xfrm>
              <a:custGeom>
                <a:avLst/>
                <a:gdLst/>
                <a:ahLst/>
                <a:cxnLst/>
                <a:rect l="l" t="t" r="r" b="b"/>
                <a:pathLst>
                  <a:path w="17847" h="17814" extrusionOk="0">
                    <a:moveTo>
                      <a:pt x="8907" y="0"/>
                    </a:moveTo>
                    <a:cubicBezTo>
                      <a:pt x="4003" y="0"/>
                      <a:pt x="0" y="3970"/>
                      <a:pt x="0" y="8907"/>
                    </a:cubicBezTo>
                    <a:cubicBezTo>
                      <a:pt x="0" y="13810"/>
                      <a:pt x="4003" y="17813"/>
                      <a:pt x="8907" y="17813"/>
                    </a:cubicBezTo>
                    <a:cubicBezTo>
                      <a:pt x="13844" y="17813"/>
                      <a:pt x="17846" y="13810"/>
                      <a:pt x="17846" y="8907"/>
                    </a:cubicBezTo>
                    <a:cubicBezTo>
                      <a:pt x="17846" y="3970"/>
                      <a:pt x="13844" y="0"/>
                      <a:pt x="890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1797300" y="1672200"/>
                <a:ext cx="237675" cy="193125"/>
              </a:xfrm>
              <a:custGeom>
                <a:avLst/>
                <a:gdLst/>
                <a:ahLst/>
                <a:cxnLst/>
                <a:rect l="l" t="t" r="r" b="b"/>
                <a:pathLst>
                  <a:path w="9507" h="7725" extrusionOk="0">
                    <a:moveTo>
                      <a:pt x="6577" y="0"/>
                    </a:moveTo>
                    <a:cubicBezTo>
                      <a:pt x="5423" y="0"/>
                      <a:pt x="4310" y="1068"/>
                      <a:pt x="4637" y="2446"/>
                    </a:cubicBezTo>
                    <a:cubicBezTo>
                      <a:pt x="3069" y="2346"/>
                      <a:pt x="1635" y="1613"/>
                      <a:pt x="634" y="378"/>
                    </a:cubicBezTo>
                    <a:lnTo>
                      <a:pt x="634" y="378"/>
                    </a:lnTo>
                    <a:cubicBezTo>
                      <a:pt x="133" y="1279"/>
                      <a:pt x="400" y="2413"/>
                      <a:pt x="1234" y="2980"/>
                    </a:cubicBezTo>
                    <a:cubicBezTo>
                      <a:pt x="934" y="2980"/>
                      <a:pt x="634" y="2913"/>
                      <a:pt x="367" y="2747"/>
                    </a:cubicBezTo>
                    <a:lnTo>
                      <a:pt x="367" y="2747"/>
                    </a:lnTo>
                    <a:cubicBezTo>
                      <a:pt x="334" y="3681"/>
                      <a:pt x="1001" y="4515"/>
                      <a:pt x="1935" y="4681"/>
                    </a:cubicBezTo>
                    <a:cubicBezTo>
                      <a:pt x="1749" y="4723"/>
                      <a:pt x="1564" y="4751"/>
                      <a:pt x="1378" y="4751"/>
                    </a:cubicBezTo>
                    <a:cubicBezTo>
                      <a:pt x="1263" y="4751"/>
                      <a:pt x="1149" y="4740"/>
                      <a:pt x="1034" y="4715"/>
                    </a:cubicBezTo>
                    <a:lnTo>
                      <a:pt x="1034" y="4715"/>
                    </a:lnTo>
                    <a:cubicBezTo>
                      <a:pt x="1301" y="5515"/>
                      <a:pt x="2035" y="6049"/>
                      <a:pt x="2869" y="6082"/>
                    </a:cubicBezTo>
                    <a:cubicBezTo>
                      <a:pt x="2166" y="6588"/>
                      <a:pt x="1346" y="6881"/>
                      <a:pt x="486" y="6881"/>
                    </a:cubicBezTo>
                    <a:cubicBezTo>
                      <a:pt x="325" y="6881"/>
                      <a:pt x="163" y="6871"/>
                      <a:pt x="0" y="6850"/>
                    </a:cubicBezTo>
                    <a:lnTo>
                      <a:pt x="0" y="6850"/>
                    </a:lnTo>
                    <a:cubicBezTo>
                      <a:pt x="953" y="7452"/>
                      <a:pt x="1978" y="7725"/>
                      <a:pt x="2975" y="7725"/>
                    </a:cubicBezTo>
                    <a:cubicBezTo>
                      <a:pt x="5955" y="7725"/>
                      <a:pt x="8689" y="5287"/>
                      <a:pt x="8539" y="1913"/>
                    </a:cubicBezTo>
                    <a:cubicBezTo>
                      <a:pt x="8906" y="1646"/>
                      <a:pt x="9240" y="1312"/>
                      <a:pt x="9507" y="945"/>
                    </a:cubicBezTo>
                    <a:lnTo>
                      <a:pt x="9507" y="945"/>
                    </a:lnTo>
                    <a:cubicBezTo>
                      <a:pt x="9140" y="1079"/>
                      <a:pt x="8740" y="1179"/>
                      <a:pt x="8373" y="1246"/>
                    </a:cubicBezTo>
                    <a:cubicBezTo>
                      <a:pt x="8773" y="1012"/>
                      <a:pt x="9073" y="612"/>
                      <a:pt x="9240" y="178"/>
                    </a:cubicBezTo>
                    <a:lnTo>
                      <a:pt x="9240" y="178"/>
                    </a:lnTo>
                    <a:cubicBezTo>
                      <a:pt x="8840" y="412"/>
                      <a:pt x="8439" y="578"/>
                      <a:pt x="7972" y="645"/>
                    </a:cubicBezTo>
                    <a:cubicBezTo>
                      <a:pt x="7573" y="196"/>
                      <a:pt x="7071" y="0"/>
                      <a:pt x="6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1804800" y="3730075"/>
                <a:ext cx="845625" cy="767500"/>
              </a:xfrm>
              <a:custGeom>
                <a:avLst/>
                <a:gdLst/>
                <a:ahLst/>
                <a:cxnLst/>
                <a:rect l="l" t="t" r="r" b="b"/>
                <a:pathLst>
                  <a:path w="33825" h="30700" extrusionOk="0">
                    <a:moveTo>
                      <a:pt x="16943" y="0"/>
                    </a:moveTo>
                    <a:cubicBezTo>
                      <a:pt x="15767" y="0"/>
                      <a:pt x="14571" y="137"/>
                      <a:pt x="13376" y="422"/>
                    </a:cubicBezTo>
                    <a:cubicBezTo>
                      <a:pt x="5104" y="2390"/>
                      <a:pt x="0" y="10663"/>
                      <a:pt x="1968" y="18902"/>
                    </a:cubicBezTo>
                    <a:cubicBezTo>
                      <a:pt x="3651" y="25947"/>
                      <a:pt x="9942" y="30699"/>
                      <a:pt x="16881" y="30699"/>
                    </a:cubicBezTo>
                    <a:cubicBezTo>
                      <a:pt x="18058" y="30699"/>
                      <a:pt x="19253" y="30562"/>
                      <a:pt x="20448" y="30277"/>
                    </a:cubicBezTo>
                    <a:cubicBezTo>
                      <a:pt x="28721" y="28342"/>
                      <a:pt x="33824" y="20036"/>
                      <a:pt x="31856" y="11797"/>
                    </a:cubicBezTo>
                    <a:cubicBezTo>
                      <a:pt x="30174" y="4753"/>
                      <a:pt x="23882" y="0"/>
                      <a:pt x="169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1999925" y="3887600"/>
                <a:ext cx="455350" cy="453225"/>
              </a:xfrm>
              <a:custGeom>
                <a:avLst/>
                <a:gdLst/>
                <a:ahLst/>
                <a:cxnLst/>
                <a:rect l="l" t="t" r="r" b="b"/>
                <a:pathLst>
                  <a:path w="18214" h="18129" extrusionOk="0">
                    <a:moveTo>
                      <a:pt x="11859" y="1492"/>
                    </a:moveTo>
                    <a:cubicBezTo>
                      <a:pt x="12047" y="1492"/>
                      <a:pt x="12232" y="1503"/>
                      <a:pt x="12410" y="1527"/>
                    </a:cubicBezTo>
                    <a:cubicBezTo>
                      <a:pt x="12810" y="1560"/>
                      <a:pt x="13177" y="1693"/>
                      <a:pt x="13510" y="1927"/>
                    </a:cubicBezTo>
                    <a:cubicBezTo>
                      <a:pt x="13844" y="2127"/>
                      <a:pt x="14111" y="2394"/>
                      <a:pt x="14344" y="2694"/>
                    </a:cubicBezTo>
                    <a:cubicBezTo>
                      <a:pt x="14645" y="3161"/>
                      <a:pt x="14845" y="3628"/>
                      <a:pt x="14978" y="4162"/>
                    </a:cubicBezTo>
                    <a:cubicBezTo>
                      <a:pt x="15245" y="5029"/>
                      <a:pt x="15312" y="5263"/>
                      <a:pt x="15812" y="7464"/>
                    </a:cubicBezTo>
                    <a:cubicBezTo>
                      <a:pt x="16346" y="9632"/>
                      <a:pt x="16379" y="9899"/>
                      <a:pt x="16546" y="10800"/>
                    </a:cubicBezTo>
                    <a:cubicBezTo>
                      <a:pt x="16679" y="11300"/>
                      <a:pt x="16713" y="11834"/>
                      <a:pt x="16646" y="12368"/>
                    </a:cubicBezTo>
                    <a:cubicBezTo>
                      <a:pt x="16579" y="12768"/>
                      <a:pt x="16446" y="13135"/>
                      <a:pt x="16246" y="13468"/>
                    </a:cubicBezTo>
                    <a:cubicBezTo>
                      <a:pt x="16046" y="13802"/>
                      <a:pt x="15779" y="14069"/>
                      <a:pt x="15445" y="14302"/>
                    </a:cubicBezTo>
                    <a:cubicBezTo>
                      <a:pt x="15012" y="14603"/>
                      <a:pt x="14511" y="14803"/>
                      <a:pt x="14011" y="14936"/>
                    </a:cubicBezTo>
                    <a:cubicBezTo>
                      <a:pt x="13177" y="15203"/>
                      <a:pt x="12910" y="15270"/>
                      <a:pt x="10708" y="15770"/>
                    </a:cubicBezTo>
                    <a:cubicBezTo>
                      <a:pt x="8507" y="16304"/>
                      <a:pt x="8273" y="16337"/>
                      <a:pt x="7373" y="16504"/>
                    </a:cubicBezTo>
                    <a:cubicBezTo>
                      <a:pt x="7017" y="16593"/>
                      <a:pt x="6661" y="16637"/>
                      <a:pt x="6305" y="16637"/>
                    </a:cubicBezTo>
                    <a:cubicBezTo>
                      <a:pt x="6127" y="16637"/>
                      <a:pt x="5949" y="16626"/>
                      <a:pt x="5772" y="16604"/>
                    </a:cubicBezTo>
                    <a:cubicBezTo>
                      <a:pt x="5405" y="16537"/>
                      <a:pt x="5038" y="16404"/>
                      <a:pt x="4704" y="16204"/>
                    </a:cubicBezTo>
                    <a:cubicBezTo>
                      <a:pt x="4371" y="16004"/>
                      <a:pt x="4104" y="15703"/>
                      <a:pt x="3904" y="15403"/>
                    </a:cubicBezTo>
                    <a:cubicBezTo>
                      <a:pt x="3603" y="14936"/>
                      <a:pt x="3370" y="14469"/>
                      <a:pt x="3236" y="13935"/>
                    </a:cubicBezTo>
                    <a:cubicBezTo>
                      <a:pt x="3003" y="13068"/>
                      <a:pt x="2936" y="12835"/>
                      <a:pt x="2403" y="10633"/>
                    </a:cubicBezTo>
                    <a:cubicBezTo>
                      <a:pt x="1902" y="8465"/>
                      <a:pt x="1835" y="8198"/>
                      <a:pt x="1669" y="7297"/>
                    </a:cubicBezTo>
                    <a:cubicBezTo>
                      <a:pt x="1535" y="6797"/>
                      <a:pt x="1535" y="6263"/>
                      <a:pt x="1602" y="5730"/>
                    </a:cubicBezTo>
                    <a:cubicBezTo>
                      <a:pt x="1702" y="4929"/>
                      <a:pt x="2136" y="4229"/>
                      <a:pt x="2769" y="3795"/>
                    </a:cubicBezTo>
                    <a:cubicBezTo>
                      <a:pt x="3203" y="3495"/>
                      <a:pt x="3703" y="3295"/>
                      <a:pt x="4237" y="3161"/>
                    </a:cubicBezTo>
                    <a:cubicBezTo>
                      <a:pt x="5071" y="2894"/>
                      <a:pt x="5338" y="2828"/>
                      <a:pt x="7506" y="2327"/>
                    </a:cubicBezTo>
                    <a:lnTo>
                      <a:pt x="7506" y="2361"/>
                    </a:lnTo>
                    <a:cubicBezTo>
                      <a:pt x="9674" y="1827"/>
                      <a:pt x="9941" y="1760"/>
                      <a:pt x="10842" y="1593"/>
                    </a:cubicBezTo>
                    <a:cubicBezTo>
                      <a:pt x="11165" y="1529"/>
                      <a:pt x="11516" y="1492"/>
                      <a:pt x="11859" y="1492"/>
                    </a:cubicBezTo>
                    <a:close/>
                    <a:moveTo>
                      <a:pt x="11848" y="1"/>
                    </a:moveTo>
                    <a:cubicBezTo>
                      <a:pt x="11423" y="1"/>
                      <a:pt x="10999" y="45"/>
                      <a:pt x="10575" y="126"/>
                    </a:cubicBezTo>
                    <a:cubicBezTo>
                      <a:pt x="9674" y="292"/>
                      <a:pt x="9408" y="359"/>
                      <a:pt x="7173" y="893"/>
                    </a:cubicBezTo>
                    <a:lnTo>
                      <a:pt x="7173" y="826"/>
                    </a:lnTo>
                    <a:cubicBezTo>
                      <a:pt x="4938" y="1360"/>
                      <a:pt x="4671" y="1427"/>
                      <a:pt x="3804" y="1693"/>
                    </a:cubicBezTo>
                    <a:cubicBezTo>
                      <a:pt x="3136" y="1860"/>
                      <a:pt x="2503" y="2127"/>
                      <a:pt x="1902" y="2527"/>
                    </a:cubicBezTo>
                    <a:cubicBezTo>
                      <a:pt x="901" y="3228"/>
                      <a:pt x="234" y="4295"/>
                      <a:pt x="101" y="5496"/>
                    </a:cubicBezTo>
                    <a:cubicBezTo>
                      <a:pt x="1" y="6197"/>
                      <a:pt x="34" y="6897"/>
                      <a:pt x="168" y="7564"/>
                    </a:cubicBezTo>
                    <a:cubicBezTo>
                      <a:pt x="334" y="8465"/>
                      <a:pt x="401" y="8732"/>
                      <a:pt x="935" y="10967"/>
                    </a:cubicBezTo>
                    <a:cubicBezTo>
                      <a:pt x="1469" y="13168"/>
                      <a:pt x="1535" y="13468"/>
                      <a:pt x="1769" y="14336"/>
                    </a:cubicBezTo>
                    <a:cubicBezTo>
                      <a:pt x="1936" y="15003"/>
                      <a:pt x="2202" y="15637"/>
                      <a:pt x="2603" y="16204"/>
                    </a:cubicBezTo>
                    <a:cubicBezTo>
                      <a:pt x="2936" y="16737"/>
                      <a:pt x="3370" y="17171"/>
                      <a:pt x="3904" y="17471"/>
                    </a:cubicBezTo>
                    <a:cubicBezTo>
                      <a:pt x="4404" y="17805"/>
                      <a:pt x="4971" y="18005"/>
                      <a:pt x="5571" y="18072"/>
                    </a:cubicBezTo>
                    <a:cubicBezTo>
                      <a:pt x="5834" y="18109"/>
                      <a:pt x="6097" y="18128"/>
                      <a:pt x="6360" y="18128"/>
                    </a:cubicBezTo>
                    <a:cubicBezTo>
                      <a:pt x="6797" y="18128"/>
                      <a:pt x="7235" y="18076"/>
                      <a:pt x="7673" y="17972"/>
                    </a:cubicBezTo>
                    <a:cubicBezTo>
                      <a:pt x="8540" y="17805"/>
                      <a:pt x="8840" y="17738"/>
                      <a:pt x="11042" y="17238"/>
                    </a:cubicBezTo>
                    <a:cubicBezTo>
                      <a:pt x="13277" y="16704"/>
                      <a:pt x="13544" y="16604"/>
                      <a:pt x="14411" y="16404"/>
                    </a:cubicBezTo>
                    <a:cubicBezTo>
                      <a:pt x="15078" y="16204"/>
                      <a:pt x="15712" y="15937"/>
                      <a:pt x="16312" y="15570"/>
                    </a:cubicBezTo>
                    <a:cubicBezTo>
                      <a:pt x="16813" y="15203"/>
                      <a:pt x="17213" y="14769"/>
                      <a:pt x="17547" y="14269"/>
                    </a:cubicBezTo>
                    <a:cubicBezTo>
                      <a:pt x="17847" y="13769"/>
                      <a:pt x="18047" y="13202"/>
                      <a:pt x="18147" y="12601"/>
                    </a:cubicBezTo>
                    <a:cubicBezTo>
                      <a:pt x="18214" y="11901"/>
                      <a:pt x="18180" y="11200"/>
                      <a:pt x="18047" y="10500"/>
                    </a:cubicBezTo>
                    <a:cubicBezTo>
                      <a:pt x="17880" y="9632"/>
                      <a:pt x="17814" y="9366"/>
                      <a:pt x="17280" y="7131"/>
                    </a:cubicBezTo>
                    <a:cubicBezTo>
                      <a:pt x="16746" y="4896"/>
                      <a:pt x="16679" y="4629"/>
                      <a:pt x="16446" y="3762"/>
                    </a:cubicBezTo>
                    <a:cubicBezTo>
                      <a:pt x="16279" y="3094"/>
                      <a:pt x="16012" y="2461"/>
                      <a:pt x="15612" y="1860"/>
                    </a:cubicBezTo>
                    <a:cubicBezTo>
                      <a:pt x="15278" y="1360"/>
                      <a:pt x="14845" y="960"/>
                      <a:pt x="14344" y="659"/>
                    </a:cubicBezTo>
                    <a:cubicBezTo>
                      <a:pt x="13811" y="326"/>
                      <a:pt x="13244" y="126"/>
                      <a:pt x="12677" y="59"/>
                    </a:cubicBezTo>
                    <a:cubicBezTo>
                      <a:pt x="12400" y="19"/>
                      <a:pt x="12124" y="1"/>
                      <a:pt x="11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2089175" y="4006050"/>
                <a:ext cx="260350" cy="216125"/>
              </a:xfrm>
              <a:custGeom>
                <a:avLst/>
                <a:gdLst/>
                <a:ahLst/>
                <a:cxnLst/>
                <a:rect l="l" t="t" r="r" b="b"/>
                <a:pathLst>
                  <a:path w="10414" h="8645" extrusionOk="0">
                    <a:moveTo>
                      <a:pt x="5537" y="1505"/>
                    </a:moveTo>
                    <a:cubicBezTo>
                      <a:pt x="6748" y="1505"/>
                      <a:pt x="7948" y="2265"/>
                      <a:pt x="8273" y="3660"/>
                    </a:cubicBezTo>
                    <a:cubicBezTo>
                      <a:pt x="8640" y="5161"/>
                      <a:pt x="7706" y="6696"/>
                      <a:pt x="6204" y="7063"/>
                    </a:cubicBezTo>
                    <a:cubicBezTo>
                      <a:pt x="5979" y="7115"/>
                      <a:pt x="5758" y="7140"/>
                      <a:pt x="5544" y="7140"/>
                    </a:cubicBezTo>
                    <a:cubicBezTo>
                      <a:pt x="3445" y="7140"/>
                      <a:pt x="1989" y="4763"/>
                      <a:pt x="3169" y="2826"/>
                    </a:cubicBezTo>
                    <a:cubicBezTo>
                      <a:pt x="3725" y="1928"/>
                      <a:pt x="4634" y="1505"/>
                      <a:pt x="5537" y="1505"/>
                    </a:cubicBezTo>
                    <a:close/>
                    <a:moveTo>
                      <a:pt x="5553" y="0"/>
                    </a:moveTo>
                    <a:cubicBezTo>
                      <a:pt x="5217" y="0"/>
                      <a:pt x="4876" y="41"/>
                      <a:pt x="4537" y="124"/>
                    </a:cubicBezTo>
                    <a:cubicBezTo>
                      <a:pt x="801" y="992"/>
                      <a:pt x="0" y="5962"/>
                      <a:pt x="3269" y="7997"/>
                    </a:cubicBezTo>
                    <a:cubicBezTo>
                      <a:pt x="4000" y="8444"/>
                      <a:pt x="4771" y="8645"/>
                      <a:pt x="5518" y="8645"/>
                    </a:cubicBezTo>
                    <a:cubicBezTo>
                      <a:pt x="8111" y="8645"/>
                      <a:pt x="10414" y="6227"/>
                      <a:pt x="9740" y="3327"/>
                    </a:cubicBezTo>
                    <a:cubicBezTo>
                      <a:pt x="9257" y="1336"/>
                      <a:pt x="7489" y="0"/>
                      <a:pt x="5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2278475" y="3953375"/>
                <a:ext cx="60600" cy="50475"/>
              </a:xfrm>
              <a:custGeom>
                <a:avLst/>
                <a:gdLst/>
                <a:ahLst/>
                <a:cxnLst/>
                <a:rect l="l" t="t" r="r" b="b"/>
                <a:pathLst>
                  <a:path w="2424" h="2019" extrusionOk="0">
                    <a:moveTo>
                      <a:pt x="1304" y="0"/>
                    </a:moveTo>
                    <a:cubicBezTo>
                      <a:pt x="1226" y="0"/>
                      <a:pt x="1147" y="10"/>
                      <a:pt x="1068" y="30"/>
                    </a:cubicBezTo>
                    <a:cubicBezTo>
                      <a:pt x="167" y="230"/>
                      <a:pt x="0" y="1397"/>
                      <a:pt x="767" y="1864"/>
                    </a:cubicBezTo>
                    <a:cubicBezTo>
                      <a:pt x="942" y="1970"/>
                      <a:pt x="1124" y="2018"/>
                      <a:pt x="1301" y="2018"/>
                    </a:cubicBezTo>
                    <a:cubicBezTo>
                      <a:pt x="1900" y="2018"/>
                      <a:pt x="2423" y="1467"/>
                      <a:pt x="2268" y="797"/>
                    </a:cubicBezTo>
                    <a:cubicBezTo>
                      <a:pt x="2155" y="314"/>
                      <a:pt x="1751"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5042950" y="3791500"/>
                <a:ext cx="358600" cy="357775"/>
              </a:xfrm>
              <a:custGeom>
                <a:avLst/>
                <a:gdLst/>
                <a:ahLst/>
                <a:cxnLst/>
                <a:rect l="l" t="t" r="r" b="b"/>
                <a:pathLst>
                  <a:path w="14344" h="14311" extrusionOk="0">
                    <a:moveTo>
                      <a:pt x="7172" y="0"/>
                    </a:moveTo>
                    <a:cubicBezTo>
                      <a:pt x="3236" y="0"/>
                      <a:pt x="0" y="3202"/>
                      <a:pt x="33" y="7172"/>
                    </a:cubicBezTo>
                    <a:cubicBezTo>
                      <a:pt x="0" y="11108"/>
                      <a:pt x="3236" y="14310"/>
                      <a:pt x="7172" y="14310"/>
                    </a:cubicBezTo>
                    <a:cubicBezTo>
                      <a:pt x="11141" y="14310"/>
                      <a:pt x="14344" y="11108"/>
                      <a:pt x="14344" y="7172"/>
                    </a:cubicBezTo>
                    <a:cubicBezTo>
                      <a:pt x="14344" y="3202"/>
                      <a:pt x="11141" y="0"/>
                      <a:pt x="71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5172200" y="3862375"/>
                <a:ext cx="100925" cy="216000"/>
              </a:xfrm>
              <a:custGeom>
                <a:avLst/>
                <a:gdLst/>
                <a:ahLst/>
                <a:cxnLst/>
                <a:rect l="l" t="t" r="r" b="b"/>
                <a:pathLst>
                  <a:path w="4037" h="8640" extrusionOk="0">
                    <a:moveTo>
                      <a:pt x="2802" y="0"/>
                    </a:moveTo>
                    <a:cubicBezTo>
                      <a:pt x="1501" y="0"/>
                      <a:pt x="934" y="601"/>
                      <a:pt x="934" y="1668"/>
                    </a:cubicBezTo>
                    <a:lnTo>
                      <a:pt x="934" y="2836"/>
                    </a:lnTo>
                    <a:lnTo>
                      <a:pt x="0" y="2836"/>
                    </a:lnTo>
                    <a:lnTo>
                      <a:pt x="0" y="4304"/>
                    </a:lnTo>
                    <a:lnTo>
                      <a:pt x="901" y="4304"/>
                    </a:lnTo>
                    <a:lnTo>
                      <a:pt x="901" y="8640"/>
                    </a:lnTo>
                    <a:lnTo>
                      <a:pt x="2669" y="8640"/>
                    </a:lnTo>
                    <a:lnTo>
                      <a:pt x="2669" y="4304"/>
                    </a:lnTo>
                    <a:lnTo>
                      <a:pt x="3870" y="4304"/>
                    </a:lnTo>
                    <a:lnTo>
                      <a:pt x="4003" y="2836"/>
                    </a:lnTo>
                    <a:lnTo>
                      <a:pt x="2669" y="2836"/>
                    </a:lnTo>
                    <a:lnTo>
                      <a:pt x="2669" y="2002"/>
                    </a:lnTo>
                    <a:cubicBezTo>
                      <a:pt x="2669" y="1668"/>
                      <a:pt x="2736" y="1535"/>
                      <a:pt x="3069" y="1535"/>
                    </a:cubicBezTo>
                    <a:lnTo>
                      <a:pt x="4037" y="1535"/>
                    </a:lnTo>
                    <a:lnTo>
                      <a:pt x="40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2862225" y="908600"/>
                <a:ext cx="2064000" cy="4229700"/>
              </a:xfrm>
              <a:custGeom>
                <a:avLst/>
                <a:gdLst/>
                <a:ahLst/>
                <a:cxnLst/>
                <a:rect l="l" t="t" r="r" b="b"/>
                <a:pathLst>
                  <a:path w="82560" h="169188" extrusionOk="0">
                    <a:moveTo>
                      <a:pt x="12542" y="0"/>
                    </a:moveTo>
                    <a:cubicBezTo>
                      <a:pt x="5637" y="0"/>
                      <a:pt x="0" y="5604"/>
                      <a:pt x="33" y="12509"/>
                    </a:cubicBezTo>
                    <a:lnTo>
                      <a:pt x="0" y="156646"/>
                    </a:lnTo>
                    <a:cubicBezTo>
                      <a:pt x="0" y="163551"/>
                      <a:pt x="5604" y="169155"/>
                      <a:pt x="12509" y="169155"/>
                    </a:cubicBezTo>
                    <a:lnTo>
                      <a:pt x="69983" y="169188"/>
                    </a:lnTo>
                    <a:cubicBezTo>
                      <a:pt x="76922" y="169188"/>
                      <a:pt x="82526" y="163584"/>
                      <a:pt x="82526" y="156646"/>
                    </a:cubicBezTo>
                    <a:lnTo>
                      <a:pt x="82559" y="12543"/>
                    </a:lnTo>
                    <a:cubicBezTo>
                      <a:pt x="82559" y="5638"/>
                      <a:pt x="76955" y="34"/>
                      <a:pt x="70050" y="34"/>
                    </a:cubicBezTo>
                    <a:lnTo>
                      <a:pt x="1254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2957275" y="1035350"/>
                <a:ext cx="1873025" cy="3955350"/>
              </a:xfrm>
              <a:custGeom>
                <a:avLst/>
                <a:gdLst/>
                <a:ahLst/>
                <a:cxnLst/>
                <a:rect l="l" t="t" r="r" b="b"/>
                <a:pathLst>
                  <a:path w="74921" h="158214" extrusionOk="0">
                    <a:moveTo>
                      <a:pt x="8746" y="0"/>
                    </a:moveTo>
                    <a:cubicBezTo>
                      <a:pt x="3904" y="0"/>
                      <a:pt x="1" y="3924"/>
                      <a:pt x="34" y="8740"/>
                    </a:cubicBezTo>
                    <a:lnTo>
                      <a:pt x="1" y="149441"/>
                    </a:lnTo>
                    <a:cubicBezTo>
                      <a:pt x="1" y="154278"/>
                      <a:pt x="3904" y="158180"/>
                      <a:pt x="8740" y="158180"/>
                    </a:cubicBezTo>
                    <a:lnTo>
                      <a:pt x="66115" y="158214"/>
                    </a:lnTo>
                    <a:cubicBezTo>
                      <a:pt x="70951" y="158214"/>
                      <a:pt x="74888" y="154311"/>
                      <a:pt x="74888" y="149474"/>
                    </a:cubicBezTo>
                    <a:lnTo>
                      <a:pt x="74921" y="8773"/>
                    </a:lnTo>
                    <a:cubicBezTo>
                      <a:pt x="74921" y="3937"/>
                      <a:pt x="71018" y="34"/>
                      <a:pt x="66181" y="34"/>
                    </a:cubicBezTo>
                    <a:lnTo>
                      <a:pt x="55040" y="34"/>
                    </a:lnTo>
                    <a:cubicBezTo>
                      <a:pt x="53506" y="67"/>
                      <a:pt x="52305" y="1301"/>
                      <a:pt x="52338" y="2836"/>
                    </a:cubicBezTo>
                    <a:lnTo>
                      <a:pt x="52338" y="4871"/>
                    </a:lnTo>
                    <a:cubicBezTo>
                      <a:pt x="52372" y="6372"/>
                      <a:pt x="51137" y="7639"/>
                      <a:pt x="49603" y="7673"/>
                    </a:cubicBezTo>
                    <a:lnTo>
                      <a:pt x="27887" y="7673"/>
                    </a:lnTo>
                    <a:cubicBezTo>
                      <a:pt x="26353" y="7639"/>
                      <a:pt x="25152" y="6372"/>
                      <a:pt x="25185" y="4837"/>
                    </a:cubicBezTo>
                    <a:lnTo>
                      <a:pt x="25185" y="2836"/>
                    </a:lnTo>
                    <a:cubicBezTo>
                      <a:pt x="25219" y="1301"/>
                      <a:pt x="24018" y="34"/>
                      <a:pt x="22484" y="0"/>
                    </a:cubicBezTo>
                    <a:lnTo>
                      <a:pt x="8807" y="0"/>
                    </a:lnTo>
                    <a:cubicBezTo>
                      <a:pt x="8787" y="0"/>
                      <a:pt x="8766" y="0"/>
                      <a:pt x="8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4470875" y="1320550"/>
                <a:ext cx="161800" cy="3375"/>
              </a:xfrm>
              <a:custGeom>
                <a:avLst/>
                <a:gdLst/>
                <a:ahLst/>
                <a:cxnLst/>
                <a:rect l="l" t="t" r="r" b="b"/>
                <a:pathLst>
                  <a:path w="6472" h="135" extrusionOk="0">
                    <a:moveTo>
                      <a:pt x="3236" y="1"/>
                    </a:moveTo>
                    <a:cubicBezTo>
                      <a:pt x="1434" y="1"/>
                      <a:pt x="0" y="67"/>
                      <a:pt x="0" y="101"/>
                    </a:cubicBezTo>
                    <a:cubicBezTo>
                      <a:pt x="0" y="134"/>
                      <a:pt x="1468" y="134"/>
                      <a:pt x="3236" y="134"/>
                    </a:cubicBezTo>
                    <a:cubicBezTo>
                      <a:pt x="5037" y="134"/>
                      <a:pt x="6471" y="67"/>
                      <a:pt x="6471" y="34"/>
                    </a:cubicBezTo>
                    <a:cubicBezTo>
                      <a:pt x="6471" y="1"/>
                      <a:pt x="5037" y="1"/>
                      <a:pt x="3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4470875" y="1361900"/>
                <a:ext cx="161800" cy="3700"/>
              </a:xfrm>
              <a:custGeom>
                <a:avLst/>
                <a:gdLst/>
                <a:ahLst/>
                <a:cxnLst/>
                <a:rect l="l" t="t" r="r" b="b"/>
                <a:pathLst>
                  <a:path w="6472" h="148" extrusionOk="0">
                    <a:moveTo>
                      <a:pt x="4697" y="1"/>
                    </a:moveTo>
                    <a:cubicBezTo>
                      <a:pt x="4259" y="1"/>
                      <a:pt x="3763" y="5"/>
                      <a:pt x="3236" y="15"/>
                    </a:cubicBezTo>
                    <a:cubicBezTo>
                      <a:pt x="1468" y="15"/>
                      <a:pt x="0" y="48"/>
                      <a:pt x="0" y="81"/>
                    </a:cubicBezTo>
                    <a:cubicBezTo>
                      <a:pt x="0" y="148"/>
                      <a:pt x="1468" y="148"/>
                      <a:pt x="3236" y="148"/>
                    </a:cubicBezTo>
                    <a:cubicBezTo>
                      <a:pt x="5037" y="115"/>
                      <a:pt x="6471" y="81"/>
                      <a:pt x="6471" y="48"/>
                    </a:cubicBezTo>
                    <a:cubicBezTo>
                      <a:pt x="6471" y="24"/>
                      <a:pt x="5754" y="1"/>
                      <a:pt x="4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4471700" y="1403125"/>
                <a:ext cx="161800" cy="3700"/>
              </a:xfrm>
              <a:custGeom>
                <a:avLst/>
                <a:gdLst/>
                <a:ahLst/>
                <a:cxnLst/>
                <a:rect l="l" t="t" r="r" b="b"/>
                <a:pathLst>
                  <a:path w="6472" h="148" extrusionOk="0">
                    <a:moveTo>
                      <a:pt x="3236" y="0"/>
                    </a:moveTo>
                    <a:cubicBezTo>
                      <a:pt x="1435" y="33"/>
                      <a:pt x="0" y="67"/>
                      <a:pt x="0" y="100"/>
                    </a:cubicBezTo>
                    <a:cubicBezTo>
                      <a:pt x="0" y="124"/>
                      <a:pt x="718" y="147"/>
                      <a:pt x="1775" y="147"/>
                    </a:cubicBezTo>
                    <a:cubicBezTo>
                      <a:pt x="2212" y="147"/>
                      <a:pt x="2708" y="143"/>
                      <a:pt x="3236" y="133"/>
                    </a:cubicBezTo>
                    <a:cubicBezTo>
                      <a:pt x="5004" y="133"/>
                      <a:pt x="6472" y="100"/>
                      <a:pt x="6472" y="33"/>
                    </a:cubicBezTo>
                    <a:cubicBezTo>
                      <a:pt x="6472" y="0"/>
                      <a:pt x="5004" y="0"/>
                      <a:pt x="3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3108225" y="1276525"/>
                <a:ext cx="165150" cy="171650"/>
              </a:xfrm>
              <a:custGeom>
                <a:avLst/>
                <a:gdLst/>
                <a:ahLst/>
                <a:cxnLst/>
                <a:rect l="l" t="t" r="r" b="b"/>
                <a:pathLst>
                  <a:path w="6606" h="6866" extrusionOk="0">
                    <a:moveTo>
                      <a:pt x="134" y="2862"/>
                    </a:moveTo>
                    <a:lnTo>
                      <a:pt x="134" y="2862"/>
                    </a:lnTo>
                    <a:cubicBezTo>
                      <a:pt x="34" y="2996"/>
                      <a:pt x="0" y="3129"/>
                      <a:pt x="0" y="3296"/>
                    </a:cubicBezTo>
                    <a:lnTo>
                      <a:pt x="0" y="3730"/>
                    </a:lnTo>
                    <a:lnTo>
                      <a:pt x="0" y="4530"/>
                    </a:lnTo>
                    <a:cubicBezTo>
                      <a:pt x="34" y="4997"/>
                      <a:pt x="34" y="5464"/>
                      <a:pt x="34" y="5765"/>
                    </a:cubicBezTo>
                    <a:lnTo>
                      <a:pt x="34" y="5731"/>
                    </a:lnTo>
                    <a:lnTo>
                      <a:pt x="34" y="4497"/>
                    </a:lnTo>
                    <a:lnTo>
                      <a:pt x="34" y="3696"/>
                    </a:lnTo>
                    <a:cubicBezTo>
                      <a:pt x="0" y="3430"/>
                      <a:pt x="34" y="3129"/>
                      <a:pt x="134" y="2862"/>
                    </a:cubicBezTo>
                    <a:close/>
                    <a:moveTo>
                      <a:pt x="3169" y="1"/>
                    </a:moveTo>
                    <a:cubicBezTo>
                      <a:pt x="3013" y="1"/>
                      <a:pt x="2849" y="63"/>
                      <a:pt x="2702" y="161"/>
                    </a:cubicBezTo>
                    <a:cubicBezTo>
                      <a:pt x="2536" y="294"/>
                      <a:pt x="2436" y="427"/>
                      <a:pt x="2302" y="561"/>
                    </a:cubicBezTo>
                    <a:lnTo>
                      <a:pt x="1502" y="1395"/>
                    </a:lnTo>
                    <a:cubicBezTo>
                      <a:pt x="1001" y="1895"/>
                      <a:pt x="534" y="2362"/>
                      <a:pt x="134" y="2862"/>
                    </a:cubicBezTo>
                    <a:cubicBezTo>
                      <a:pt x="501" y="2429"/>
                      <a:pt x="1035" y="1962"/>
                      <a:pt x="1535" y="1461"/>
                    </a:cubicBezTo>
                    <a:lnTo>
                      <a:pt x="2302" y="661"/>
                    </a:lnTo>
                    <a:cubicBezTo>
                      <a:pt x="2469" y="494"/>
                      <a:pt x="2602" y="361"/>
                      <a:pt x="2736" y="227"/>
                    </a:cubicBezTo>
                    <a:cubicBezTo>
                      <a:pt x="2836" y="152"/>
                      <a:pt x="2973" y="115"/>
                      <a:pt x="3106" y="115"/>
                    </a:cubicBezTo>
                    <a:cubicBezTo>
                      <a:pt x="3151" y="115"/>
                      <a:pt x="3194" y="119"/>
                      <a:pt x="3236" y="127"/>
                    </a:cubicBezTo>
                    <a:cubicBezTo>
                      <a:pt x="3403" y="161"/>
                      <a:pt x="3536" y="327"/>
                      <a:pt x="3703" y="494"/>
                    </a:cubicBezTo>
                    <a:lnTo>
                      <a:pt x="4137" y="928"/>
                    </a:lnTo>
                    <a:lnTo>
                      <a:pt x="5071" y="1828"/>
                    </a:lnTo>
                    <a:lnTo>
                      <a:pt x="6038" y="2796"/>
                    </a:lnTo>
                    <a:cubicBezTo>
                      <a:pt x="6205" y="2896"/>
                      <a:pt x="6305" y="3096"/>
                      <a:pt x="6338" y="3296"/>
                    </a:cubicBezTo>
                    <a:lnTo>
                      <a:pt x="6338" y="3997"/>
                    </a:lnTo>
                    <a:cubicBezTo>
                      <a:pt x="6371" y="4907"/>
                      <a:pt x="6372" y="5817"/>
                      <a:pt x="6372" y="6665"/>
                    </a:cubicBezTo>
                    <a:lnTo>
                      <a:pt x="4333" y="6665"/>
                    </a:lnTo>
                    <a:cubicBezTo>
                      <a:pt x="4304" y="6056"/>
                      <a:pt x="4304" y="5477"/>
                      <a:pt x="4304" y="4897"/>
                    </a:cubicBezTo>
                    <a:cubicBezTo>
                      <a:pt x="4304" y="4564"/>
                      <a:pt x="4070" y="4263"/>
                      <a:pt x="3736" y="4230"/>
                    </a:cubicBezTo>
                    <a:lnTo>
                      <a:pt x="2903" y="4230"/>
                    </a:lnTo>
                    <a:cubicBezTo>
                      <a:pt x="2602" y="4263"/>
                      <a:pt x="2369" y="4464"/>
                      <a:pt x="2302" y="4764"/>
                    </a:cubicBezTo>
                    <a:lnTo>
                      <a:pt x="2302" y="5498"/>
                    </a:lnTo>
                    <a:cubicBezTo>
                      <a:pt x="2334" y="5919"/>
                      <a:pt x="2335" y="6340"/>
                      <a:pt x="2335" y="6700"/>
                    </a:cubicBezTo>
                    <a:lnTo>
                      <a:pt x="2335" y="6700"/>
                    </a:lnTo>
                    <a:lnTo>
                      <a:pt x="634" y="6732"/>
                    </a:lnTo>
                    <a:lnTo>
                      <a:pt x="0" y="6732"/>
                    </a:lnTo>
                    <a:cubicBezTo>
                      <a:pt x="67" y="6765"/>
                      <a:pt x="101" y="6799"/>
                      <a:pt x="167" y="6832"/>
                    </a:cubicBezTo>
                    <a:lnTo>
                      <a:pt x="2469" y="6832"/>
                    </a:lnTo>
                    <a:lnTo>
                      <a:pt x="2469" y="6765"/>
                    </a:lnTo>
                    <a:lnTo>
                      <a:pt x="2469" y="5531"/>
                    </a:lnTo>
                    <a:lnTo>
                      <a:pt x="2469" y="4831"/>
                    </a:lnTo>
                    <a:cubicBezTo>
                      <a:pt x="2502" y="4597"/>
                      <a:pt x="2702" y="4430"/>
                      <a:pt x="2936" y="4397"/>
                    </a:cubicBezTo>
                    <a:lnTo>
                      <a:pt x="3736" y="4397"/>
                    </a:lnTo>
                    <a:cubicBezTo>
                      <a:pt x="4003" y="4464"/>
                      <a:pt x="4170" y="4664"/>
                      <a:pt x="4170" y="4931"/>
                    </a:cubicBezTo>
                    <a:lnTo>
                      <a:pt x="4170" y="6799"/>
                    </a:lnTo>
                    <a:lnTo>
                      <a:pt x="4170" y="6865"/>
                    </a:lnTo>
                    <a:lnTo>
                      <a:pt x="6605" y="6865"/>
                    </a:lnTo>
                    <a:lnTo>
                      <a:pt x="6605" y="6799"/>
                    </a:lnTo>
                    <a:cubicBezTo>
                      <a:pt x="6572" y="5898"/>
                      <a:pt x="6572" y="4997"/>
                      <a:pt x="6572" y="4030"/>
                    </a:cubicBezTo>
                    <a:lnTo>
                      <a:pt x="6572" y="3329"/>
                    </a:lnTo>
                    <a:cubicBezTo>
                      <a:pt x="6572" y="3196"/>
                      <a:pt x="6538" y="3096"/>
                      <a:pt x="6472" y="2963"/>
                    </a:cubicBezTo>
                    <a:cubicBezTo>
                      <a:pt x="6405" y="2862"/>
                      <a:pt x="6305" y="2796"/>
                      <a:pt x="6238" y="2696"/>
                    </a:cubicBezTo>
                    <a:lnTo>
                      <a:pt x="5271" y="1762"/>
                    </a:lnTo>
                    <a:lnTo>
                      <a:pt x="4337" y="861"/>
                    </a:lnTo>
                    <a:lnTo>
                      <a:pt x="3870" y="394"/>
                    </a:lnTo>
                    <a:cubicBezTo>
                      <a:pt x="3736" y="227"/>
                      <a:pt x="3570" y="94"/>
                      <a:pt x="3336" y="27"/>
                    </a:cubicBezTo>
                    <a:cubicBezTo>
                      <a:pt x="3283" y="9"/>
                      <a:pt x="3227" y="1"/>
                      <a:pt x="31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3673625" y="4190100"/>
                <a:ext cx="383625" cy="5875"/>
              </a:xfrm>
              <a:custGeom>
                <a:avLst/>
                <a:gdLst/>
                <a:ahLst/>
                <a:cxnLst/>
                <a:rect l="l" t="t" r="r" b="b"/>
                <a:pathLst>
                  <a:path w="15345" h="235" extrusionOk="0">
                    <a:moveTo>
                      <a:pt x="7673" y="1"/>
                    </a:moveTo>
                    <a:cubicBezTo>
                      <a:pt x="5538" y="1"/>
                      <a:pt x="3637" y="34"/>
                      <a:pt x="2236" y="34"/>
                    </a:cubicBezTo>
                    <a:lnTo>
                      <a:pt x="601" y="68"/>
                    </a:lnTo>
                    <a:cubicBezTo>
                      <a:pt x="401" y="68"/>
                      <a:pt x="201" y="101"/>
                      <a:pt x="1" y="134"/>
                    </a:cubicBezTo>
                    <a:cubicBezTo>
                      <a:pt x="201" y="168"/>
                      <a:pt x="401" y="168"/>
                      <a:pt x="601" y="168"/>
                    </a:cubicBezTo>
                    <a:lnTo>
                      <a:pt x="2236" y="201"/>
                    </a:lnTo>
                    <a:cubicBezTo>
                      <a:pt x="3637" y="234"/>
                      <a:pt x="5538" y="234"/>
                      <a:pt x="7673" y="234"/>
                    </a:cubicBezTo>
                    <a:cubicBezTo>
                      <a:pt x="9774" y="234"/>
                      <a:pt x="11709" y="234"/>
                      <a:pt x="13077" y="201"/>
                    </a:cubicBezTo>
                    <a:lnTo>
                      <a:pt x="14711" y="168"/>
                    </a:lnTo>
                    <a:cubicBezTo>
                      <a:pt x="14911" y="168"/>
                      <a:pt x="15145" y="168"/>
                      <a:pt x="15345" y="134"/>
                    </a:cubicBezTo>
                    <a:cubicBezTo>
                      <a:pt x="15145" y="101"/>
                      <a:pt x="14911" y="68"/>
                      <a:pt x="14711" y="68"/>
                    </a:cubicBezTo>
                    <a:lnTo>
                      <a:pt x="13077" y="34"/>
                    </a:lnTo>
                    <a:cubicBezTo>
                      <a:pt x="11709" y="1"/>
                      <a:pt x="9774" y="1"/>
                      <a:pt x="767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3673625" y="4284350"/>
                <a:ext cx="985725" cy="5850"/>
              </a:xfrm>
              <a:custGeom>
                <a:avLst/>
                <a:gdLst/>
                <a:ahLst/>
                <a:cxnLst/>
                <a:rect l="l" t="t" r="r" b="b"/>
                <a:pathLst>
                  <a:path w="39429" h="234" extrusionOk="0">
                    <a:moveTo>
                      <a:pt x="19715" y="0"/>
                    </a:moveTo>
                    <a:cubicBezTo>
                      <a:pt x="8807" y="0"/>
                      <a:pt x="1" y="67"/>
                      <a:pt x="1" y="134"/>
                    </a:cubicBezTo>
                    <a:cubicBezTo>
                      <a:pt x="1" y="200"/>
                      <a:pt x="8807" y="234"/>
                      <a:pt x="19715" y="234"/>
                    </a:cubicBezTo>
                    <a:cubicBezTo>
                      <a:pt x="30589" y="234"/>
                      <a:pt x="39429" y="200"/>
                      <a:pt x="39429" y="134"/>
                    </a:cubicBezTo>
                    <a:cubicBezTo>
                      <a:pt x="39429" y="67"/>
                      <a:pt x="30589" y="0"/>
                      <a:pt x="197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3673625" y="4373575"/>
                <a:ext cx="677175" cy="5850"/>
              </a:xfrm>
              <a:custGeom>
                <a:avLst/>
                <a:gdLst/>
                <a:ahLst/>
                <a:cxnLst/>
                <a:rect l="l" t="t" r="r" b="b"/>
                <a:pathLst>
                  <a:path w="27087" h="234" extrusionOk="0">
                    <a:moveTo>
                      <a:pt x="13544" y="0"/>
                    </a:moveTo>
                    <a:cubicBezTo>
                      <a:pt x="6072" y="0"/>
                      <a:pt x="1" y="67"/>
                      <a:pt x="1" y="134"/>
                    </a:cubicBezTo>
                    <a:cubicBezTo>
                      <a:pt x="1" y="167"/>
                      <a:pt x="6072" y="234"/>
                      <a:pt x="13544" y="234"/>
                    </a:cubicBezTo>
                    <a:cubicBezTo>
                      <a:pt x="21016" y="234"/>
                      <a:pt x="27087" y="167"/>
                      <a:pt x="27087" y="134"/>
                    </a:cubicBezTo>
                    <a:cubicBezTo>
                      <a:pt x="27087" y="34"/>
                      <a:pt x="21049" y="0"/>
                      <a:pt x="135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4618475" y="4459475"/>
                <a:ext cx="60050" cy="89250"/>
              </a:xfrm>
              <a:custGeom>
                <a:avLst/>
                <a:gdLst/>
                <a:ahLst/>
                <a:cxnLst/>
                <a:rect l="l" t="t" r="r" b="b"/>
                <a:pathLst>
                  <a:path w="2402" h="3570" extrusionOk="0">
                    <a:moveTo>
                      <a:pt x="2302" y="100"/>
                    </a:moveTo>
                    <a:lnTo>
                      <a:pt x="2302" y="3303"/>
                    </a:lnTo>
                    <a:lnTo>
                      <a:pt x="1201" y="2235"/>
                    </a:lnTo>
                    <a:lnTo>
                      <a:pt x="1168" y="2202"/>
                    </a:lnTo>
                    <a:lnTo>
                      <a:pt x="134" y="3236"/>
                    </a:lnTo>
                    <a:lnTo>
                      <a:pt x="134" y="100"/>
                    </a:lnTo>
                    <a:close/>
                    <a:moveTo>
                      <a:pt x="0" y="0"/>
                    </a:moveTo>
                    <a:lnTo>
                      <a:pt x="0" y="3503"/>
                    </a:lnTo>
                    <a:lnTo>
                      <a:pt x="1168" y="2335"/>
                    </a:lnTo>
                    <a:lnTo>
                      <a:pt x="2402" y="3569"/>
                    </a:lnTo>
                    <a:lnTo>
                      <a:pt x="24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3803450" y="4478650"/>
                <a:ext cx="75825" cy="58400"/>
              </a:xfrm>
              <a:custGeom>
                <a:avLst/>
                <a:gdLst/>
                <a:ahLst/>
                <a:cxnLst/>
                <a:rect l="l" t="t" r="r" b="b"/>
                <a:pathLst>
                  <a:path w="3033" h="2336" extrusionOk="0">
                    <a:moveTo>
                      <a:pt x="1379" y="0"/>
                    </a:moveTo>
                    <a:lnTo>
                      <a:pt x="1379" y="0"/>
                    </a:lnTo>
                    <a:cubicBezTo>
                      <a:pt x="157" y="88"/>
                      <a:pt x="1" y="1672"/>
                      <a:pt x="933" y="2120"/>
                    </a:cubicBezTo>
                    <a:lnTo>
                      <a:pt x="933" y="2120"/>
                    </a:lnTo>
                    <a:cubicBezTo>
                      <a:pt x="334" y="1741"/>
                      <a:pt x="120" y="788"/>
                      <a:pt x="845" y="267"/>
                    </a:cubicBezTo>
                    <a:cubicBezTo>
                      <a:pt x="1047" y="120"/>
                      <a:pt x="1255" y="50"/>
                      <a:pt x="1454" y="39"/>
                    </a:cubicBezTo>
                    <a:lnTo>
                      <a:pt x="1454" y="39"/>
                    </a:lnTo>
                    <a:cubicBezTo>
                      <a:pt x="2352" y="119"/>
                      <a:pt x="2821" y="1196"/>
                      <a:pt x="2180" y="1902"/>
                    </a:cubicBezTo>
                    <a:lnTo>
                      <a:pt x="2246" y="2202"/>
                    </a:lnTo>
                    <a:lnTo>
                      <a:pt x="1946" y="2069"/>
                    </a:lnTo>
                    <a:cubicBezTo>
                      <a:pt x="1779" y="2169"/>
                      <a:pt x="1579" y="2235"/>
                      <a:pt x="1412" y="2235"/>
                    </a:cubicBezTo>
                    <a:cubicBezTo>
                      <a:pt x="1229" y="2227"/>
                      <a:pt x="1069" y="2186"/>
                      <a:pt x="933" y="2120"/>
                    </a:cubicBezTo>
                    <a:lnTo>
                      <a:pt x="933" y="2120"/>
                    </a:lnTo>
                    <a:cubicBezTo>
                      <a:pt x="1093" y="2222"/>
                      <a:pt x="1281" y="2282"/>
                      <a:pt x="1486" y="2282"/>
                    </a:cubicBezTo>
                    <a:cubicBezTo>
                      <a:pt x="1643" y="2282"/>
                      <a:pt x="1808" y="2247"/>
                      <a:pt x="1979" y="2169"/>
                    </a:cubicBezTo>
                    <a:lnTo>
                      <a:pt x="2380" y="2335"/>
                    </a:lnTo>
                    <a:lnTo>
                      <a:pt x="2380" y="2335"/>
                    </a:lnTo>
                    <a:lnTo>
                      <a:pt x="2313" y="1902"/>
                    </a:lnTo>
                    <a:cubicBezTo>
                      <a:pt x="3032" y="1129"/>
                      <a:pt x="2368" y="37"/>
                      <a:pt x="1511" y="37"/>
                    </a:cubicBezTo>
                    <a:cubicBezTo>
                      <a:pt x="1492" y="37"/>
                      <a:pt x="1473" y="38"/>
                      <a:pt x="1454" y="39"/>
                    </a:cubicBezTo>
                    <a:lnTo>
                      <a:pt x="1454" y="39"/>
                    </a:lnTo>
                    <a:cubicBezTo>
                      <a:pt x="1418" y="35"/>
                      <a:pt x="1382" y="34"/>
                      <a:pt x="1346" y="34"/>
                    </a:cubicBezTo>
                    <a:lnTo>
                      <a:pt x="137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3897125" y="4481975"/>
                <a:ext cx="55900" cy="50900"/>
              </a:xfrm>
              <a:custGeom>
                <a:avLst/>
                <a:gdLst/>
                <a:ahLst/>
                <a:cxnLst/>
                <a:rect l="l" t="t" r="r" b="b"/>
                <a:pathLst>
                  <a:path w="2236" h="2036" extrusionOk="0">
                    <a:moveTo>
                      <a:pt x="2102" y="34"/>
                    </a:moveTo>
                    <a:lnTo>
                      <a:pt x="1401" y="1836"/>
                    </a:lnTo>
                    <a:lnTo>
                      <a:pt x="1001" y="801"/>
                    </a:lnTo>
                    <a:lnTo>
                      <a:pt x="200" y="68"/>
                    </a:lnTo>
                    <a:lnTo>
                      <a:pt x="2102" y="34"/>
                    </a:lnTo>
                    <a:close/>
                    <a:moveTo>
                      <a:pt x="0" y="1"/>
                    </a:moveTo>
                    <a:lnTo>
                      <a:pt x="934" y="835"/>
                    </a:lnTo>
                    <a:lnTo>
                      <a:pt x="1401" y="2036"/>
                    </a:lnTo>
                    <a:lnTo>
                      <a:pt x="22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3921300" y="4481150"/>
                <a:ext cx="31725" cy="21700"/>
              </a:xfrm>
              <a:custGeom>
                <a:avLst/>
                <a:gdLst/>
                <a:ahLst/>
                <a:cxnLst/>
                <a:rect l="l" t="t" r="r" b="b"/>
                <a:pathLst>
                  <a:path w="1269" h="868" extrusionOk="0">
                    <a:moveTo>
                      <a:pt x="1235" y="0"/>
                    </a:moveTo>
                    <a:lnTo>
                      <a:pt x="1" y="801"/>
                    </a:lnTo>
                    <a:lnTo>
                      <a:pt x="34" y="868"/>
                    </a:lnTo>
                    <a:lnTo>
                      <a:pt x="1268" y="67"/>
                    </a:lnTo>
                    <a:lnTo>
                      <a:pt x="123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3704475" y="4473550"/>
                <a:ext cx="70925" cy="61000"/>
              </a:xfrm>
              <a:custGeom>
                <a:avLst/>
                <a:gdLst/>
                <a:ahLst/>
                <a:cxnLst/>
                <a:rect l="l" t="t" r="r" b="b"/>
                <a:pathLst>
                  <a:path w="2837" h="2440" extrusionOk="0">
                    <a:moveTo>
                      <a:pt x="725" y="0"/>
                    </a:moveTo>
                    <a:cubicBezTo>
                      <a:pt x="411" y="0"/>
                      <a:pt x="100" y="192"/>
                      <a:pt x="34" y="571"/>
                    </a:cubicBezTo>
                    <a:cubicBezTo>
                      <a:pt x="1" y="838"/>
                      <a:pt x="68" y="1072"/>
                      <a:pt x="234" y="1272"/>
                    </a:cubicBezTo>
                    <a:cubicBezTo>
                      <a:pt x="368" y="1472"/>
                      <a:pt x="535" y="1639"/>
                      <a:pt x="701" y="1772"/>
                    </a:cubicBezTo>
                    <a:cubicBezTo>
                      <a:pt x="968" y="2006"/>
                      <a:pt x="1202" y="2206"/>
                      <a:pt x="1435" y="2439"/>
                    </a:cubicBezTo>
                    <a:cubicBezTo>
                      <a:pt x="1702" y="2206"/>
                      <a:pt x="1902" y="2006"/>
                      <a:pt x="2169" y="1772"/>
                    </a:cubicBezTo>
                    <a:cubicBezTo>
                      <a:pt x="2336" y="1605"/>
                      <a:pt x="2503" y="1439"/>
                      <a:pt x="2636" y="1238"/>
                    </a:cubicBezTo>
                    <a:cubicBezTo>
                      <a:pt x="2769" y="1038"/>
                      <a:pt x="2836" y="805"/>
                      <a:pt x="2803" y="571"/>
                    </a:cubicBezTo>
                    <a:cubicBezTo>
                      <a:pt x="2721" y="196"/>
                      <a:pt x="2416" y="12"/>
                      <a:pt x="2114" y="12"/>
                    </a:cubicBezTo>
                    <a:cubicBezTo>
                      <a:pt x="1799" y="12"/>
                      <a:pt x="1486" y="213"/>
                      <a:pt x="1435" y="605"/>
                    </a:cubicBezTo>
                    <a:cubicBezTo>
                      <a:pt x="1368" y="200"/>
                      <a:pt x="1045" y="0"/>
                      <a:pt x="725"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3072375" y="4065850"/>
                <a:ext cx="1672050" cy="562100"/>
              </a:xfrm>
              <a:custGeom>
                <a:avLst/>
                <a:gdLst/>
                <a:ahLst/>
                <a:cxnLst/>
                <a:rect l="l" t="t" r="r" b="b"/>
                <a:pathLst>
                  <a:path w="66882" h="22484" extrusionOk="0">
                    <a:moveTo>
                      <a:pt x="0" y="1"/>
                    </a:moveTo>
                    <a:lnTo>
                      <a:pt x="0" y="101"/>
                    </a:lnTo>
                    <a:lnTo>
                      <a:pt x="0" y="22450"/>
                    </a:lnTo>
                    <a:lnTo>
                      <a:pt x="0" y="22483"/>
                    </a:lnTo>
                    <a:lnTo>
                      <a:pt x="100" y="22483"/>
                    </a:lnTo>
                    <a:lnTo>
                      <a:pt x="47901" y="22450"/>
                    </a:lnTo>
                    <a:lnTo>
                      <a:pt x="61811" y="22417"/>
                    </a:lnTo>
                    <a:lnTo>
                      <a:pt x="61744" y="22417"/>
                    </a:lnTo>
                    <a:lnTo>
                      <a:pt x="47801" y="22383"/>
                    </a:lnTo>
                    <a:lnTo>
                      <a:pt x="200" y="22317"/>
                    </a:lnTo>
                    <a:lnTo>
                      <a:pt x="200" y="22317"/>
                    </a:lnTo>
                    <a:lnTo>
                      <a:pt x="200" y="201"/>
                    </a:lnTo>
                    <a:lnTo>
                      <a:pt x="200" y="201"/>
                    </a:lnTo>
                    <a:lnTo>
                      <a:pt x="66714" y="167"/>
                    </a:lnTo>
                    <a:lnTo>
                      <a:pt x="66714" y="167"/>
                    </a:lnTo>
                    <a:cubicBezTo>
                      <a:pt x="66715" y="7141"/>
                      <a:pt x="66748" y="12689"/>
                      <a:pt x="66748" y="16512"/>
                    </a:cubicBezTo>
                    <a:cubicBezTo>
                      <a:pt x="66748" y="18414"/>
                      <a:pt x="66748" y="19882"/>
                      <a:pt x="66748" y="20916"/>
                    </a:cubicBezTo>
                    <a:lnTo>
                      <a:pt x="66748" y="22050"/>
                    </a:lnTo>
                    <a:lnTo>
                      <a:pt x="66748" y="22450"/>
                    </a:lnTo>
                    <a:cubicBezTo>
                      <a:pt x="66748" y="22450"/>
                      <a:pt x="66814" y="22317"/>
                      <a:pt x="66814" y="22050"/>
                    </a:cubicBezTo>
                    <a:lnTo>
                      <a:pt x="66814" y="20916"/>
                    </a:lnTo>
                    <a:lnTo>
                      <a:pt x="66814" y="16546"/>
                    </a:lnTo>
                    <a:cubicBezTo>
                      <a:pt x="66848" y="12710"/>
                      <a:pt x="66881" y="7106"/>
                      <a:pt x="66881" y="101"/>
                    </a:cubicBezTo>
                    <a:lnTo>
                      <a:pt x="66881" y="34"/>
                    </a:lnTo>
                    <a:lnTo>
                      <a:pt x="66781" y="34"/>
                    </a:lnTo>
                    <a:lnTo>
                      <a:pt x="10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141575" y="4161750"/>
                <a:ext cx="463700" cy="371950"/>
              </a:xfrm>
              <a:custGeom>
                <a:avLst/>
                <a:gdLst/>
                <a:ahLst/>
                <a:cxnLst/>
                <a:rect l="l" t="t" r="r" b="b"/>
                <a:pathLst>
                  <a:path w="18548" h="14878" extrusionOk="0">
                    <a:moveTo>
                      <a:pt x="101" y="1"/>
                    </a:moveTo>
                    <a:lnTo>
                      <a:pt x="1" y="14778"/>
                    </a:lnTo>
                    <a:lnTo>
                      <a:pt x="18481" y="14878"/>
                    </a:lnTo>
                    <a:lnTo>
                      <a:pt x="18547" y="101"/>
                    </a:lnTo>
                    <a:lnTo>
                      <a:pt x="10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137400" y="4158425"/>
                <a:ext cx="467875" cy="376125"/>
              </a:xfrm>
              <a:custGeom>
                <a:avLst/>
                <a:gdLst/>
                <a:ahLst/>
                <a:cxnLst/>
                <a:rect l="l" t="t" r="r" b="b"/>
                <a:pathLst>
                  <a:path w="18715" h="15045" extrusionOk="0">
                    <a:moveTo>
                      <a:pt x="101" y="0"/>
                    </a:moveTo>
                    <a:lnTo>
                      <a:pt x="101" y="100"/>
                    </a:lnTo>
                    <a:cubicBezTo>
                      <a:pt x="68" y="4503"/>
                      <a:pt x="34" y="9540"/>
                      <a:pt x="1" y="14844"/>
                    </a:cubicBezTo>
                    <a:lnTo>
                      <a:pt x="101" y="14978"/>
                    </a:lnTo>
                    <a:lnTo>
                      <a:pt x="5138" y="14978"/>
                    </a:lnTo>
                    <a:lnTo>
                      <a:pt x="9941" y="15011"/>
                    </a:lnTo>
                    <a:lnTo>
                      <a:pt x="18581" y="15044"/>
                    </a:lnTo>
                    <a:lnTo>
                      <a:pt x="18681" y="15044"/>
                    </a:lnTo>
                    <a:lnTo>
                      <a:pt x="18681" y="14944"/>
                    </a:lnTo>
                    <a:lnTo>
                      <a:pt x="18681" y="4203"/>
                    </a:lnTo>
                    <a:lnTo>
                      <a:pt x="18681" y="1234"/>
                    </a:lnTo>
                    <a:cubicBezTo>
                      <a:pt x="18648" y="1935"/>
                      <a:pt x="18648" y="2969"/>
                      <a:pt x="18648" y="4237"/>
                    </a:cubicBezTo>
                    <a:cubicBezTo>
                      <a:pt x="18615" y="6819"/>
                      <a:pt x="18581" y="10452"/>
                      <a:pt x="18516" y="14843"/>
                    </a:cubicBezTo>
                    <a:lnTo>
                      <a:pt x="18516" y="14843"/>
                    </a:lnTo>
                    <a:lnTo>
                      <a:pt x="9975" y="14778"/>
                    </a:lnTo>
                    <a:lnTo>
                      <a:pt x="5171" y="14744"/>
                    </a:lnTo>
                    <a:lnTo>
                      <a:pt x="268" y="14744"/>
                    </a:lnTo>
                    <a:cubicBezTo>
                      <a:pt x="268" y="9497"/>
                      <a:pt x="301" y="4543"/>
                      <a:pt x="334" y="201"/>
                    </a:cubicBezTo>
                    <a:lnTo>
                      <a:pt x="334" y="201"/>
                    </a:lnTo>
                    <a:lnTo>
                      <a:pt x="13577" y="234"/>
                    </a:lnTo>
                    <a:lnTo>
                      <a:pt x="18714" y="234"/>
                    </a:lnTo>
                    <a:lnTo>
                      <a:pt x="18581" y="167"/>
                    </a:lnTo>
                    <a:lnTo>
                      <a:pt x="17347" y="167"/>
                    </a:lnTo>
                    <a:lnTo>
                      <a:pt x="13577" y="100"/>
                    </a:lnTo>
                    <a:lnTo>
                      <a:pt x="2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3157425" y="4185100"/>
                <a:ext cx="431175" cy="325250"/>
              </a:xfrm>
              <a:custGeom>
                <a:avLst/>
                <a:gdLst/>
                <a:ahLst/>
                <a:cxnLst/>
                <a:rect l="l" t="t" r="r" b="b"/>
                <a:pathLst>
                  <a:path w="17247" h="13010" extrusionOk="0">
                    <a:moveTo>
                      <a:pt x="67" y="1"/>
                    </a:moveTo>
                    <a:lnTo>
                      <a:pt x="1" y="12910"/>
                    </a:lnTo>
                    <a:lnTo>
                      <a:pt x="17179" y="13010"/>
                    </a:lnTo>
                    <a:lnTo>
                      <a:pt x="17246" y="101"/>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3157425" y="4307700"/>
                <a:ext cx="429500" cy="202650"/>
              </a:xfrm>
              <a:custGeom>
                <a:avLst/>
                <a:gdLst/>
                <a:ahLst/>
                <a:cxnLst/>
                <a:rect l="l" t="t" r="r" b="b"/>
                <a:pathLst>
                  <a:path w="17180" h="8106" extrusionOk="0">
                    <a:moveTo>
                      <a:pt x="6038" y="0"/>
                    </a:moveTo>
                    <a:lnTo>
                      <a:pt x="1" y="8006"/>
                    </a:lnTo>
                    <a:lnTo>
                      <a:pt x="17179" y="8106"/>
                    </a:lnTo>
                    <a:lnTo>
                      <a:pt x="12276" y="2369"/>
                    </a:lnTo>
                    <a:lnTo>
                      <a:pt x="9741" y="5037"/>
                    </a:lnTo>
                    <a:lnTo>
                      <a:pt x="603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3361750" y="4250150"/>
                <a:ext cx="79225" cy="67825"/>
              </a:xfrm>
              <a:custGeom>
                <a:avLst/>
                <a:gdLst/>
                <a:ahLst/>
                <a:cxnLst/>
                <a:rect l="l" t="t" r="r" b="b"/>
                <a:pathLst>
                  <a:path w="3169" h="2713" extrusionOk="0">
                    <a:moveTo>
                      <a:pt x="1835" y="1"/>
                    </a:moveTo>
                    <a:cubicBezTo>
                      <a:pt x="634" y="1"/>
                      <a:pt x="0" y="1435"/>
                      <a:pt x="867" y="2302"/>
                    </a:cubicBezTo>
                    <a:cubicBezTo>
                      <a:pt x="1140" y="2586"/>
                      <a:pt x="1481" y="2713"/>
                      <a:pt x="1815" y="2713"/>
                    </a:cubicBezTo>
                    <a:cubicBezTo>
                      <a:pt x="2504" y="2713"/>
                      <a:pt x="3169" y="2176"/>
                      <a:pt x="3169" y="1368"/>
                    </a:cubicBezTo>
                    <a:cubicBezTo>
                      <a:pt x="3169" y="601"/>
                      <a:pt x="2569" y="1"/>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436800" y="1766700"/>
                <a:ext cx="485375" cy="5025"/>
              </a:xfrm>
              <a:custGeom>
                <a:avLst/>
                <a:gdLst/>
                <a:ahLst/>
                <a:cxnLst/>
                <a:rect l="l" t="t" r="r" b="b"/>
                <a:pathLst>
                  <a:path w="19415" h="201" extrusionOk="0">
                    <a:moveTo>
                      <a:pt x="9707" y="1"/>
                    </a:moveTo>
                    <a:cubicBezTo>
                      <a:pt x="7005" y="1"/>
                      <a:pt x="4603" y="34"/>
                      <a:pt x="2836" y="34"/>
                    </a:cubicBezTo>
                    <a:lnTo>
                      <a:pt x="767" y="67"/>
                    </a:lnTo>
                    <a:lnTo>
                      <a:pt x="200" y="67"/>
                    </a:lnTo>
                    <a:cubicBezTo>
                      <a:pt x="134" y="67"/>
                      <a:pt x="67" y="67"/>
                      <a:pt x="0" y="101"/>
                    </a:cubicBezTo>
                    <a:lnTo>
                      <a:pt x="200" y="101"/>
                    </a:lnTo>
                    <a:lnTo>
                      <a:pt x="767" y="134"/>
                    </a:lnTo>
                    <a:lnTo>
                      <a:pt x="2836" y="168"/>
                    </a:lnTo>
                    <a:cubicBezTo>
                      <a:pt x="4603" y="201"/>
                      <a:pt x="7005" y="201"/>
                      <a:pt x="9707" y="201"/>
                    </a:cubicBezTo>
                    <a:cubicBezTo>
                      <a:pt x="12409" y="201"/>
                      <a:pt x="14811" y="168"/>
                      <a:pt x="16579" y="168"/>
                    </a:cubicBezTo>
                    <a:lnTo>
                      <a:pt x="18647" y="134"/>
                    </a:lnTo>
                    <a:lnTo>
                      <a:pt x="19214" y="101"/>
                    </a:lnTo>
                    <a:lnTo>
                      <a:pt x="19414" y="101"/>
                    </a:lnTo>
                    <a:cubicBezTo>
                      <a:pt x="19347" y="67"/>
                      <a:pt x="19281" y="67"/>
                      <a:pt x="19214" y="67"/>
                    </a:cubicBezTo>
                    <a:lnTo>
                      <a:pt x="18647" y="67"/>
                    </a:lnTo>
                    <a:lnTo>
                      <a:pt x="16579" y="34"/>
                    </a:lnTo>
                    <a:cubicBezTo>
                      <a:pt x="14811" y="1"/>
                      <a:pt x="12409" y="1"/>
                      <a:pt x="97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4515900" y="3677250"/>
                <a:ext cx="88425" cy="132600"/>
              </a:xfrm>
              <a:custGeom>
                <a:avLst/>
                <a:gdLst/>
                <a:ahLst/>
                <a:cxnLst/>
                <a:rect l="l" t="t" r="r" b="b"/>
                <a:pathLst>
                  <a:path w="3537" h="5304" extrusionOk="0">
                    <a:moveTo>
                      <a:pt x="3369" y="167"/>
                    </a:moveTo>
                    <a:lnTo>
                      <a:pt x="3369" y="4937"/>
                    </a:lnTo>
                    <a:lnTo>
                      <a:pt x="1768" y="3303"/>
                    </a:lnTo>
                    <a:lnTo>
                      <a:pt x="1735" y="3269"/>
                    </a:lnTo>
                    <a:lnTo>
                      <a:pt x="134" y="4837"/>
                    </a:lnTo>
                    <a:lnTo>
                      <a:pt x="134" y="167"/>
                    </a:lnTo>
                    <a:close/>
                    <a:moveTo>
                      <a:pt x="0" y="0"/>
                    </a:moveTo>
                    <a:lnTo>
                      <a:pt x="0" y="5204"/>
                    </a:lnTo>
                    <a:lnTo>
                      <a:pt x="1735" y="3469"/>
                    </a:lnTo>
                    <a:lnTo>
                      <a:pt x="3536" y="5304"/>
                    </a:lnTo>
                    <a:lnTo>
                      <a:pt x="3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326700" y="3681400"/>
                <a:ext cx="147625" cy="115125"/>
              </a:xfrm>
              <a:custGeom>
                <a:avLst/>
                <a:gdLst/>
                <a:ahLst/>
                <a:cxnLst/>
                <a:rect l="l" t="t" r="r" b="b"/>
                <a:pathLst>
                  <a:path w="5905" h="4605" extrusionOk="0">
                    <a:moveTo>
                      <a:pt x="2945" y="1"/>
                    </a:moveTo>
                    <a:cubicBezTo>
                      <a:pt x="2931" y="1"/>
                      <a:pt x="2917" y="1"/>
                      <a:pt x="2903" y="1"/>
                    </a:cubicBezTo>
                    <a:cubicBezTo>
                      <a:pt x="31" y="1"/>
                      <a:pt x="1" y="4216"/>
                      <a:pt x="2751" y="4398"/>
                    </a:cubicBezTo>
                    <a:lnTo>
                      <a:pt x="2750" y="4398"/>
                    </a:lnTo>
                    <a:cubicBezTo>
                      <a:pt x="1088" y="4114"/>
                      <a:pt x="177" y="1741"/>
                      <a:pt x="1902" y="501"/>
                    </a:cubicBezTo>
                    <a:cubicBezTo>
                      <a:pt x="2315" y="206"/>
                      <a:pt x="2744" y="79"/>
                      <a:pt x="3152" y="79"/>
                    </a:cubicBezTo>
                    <a:cubicBezTo>
                      <a:pt x="3437" y="79"/>
                      <a:pt x="3712" y="141"/>
                      <a:pt x="3965" y="251"/>
                    </a:cubicBezTo>
                    <a:lnTo>
                      <a:pt x="3965" y="251"/>
                    </a:lnTo>
                    <a:cubicBezTo>
                      <a:pt x="3668" y="93"/>
                      <a:pt x="3324" y="1"/>
                      <a:pt x="2945" y="1"/>
                    </a:cubicBezTo>
                    <a:close/>
                    <a:moveTo>
                      <a:pt x="3965" y="251"/>
                    </a:moveTo>
                    <a:cubicBezTo>
                      <a:pt x="5134" y="876"/>
                      <a:pt x="5568" y="2535"/>
                      <a:pt x="4538" y="3670"/>
                    </a:cubicBezTo>
                    <a:lnTo>
                      <a:pt x="4504" y="3704"/>
                    </a:lnTo>
                    <a:lnTo>
                      <a:pt x="4638" y="4304"/>
                    </a:lnTo>
                    <a:lnTo>
                      <a:pt x="4037" y="4037"/>
                    </a:lnTo>
                    <a:lnTo>
                      <a:pt x="4004" y="4071"/>
                    </a:lnTo>
                    <a:cubicBezTo>
                      <a:pt x="3670" y="4237"/>
                      <a:pt x="3303" y="4371"/>
                      <a:pt x="2936" y="4404"/>
                    </a:cubicBezTo>
                    <a:cubicBezTo>
                      <a:pt x="2873" y="4404"/>
                      <a:pt x="2811" y="4402"/>
                      <a:pt x="2751" y="4398"/>
                    </a:cubicBezTo>
                    <a:lnTo>
                      <a:pt x="2750" y="4398"/>
                    </a:lnTo>
                    <a:cubicBezTo>
                      <a:pt x="2858" y="4416"/>
                      <a:pt x="2969" y="4426"/>
                      <a:pt x="3083" y="4426"/>
                    </a:cubicBezTo>
                    <a:cubicBezTo>
                      <a:pt x="3385" y="4426"/>
                      <a:pt x="3707" y="4358"/>
                      <a:pt x="4037" y="4204"/>
                    </a:cubicBezTo>
                    <a:lnTo>
                      <a:pt x="4871" y="4604"/>
                    </a:lnTo>
                    <a:lnTo>
                      <a:pt x="4871" y="4604"/>
                    </a:lnTo>
                    <a:lnTo>
                      <a:pt x="4704" y="3737"/>
                    </a:lnTo>
                    <a:cubicBezTo>
                      <a:pt x="5905" y="2470"/>
                      <a:pt x="5194" y="789"/>
                      <a:pt x="3965" y="25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515175" y="3684750"/>
                <a:ext cx="110950" cy="102600"/>
              </a:xfrm>
              <a:custGeom>
                <a:avLst/>
                <a:gdLst/>
                <a:ahLst/>
                <a:cxnLst/>
                <a:rect l="l" t="t" r="r" b="b"/>
                <a:pathLst>
                  <a:path w="4438" h="4104" extrusionOk="0">
                    <a:moveTo>
                      <a:pt x="4204" y="167"/>
                    </a:moveTo>
                    <a:lnTo>
                      <a:pt x="2836" y="3670"/>
                    </a:lnTo>
                    <a:lnTo>
                      <a:pt x="2002" y="1635"/>
                    </a:lnTo>
                    <a:lnTo>
                      <a:pt x="434" y="201"/>
                    </a:lnTo>
                    <a:lnTo>
                      <a:pt x="4204" y="167"/>
                    </a:lnTo>
                    <a:close/>
                    <a:moveTo>
                      <a:pt x="4437" y="0"/>
                    </a:moveTo>
                    <a:lnTo>
                      <a:pt x="1" y="34"/>
                    </a:lnTo>
                    <a:lnTo>
                      <a:pt x="1835" y="1702"/>
                    </a:lnTo>
                    <a:lnTo>
                      <a:pt x="2803" y="4103"/>
                    </a:lnTo>
                    <a:lnTo>
                      <a:pt x="44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563550" y="3684750"/>
                <a:ext cx="62575" cy="42550"/>
              </a:xfrm>
              <a:custGeom>
                <a:avLst/>
                <a:gdLst/>
                <a:ahLst/>
                <a:cxnLst/>
                <a:rect l="l" t="t" r="r" b="b"/>
                <a:pathLst>
                  <a:path w="2503" h="1702" extrusionOk="0">
                    <a:moveTo>
                      <a:pt x="2436" y="0"/>
                    </a:moveTo>
                    <a:lnTo>
                      <a:pt x="0" y="1568"/>
                    </a:lnTo>
                    <a:lnTo>
                      <a:pt x="101" y="1702"/>
                    </a:lnTo>
                    <a:lnTo>
                      <a:pt x="2502" y="134"/>
                    </a:lnTo>
                    <a:lnTo>
                      <a:pt x="24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3137400" y="3671075"/>
                <a:ext cx="138475" cy="119600"/>
              </a:xfrm>
              <a:custGeom>
                <a:avLst/>
                <a:gdLst/>
                <a:ahLst/>
                <a:cxnLst/>
                <a:rect l="l" t="t" r="r" b="b"/>
                <a:pathLst>
                  <a:path w="5539" h="4784" extrusionOk="0">
                    <a:moveTo>
                      <a:pt x="4132" y="0"/>
                    </a:moveTo>
                    <a:cubicBezTo>
                      <a:pt x="3503" y="0"/>
                      <a:pt x="2872" y="410"/>
                      <a:pt x="2770" y="1215"/>
                    </a:cubicBezTo>
                    <a:cubicBezTo>
                      <a:pt x="2651" y="435"/>
                      <a:pt x="2024" y="43"/>
                      <a:pt x="1401" y="43"/>
                    </a:cubicBezTo>
                    <a:cubicBezTo>
                      <a:pt x="798" y="43"/>
                      <a:pt x="199" y="410"/>
                      <a:pt x="68" y="1148"/>
                    </a:cubicBezTo>
                    <a:cubicBezTo>
                      <a:pt x="1" y="1615"/>
                      <a:pt x="134" y="2115"/>
                      <a:pt x="401" y="2482"/>
                    </a:cubicBezTo>
                    <a:cubicBezTo>
                      <a:pt x="668" y="2882"/>
                      <a:pt x="1002" y="3216"/>
                      <a:pt x="1369" y="3516"/>
                    </a:cubicBezTo>
                    <a:cubicBezTo>
                      <a:pt x="1869" y="3916"/>
                      <a:pt x="2336" y="4350"/>
                      <a:pt x="2836" y="4784"/>
                    </a:cubicBezTo>
                    <a:cubicBezTo>
                      <a:pt x="3303" y="4350"/>
                      <a:pt x="3737" y="3916"/>
                      <a:pt x="4204" y="3483"/>
                    </a:cubicBezTo>
                    <a:cubicBezTo>
                      <a:pt x="4571" y="3183"/>
                      <a:pt x="4904" y="2849"/>
                      <a:pt x="5171" y="2449"/>
                    </a:cubicBezTo>
                    <a:cubicBezTo>
                      <a:pt x="5438" y="2048"/>
                      <a:pt x="5538" y="1581"/>
                      <a:pt x="5472" y="1114"/>
                    </a:cubicBezTo>
                    <a:cubicBezTo>
                      <a:pt x="5325" y="368"/>
                      <a:pt x="4729" y="0"/>
                      <a:pt x="413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3189125" y="1694150"/>
                <a:ext cx="150125" cy="150125"/>
              </a:xfrm>
              <a:custGeom>
                <a:avLst/>
                <a:gdLst/>
                <a:ahLst/>
                <a:cxnLst/>
                <a:rect l="l" t="t" r="r" b="b"/>
                <a:pathLst>
                  <a:path w="6005" h="6005" extrusionOk="0">
                    <a:moveTo>
                      <a:pt x="3002" y="1"/>
                    </a:moveTo>
                    <a:cubicBezTo>
                      <a:pt x="1334" y="1"/>
                      <a:pt x="0" y="1335"/>
                      <a:pt x="0" y="3003"/>
                    </a:cubicBezTo>
                    <a:cubicBezTo>
                      <a:pt x="0" y="4671"/>
                      <a:pt x="1334" y="6005"/>
                      <a:pt x="3002" y="6005"/>
                    </a:cubicBezTo>
                    <a:cubicBezTo>
                      <a:pt x="4670" y="6005"/>
                      <a:pt x="6004" y="4671"/>
                      <a:pt x="6004" y="3003"/>
                    </a:cubicBezTo>
                    <a:cubicBezTo>
                      <a:pt x="6004" y="1335"/>
                      <a:pt x="4670" y="1"/>
                      <a:pt x="300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3167425" y="3375350"/>
                <a:ext cx="1408550" cy="5875"/>
              </a:xfrm>
              <a:custGeom>
                <a:avLst/>
                <a:gdLst/>
                <a:ahLst/>
                <a:cxnLst/>
                <a:rect l="l" t="t" r="r" b="b"/>
                <a:pathLst>
                  <a:path w="56342" h="235" extrusionOk="0">
                    <a:moveTo>
                      <a:pt x="28154" y="1"/>
                    </a:moveTo>
                    <a:cubicBezTo>
                      <a:pt x="12610" y="1"/>
                      <a:pt x="1" y="68"/>
                      <a:pt x="1" y="134"/>
                    </a:cubicBezTo>
                    <a:cubicBezTo>
                      <a:pt x="1" y="168"/>
                      <a:pt x="12610" y="234"/>
                      <a:pt x="28154" y="234"/>
                    </a:cubicBezTo>
                    <a:cubicBezTo>
                      <a:pt x="43732" y="234"/>
                      <a:pt x="56341" y="168"/>
                      <a:pt x="56341" y="134"/>
                    </a:cubicBezTo>
                    <a:cubicBezTo>
                      <a:pt x="56341" y="68"/>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3167425" y="3258600"/>
                <a:ext cx="1408550" cy="5025"/>
              </a:xfrm>
              <a:custGeom>
                <a:avLst/>
                <a:gdLst/>
                <a:ahLst/>
                <a:cxnLst/>
                <a:rect l="l" t="t" r="r" b="b"/>
                <a:pathLst>
                  <a:path w="56342" h="201" extrusionOk="0">
                    <a:moveTo>
                      <a:pt x="28154" y="1"/>
                    </a:moveTo>
                    <a:cubicBezTo>
                      <a:pt x="12610" y="1"/>
                      <a:pt x="1" y="34"/>
                      <a:pt x="1" y="101"/>
                    </a:cubicBezTo>
                    <a:cubicBezTo>
                      <a:pt x="1" y="168"/>
                      <a:pt x="12610" y="201"/>
                      <a:pt x="28154" y="201"/>
                    </a:cubicBezTo>
                    <a:cubicBezTo>
                      <a:pt x="43732" y="201"/>
                      <a:pt x="56341" y="168"/>
                      <a:pt x="56341" y="101"/>
                    </a:cubicBezTo>
                    <a:cubicBezTo>
                      <a:pt x="56341" y="34"/>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3167425" y="3494600"/>
                <a:ext cx="766425" cy="5875"/>
              </a:xfrm>
              <a:custGeom>
                <a:avLst/>
                <a:gdLst/>
                <a:ahLst/>
                <a:cxnLst/>
                <a:rect l="l" t="t" r="r" b="b"/>
                <a:pathLst>
                  <a:path w="30657" h="235" extrusionOk="0">
                    <a:moveTo>
                      <a:pt x="15312" y="1"/>
                    </a:moveTo>
                    <a:cubicBezTo>
                      <a:pt x="6839" y="1"/>
                      <a:pt x="1" y="68"/>
                      <a:pt x="1" y="101"/>
                    </a:cubicBezTo>
                    <a:cubicBezTo>
                      <a:pt x="1" y="168"/>
                      <a:pt x="6839" y="234"/>
                      <a:pt x="15312" y="234"/>
                    </a:cubicBezTo>
                    <a:cubicBezTo>
                      <a:pt x="23784" y="234"/>
                      <a:pt x="30656" y="168"/>
                      <a:pt x="30656" y="101"/>
                    </a:cubicBezTo>
                    <a:cubicBezTo>
                      <a:pt x="30656" y="68"/>
                      <a:pt x="23784" y="1"/>
                      <a:pt x="1531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769750" y="4745500"/>
                <a:ext cx="69850" cy="59950"/>
              </a:xfrm>
              <a:custGeom>
                <a:avLst/>
                <a:gdLst/>
                <a:ahLst/>
                <a:cxnLst/>
                <a:rect l="l" t="t" r="r" b="b"/>
                <a:pathLst>
                  <a:path w="2794" h="2398" extrusionOk="0">
                    <a:moveTo>
                      <a:pt x="1553" y="0"/>
                    </a:moveTo>
                    <a:cubicBezTo>
                      <a:pt x="512" y="0"/>
                      <a:pt x="1" y="1278"/>
                      <a:pt x="726" y="2036"/>
                    </a:cubicBezTo>
                    <a:cubicBezTo>
                      <a:pt x="965" y="2286"/>
                      <a:pt x="1265" y="2398"/>
                      <a:pt x="1561" y="2398"/>
                    </a:cubicBezTo>
                    <a:cubicBezTo>
                      <a:pt x="2173" y="2398"/>
                      <a:pt x="2771" y="1921"/>
                      <a:pt x="2794" y="1202"/>
                    </a:cubicBezTo>
                    <a:cubicBezTo>
                      <a:pt x="2794" y="534"/>
                      <a:pt x="2260" y="1"/>
                      <a:pt x="1593" y="1"/>
                    </a:cubicBezTo>
                    <a:cubicBezTo>
                      <a:pt x="1579" y="0"/>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862100" y="4745500"/>
                <a:ext cx="70075" cy="59975"/>
              </a:xfrm>
              <a:custGeom>
                <a:avLst/>
                <a:gdLst/>
                <a:ahLst/>
                <a:cxnLst/>
                <a:rect l="l" t="t" r="r" b="b"/>
                <a:pathLst>
                  <a:path w="2803" h="2399" extrusionOk="0">
                    <a:moveTo>
                      <a:pt x="1601" y="1"/>
                    </a:moveTo>
                    <a:cubicBezTo>
                      <a:pt x="534" y="1"/>
                      <a:pt x="0" y="1268"/>
                      <a:pt x="734" y="2036"/>
                    </a:cubicBezTo>
                    <a:cubicBezTo>
                      <a:pt x="975" y="2287"/>
                      <a:pt x="1277" y="2399"/>
                      <a:pt x="1574" y="2399"/>
                    </a:cubicBezTo>
                    <a:cubicBezTo>
                      <a:pt x="2185" y="2399"/>
                      <a:pt x="2780" y="1930"/>
                      <a:pt x="2802" y="1235"/>
                    </a:cubicBezTo>
                    <a:cubicBezTo>
                      <a:pt x="2802" y="568"/>
                      <a:pt x="2269" y="1"/>
                      <a:pt x="16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3954900" y="4746325"/>
                <a:ext cx="69825" cy="59350"/>
              </a:xfrm>
              <a:custGeom>
                <a:avLst/>
                <a:gdLst/>
                <a:ahLst/>
                <a:cxnLst/>
                <a:rect l="l" t="t" r="r" b="b"/>
                <a:pathLst>
                  <a:path w="2793" h="2374" extrusionOk="0">
                    <a:moveTo>
                      <a:pt x="1553" y="0"/>
                    </a:moveTo>
                    <a:cubicBezTo>
                      <a:pt x="544" y="0"/>
                      <a:pt x="1" y="1278"/>
                      <a:pt x="758" y="2003"/>
                    </a:cubicBezTo>
                    <a:cubicBezTo>
                      <a:pt x="1003" y="2258"/>
                      <a:pt x="1307" y="2373"/>
                      <a:pt x="1604" y="2373"/>
                    </a:cubicBezTo>
                    <a:cubicBezTo>
                      <a:pt x="2200" y="2373"/>
                      <a:pt x="2771" y="1914"/>
                      <a:pt x="2793" y="1202"/>
                    </a:cubicBezTo>
                    <a:cubicBezTo>
                      <a:pt x="2793" y="535"/>
                      <a:pt x="2259" y="1"/>
                      <a:pt x="1592" y="1"/>
                    </a:cubicBezTo>
                    <a:cubicBezTo>
                      <a:pt x="1579" y="1"/>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084050" y="1917650"/>
                <a:ext cx="1667050" cy="1019925"/>
              </a:xfrm>
              <a:custGeom>
                <a:avLst/>
                <a:gdLst/>
                <a:ahLst/>
                <a:cxnLst/>
                <a:rect l="l" t="t" r="r" b="b"/>
                <a:pathLst>
                  <a:path w="66682" h="40797" extrusionOk="0">
                    <a:moveTo>
                      <a:pt x="0" y="0"/>
                    </a:moveTo>
                    <a:lnTo>
                      <a:pt x="0" y="40796"/>
                    </a:lnTo>
                    <a:lnTo>
                      <a:pt x="66681" y="40796"/>
                    </a:lnTo>
                    <a:lnTo>
                      <a:pt x="6668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238325" y="2298750"/>
                <a:ext cx="1368500" cy="638825"/>
              </a:xfrm>
              <a:custGeom>
                <a:avLst/>
                <a:gdLst/>
                <a:ahLst/>
                <a:cxnLst/>
                <a:rect l="l" t="t" r="r" b="b"/>
                <a:pathLst>
                  <a:path w="54740" h="25553" extrusionOk="0">
                    <a:moveTo>
                      <a:pt x="19114" y="1"/>
                    </a:moveTo>
                    <a:lnTo>
                      <a:pt x="0" y="25552"/>
                    </a:lnTo>
                    <a:lnTo>
                      <a:pt x="54739" y="25552"/>
                    </a:lnTo>
                    <a:lnTo>
                      <a:pt x="38961" y="7439"/>
                    </a:lnTo>
                    <a:lnTo>
                      <a:pt x="30956" y="15979"/>
                    </a:lnTo>
                    <a:lnTo>
                      <a:pt x="191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885450" y="2111950"/>
                <a:ext cx="251875" cy="215975"/>
              </a:xfrm>
              <a:custGeom>
                <a:avLst/>
                <a:gdLst/>
                <a:ahLst/>
                <a:cxnLst/>
                <a:rect l="l" t="t" r="r" b="b"/>
                <a:pathLst>
                  <a:path w="10075" h="8639" extrusionOk="0">
                    <a:moveTo>
                      <a:pt x="5771" y="1"/>
                    </a:moveTo>
                    <a:cubicBezTo>
                      <a:pt x="1935" y="1"/>
                      <a:pt x="0" y="4671"/>
                      <a:pt x="2736" y="7373"/>
                    </a:cubicBezTo>
                    <a:cubicBezTo>
                      <a:pt x="3609" y="8246"/>
                      <a:pt x="4686" y="8639"/>
                      <a:pt x="5742" y="8639"/>
                    </a:cubicBezTo>
                    <a:cubicBezTo>
                      <a:pt x="7952" y="8639"/>
                      <a:pt x="10074" y="6922"/>
                      <a:pt x="10074" y="4304"/>
                    </a:cubicBezTo>
                    <a:cubicBezTo>
                      <a:pt x="10074" y="1935"/>
                      <a:pt x="8139" y="1"/>
                      <a:pt x="577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077375" y="1575725"/>
                <a:ext cx="1672875" cy="2311700"/>
              </a:xfrm>
              <a:custGeom>
                <a:avLst/>
                <a:gdLst/>
                <a:ahLst/>
                <a:cxnLst/>
                <a:rect l="l" t="t" r="r" b="b"/>
                <a:pathLst>
                  <a:path w="66915" h="92468" extrusionOk="0">
                    <a:moveTo>
                      <a:pt x="0" y="1"/>
                    </a:moveTo>
                    <a:lnTo>
                      <a:pt x="0" y="101"/>
                    </a:lnTo>
                    <a:cubicBezTo>
                      <a:pt x="34" y="34626"/>
                      <a:pt x="34" y="66549"/>
                      <a:pt x="34" y="92367"/>
                    </a:cubicBezTo>
                    <a:lnTo>
                      <a:pt x="34" y="92467"/>
                    </a:lnTo>
                    <a:lnTo>
                      <a:pt x="134" y="92467"/>
                    </a:lnTo>
                    <a:lnTo>
                      <a:pt x="66815" y="92367"/>
                    </a:lnTo>
                    <a:lnTo>
                      <a:pt x="200" y="92267"/>
                    </a:lnTo>
                    <a:lnTo>
                      <a:pt x="200" y="92267"/>
                    </a:lnTo>
                    <a:lnTo>
                      <a:pt x="200" y="234"/>
                    </a:lnTo>
                    <a:lnTo>
                      <a:pt x="66681" y="234"/>
                    </a:lnTo>
                    <a:cubicBezTo>
                      <a:pt x="66748" y="54717"/>
                      <a:pt x="66781" y="91499"/>
                      <a:pt x="66781" y="92367"/>
                    </a:cubicBezTo>
                    <a:lnTo>
                      <a:pt x="66781" y="92367"/>
                    </a:lnTo>
                    <a:cubicBezTo>
                      <a:pt x="66782" y="92364"/>
                      <a:pt x="66815" y="92198"/>
                      <a:pt x="66815" y="91933"/>
                    </a:cubicBezTo>
                    <a:lnTo>
                      <a:pt x="66815" y="90633"/>
                    </a:lnTo>
                    <a:lnTo>
                      <a:pt x="66815" y="85629"/>
                    </a:lnTo>
                    <a:cubicBezTo>
                      <a:pt x="66848" y="81259"/>
                      <a:pt x="66848" y="74855"/>
                      <a:pt x="66848" y="66715"/>
                    </a:cubicBezTo>
                    <a:cubicBezTo>
                      <a:pt x="66881" y="50470"/>
                      <a:pt x="66881" y="27387"/>
                      <a:pt x="66915" y="101"/>
                    </a:cubicBezTo>
                    <a:lnTo>
                      <a:pt x="6691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288350" y="3605000"/>
                <a:ext cx="920550" cy="1385700"/>
              </a:xfrm>
              <a:custGeom>
                <a:avLst/>
                <a:gdLst/>
                <a:ahLst/>
                <a:cxnLst/>
                <a:rect l="l" t="t" r="r" b="b"/>
                <a:pathLst>
                  <a:path w="36822" h="55428" extrusionOk="0">
                    <a:moveTo>
                      <a:pt x="20493" y="0"/>
                    </a:moveTo>
                    <a:cubicBezTo>
                      <a:pt x="20169" y="0"/>
                      <a:pt x="19838" y="60"/>
                      <a:pt x="19515" y="188"/>
                    </a:cubicBezTo>
                    <a:lnTo>
                      <a:pt x="10908" y="4224"/>
                    </a:lnTo>
                    <a:cubicBezTo>
                      <a:pt x="10518" y="4115"/>
                      <a:pt x="10119" y="4057"/>
                      <a:pt x="9724" y="4057"/>
                    </a:cubicBezTo>
                    <a:cubicBezTo>
                      <a:pt x="9276" y="4057"/>
                      <a:pt x="8832" y="4132"/>
                      <a:pt x="8407" y="4291"/>
                    </a:cubicBezTo>
                    <a:cubicBezTo>
                      <a:pt x="7139" y="4725"/>
                      <a:pt x="6439" y="6059"/>
                      <a:pt x="6739" y="7327"/>
                    </a:cubicBezTo>
                    <a:lnTo>
                      <a:pt x="10241" y="21270"/>
                    </a:lnTo>
                    <a:lnTo>
                      <a:pt x="1" y="55428"/>
                    </a:lnTo>
                    <a:lnTo>
                      <a:pt x="22116" y="55428"/>
                    </a:lnTo>
                    <a:lnTo>
                      <a:pt x="26987" y="22638"/>
                    </a:lnTo>
                    <a:lnTo>
                      <a:pt x="28454" y="17701"/>
                    </a:lnTo>
                    <a:cubicBezTo>
                      <a:pt x="28721" y="16600"/>
                      <a:pt x="29055" y="15332"/>
                      <a:pt x="29522" y="13898"/>
                    </a:cubicBezTo>
                    <a:cubicBezTo>
                      <a:pt x="29955" y="12597"/>
                      <a:pt x="30989" y="11229"/>
                      <a:pt x="31957" y="10262"/>
                    </a:cubicBezTo>
                    <a:cubicBezTo>
                      <a:pt x="33458" y="8728"/>
                      <a:pt x="34192" y="8694"/>
                      <a:pt x="35192" y="7894"/>
                    </a:cubicBezTo>
                    <a:cubicBezTo>
                      <a:pt x="35292" y="7827"/>
                      <a:pt x="35393" y="7760"/>
                      <a:pt x="35493" y="7694"/>
                    </a:cubicBezTo>
                    <a:cubicBezTo>
                      <a:pt x="35659" y="7594"/>
                      <a:pt x="35826" y="7460"/>
                      <a:pt x="35960" y="7293"/>
                    </a:cubicBezTo>
                    <a:cubicBezTo>
                      <a:pt x="36822" y="6399"/>
                      <a:pt x="36064" y="5017"/>
                      <a:pt x="34448" y="5017"/>
                    </a:cubicBezTo>
                    <a:cubicBezTo>
                      <a:pt x="34375" y="5017"/>
                      <a:pt x="34301" y="5019"/>
                      <a:pt x="34225" y="5025"/>
                    </a:cubicBezTo>
                    <a:cubicBezTo>
                      <a:pt x="32891" y="5125"/>
                      <a:pt x="30723" y="5492"/>
                      <a:pt x="27187" y="9161"/>
                    </a:cubicBezTo>
                    <a:cubicBezTo>
                      <a:pt x="27153" y="9228"/>
                      <a:pt x="27087" y="9261"/>
                      <a:pt x="27053" y="9328"/>
                    </a:cubicBezTo>
                    <a:cubicBezTo>
                      <a:pt x="26788" y="9675"/>
                      <a:pt x="26525" y="9828"/>
                      <a:pt x="26267" y="9828"/>
                    </a:cubicBezTo>
                    <a:cubicBezTo>
                      <a:pt x="24739" y="9828"/>
                      <a:pt x="23407" y="4459"/>
                      <a:pt x="23150" y="2290"/>
                    </a:cubicBezTo>
                    <a:cubicBezTo>
                      <a:pt x="22938" y="933"/>
                      <a:pt x="21769" y="0"/>
                      <a:pt x="2049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3417600" y="3266950"/>
                <a:ext cx="970725" cy="800575"/>
              </a:xfrm>
              <a:custGeom>
                <a:avLst/>
                <a:gdLst/>
                <a:ahLst/>
                <a:cxnLst/>
                <a:rect l="l" t="t" r="r" b="b"/>
                <a:pathLst>
                  <a:path w="38829" h="32023" extrusionOk="0">
                    <a:moveTo>
                      <a:pt x="21483" y="0"/>
                    </a:moveTo>
                    <a:lnTo>
                      <a:pt x="15279" y="7039"/>
                    </a:lnTo>
                    <a:cubicBezTo>
                      <a:pt x="15279" y="7039"/>
                      <a:pt x="18081" y="8140"/>
                      <a:pt x="15645" y="12843"/>
                    </a:cubicBezTo>
                    <a:cubicBezTo>
                      <a:pt x="13210" y="17546"/>
                      <a:pt x="1" y="23217"/>
                      <a:pt x="1" y="23217"/>
                    </a:cubicBezTo>
                    <a:lnTo>
                      <a:pt x="6572" y="30822"/>
                    </a:lnTo>
                    <a:cubicBezTo>
                      <a:pt x="7256" y="31617"/>
                      <a:pt x="8215" y="32022"/>
                      <a:pt x="9185" y="32022"/>
                    </a:cubicBezTo>
                    <a:cubicBezTo>
                      <a:pt x="9966" y="32022"/>
                      <a:pt x="10754" y="31759"/>
                      <a:pt x="11409" y="31223"/>
                    </a:cubicBezTo>
                    <a:lnTo>
                      <a:pt x="28588" y="17246"/>
                    </a:lnTo>
                    <a:lnTo>
                      <a:pt x="31990" y="18213"/>
                    </a:lnTo>
                    <a:lnTo>
                      <a:pt x="38829" y="4804"/>
                    </a:lnTo>
                    <a:lnTo>
                      <a:pt x="2148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057450" y="1521000"/>
                <a:ext cx="2109050" cy="1742625"/>
              </a:xfrm>
              <a:custGeom>
                <a:avLst/>
                <a:gdLst/>
                <a:ahLst/>
                <a:cxnLst/>
                <a:rect l="l" t="t" r="r" b="b"/>
                <a:pathLst>
                  <a:path w="84362" h="69705" extrusionOk="0">
                    <a:moveTo>
                      <a:pt x="36406" y="0"/>
                    </a:moveTo>
                    <a:cubicBezTo>
                      <a:pt x="33281" y="0"/>
                      <a:pt x="26085" y="2163"/>
                      <a:pt x="14278" y="27808"/>
                    </a:cubicBezTo>
                    <a:cubicBezTo>
                      <a:pt x="1" y="58892"/>
                      <a:pt x="5580" y="66136"/>
                      <a:pt x="8421" y="66136"/>
                    </a:cubicBezTo>
                    <a:cubicBezTo>
                      <a:pt x="8428" y="66136"/>
                      <a:pt x="8434" y="66136"/>
                      <a:pt x="8441" y="66136"/>
                    </a:cubicBezTo>
                    <a:cubicBezTo>
                      <a:pt x="10981" y="66077"/>
                      <a:pt x="26436" y="61834"/>
                      <a:pt x="38327" y="61834"/>
                    </a:cubicBezTo>
                    <a:cubicBezTo>
                      <a:pt x="39867" y="61834"/>
                      <a:pt x="41347" y="61906"/>
                      <a:pt x="42732" y="62066"/>
                    </a:cubicBezTo>
                    <a:cubicBezTo>
                      <a:pt x="54807" y="63434"/>
                      <a:pt x="70352" y="69705"/>
                      <a:pt x="70352" y="69705"/>
                    </a:cubicBezTo>
                    <a:lnTo>
                      <a:pt x="84362" y="47289"/>
                    </a:lnTo>
                    <a:cubicBezTo>
                      <a:pt x="84362" y="47289"/>
                      <a:pt x="74355" y="45054"/>
                      <a:pt x="60278" y="31511"/>
                    </a:cubicBezTo>
                    <a:cubicBezTo>
                      <a:pt x="46207" y="18005"/>
                      <a:pt x="39600" y="88"/>
                      <a:pt x="37876" y="88"/>
                    </a:cubicBezTo>
                    <a:cubicBezTo>
                      <a:pt x="37871" y="88"/>
                      <a:pt x="37867" y="88"/>
                      <a:pt x="37862" y="88"/>
                    </a:cubicBezTo>
                    <a:cubicBezTo>
                      <a:pt x="37845" y="89"/>
                      <a:pt x="37828" y="89"/>
                      <a:pt x="37810" y="89"/>
                    </a:cubicBezTo>
                    <a:cubicBezTo>
                      <a:pt x="37506" y="89"/>
                      <a:pt x="37040" y="0"/>
                      <a:pt x="3640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4598450" y="3145200"/>
                <a:ext cx="199350" cy="216850"/>
              </a:xfrm>
              <a:custGeom>
                <a:avLst/>
                <a:gdLst/>
                <a:ahLst/>
                <a:cxnLst/>
                <a:rect l="l" t="t" r="r" b="b"/>
                <a:pathLst>
                  <a:path w="7974" h="8674" extrusionOk="0">
                    <a:moveTo>
                      <a:pt x="3603" y="0"/>
                    </a:moveTo>
                    <a:lnTo>
                      <a:pt x="1" y="6838"/>
                    </a:lnTo>
                    <a:lnTo>
                      <a:pt x="5838" y="8673"/>
                    </a:lnTo>
                    <a:lnTo>
                      <a:pt x="7973" y="2702"/>
                    </a:lnTo>
                    <a:lnTo>
                      <a:pt x="360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4598450" y="3145200"/>
                <a:ext cx="103425" cy="180150"/>
              </a:xfrm>
              <a:custGeom>
                <a:avLst/>
                <a:gdLst/>
                <a:ahLst/>
                <a:cxnLst/>
                <a:rect l="l" t="t" r="r" b="b"/>
                <a:pathLst>
                  <a:path w="4137" h="7206" extrusionOk="0">
                    <a:moveTo>
                      <a:pt x="3603" y="0"/>
                    </a:moveTo>
                    <a:lnTo>
                      <a:pt x="1" y="6838"/>
                    </a:lnTo>
                    <a:lnTo>
                      <a:pt x="1202" y="7205"/>
                    </a:lnTo>
                    <a:lnTo>
                      <a:pt x="4137" y="334"/>
                    </a:lnTo>
                    <a:lnTo>
                      <a:pt x="3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4269875" y="3041375"/>
                <a:ext cx="321100" cy="143600"/>
              </a:xfrm>
              <a:custGeom>
                <a:avLst/>
                <a:gdLst/>
                <a:ahLst/>
                <a:cxnLst/>
                <a:rect l="l" t="t" r="r" b="b"/>
                <a:pathLst>
                  <a:path w="12844" h="5744" extrusionOk="0">
                    <a:moveTo>
                      <a:pt x="152" y="0"/>
                    </a:moveTo>
                    <a:cubicBezTo>
                      <a:pt x="123" y="0"/>
                      <a:pt x="106" y="6"/>
                      <a:pt x="101" y="17"/>
                    </a:cubicBezTo>
                    <a:cubicBezTo>
                      <a:pt x="1" y="217"/>
                      <a:pt x="2770" y="1651"/>
                      <a:pt x="6272" y="3219"/>
                    </a:cubicBezTo>
                    <a:cubicBezTo>
                      <a:pt x="9474" y="4666"/>
                      <a:pt x="12221" y="5744"/>
                      <a:pt x="12678" y="5744"/>
                    </a:cubicBezTo>
                    <a:cubicBezTo>
                      <a:pt x="12716" y="5744"/>
                      <a:pt x="12738" y="5736"/>
                      <a:pt x="12743" y="5721"/>
                    </a:cubicBezTo>
                    <a:cubicBezTo>
                      <a:pt x="12843" y="5554"/>
                      <a:pt x="10075" y="4120"/>
                      <a:pt x="6572" y="2552"/>
                    </a:cubicBezTo>
                    <a:cubicBezTo>
                      <a:pt x="3305" y="1058"/>
                      <a:pt x="560" y="0"/>
                      <a:pt x="15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4345775" y="2941950"/>
                <a:ext cx="290225" cy="141300"/>
              </a:xfrm>
              <a:custGeom>
                <a:avLst/>
                <a:gdLst/>
                <a:ahLst/>
                <a:cxnLst/>
                <a:rect l="l" t="t" r="r" b="b"/>
                <a:pathLst>
                  <a:path w="11609" h="5652" extrusionOk="0">
                    <a:moveTo>
                      <a:pt x="170" y="1"/>
                    </a:moveTo>
                    <a:cubicBezTo>
                      <a:pt x="132" y="1"/>
                      <a:pt x="108" y="9"/>
                      <a:pt x="101" y="24"/>
                    </a:cubicBezTo>
                    <a:cubicBezTo>
                      <a:pt x="0" y="191"/>
                      <a:pt x="2502" y="1592"/>
                      <a:pt x="5638" y="3160"/>
                    </a:cubicBezTo>
                    <a:cubicBezTo>
                      <a:pt x="8532" y="4576"/>
                      <a:pt x="10999" y="5651"/>
                      <a:pt x="11441" y="5651"/>
                    </a:cubicBezTo>
                    <a:cubicBezTo>
                      <a:pt x="11478" y="5651"/>
                      <a:pt x="11501" y="5644"/>
                      <a:pt x="11509" y="5628"/>
                    </a:cubicBezTo>
                    <a:cubicBezTo>
                      <a:pt x="11609" y="5428"/>
                      <a:pt x="9107" y="4027"/>
                      <a:pt x="5971" y="2493"/>
                    </a:cubicBezTo>
                    <a:cubicBezTo>
                      <a:pt x="3053" y="1049"/>
                      <a:pt x="615" y="1"/>
                      <a:pt x="17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4241525" y="3162300"/>
                <a:ext cx="291075" cy="129650"/>
              </a:xfrm>
              <a:custGeom>
                <a:avLst/>
                <a:gdLst/>
                <a:ahLst/>
                <a:cxnLst/>
                <a:rect l="l" t="t" r="r" b="b"/>
                <a:pathLst>
                  <a:path w="11643" h="5186" extrusionOk="0">
                    <a:moveTo>
                      <a:pt x="146" y="0"/>
                    </a:moveTo>
                    <a:cubicBezTo>
                      <a:pt x="121" y="0"/>
                      <a:pt x="105" y="6"/>
                      <a:pt x="101" y="17"/>
                    </a:cubicBezTo>
                    <a:cubicBezTo>
                      <a:pt x="1" y="184"/>
                      <a:pt x="2436" y="1651"/>
                      <a:pt x="5638" y="3119"/>
                    </a:cubicBezTo>
                    <a:cubicBezTo>
                      <a:pt x="6405" y="3486"/>
                      <a:pt x="7173" y="3853"/>
                      <a:pt x="7873" y="4120"/>
                    </a:cubicBezTo>
                    <a:cubicBezTo>
                      <a:pt x="8607" y="4353"/>
                      <a:pt x="9241" y="4587"/>
                      <a:pt x="9808" y="4753"/>
                    </a:cubicBezTo>
                    <a:cubicBezTo>
                      <a:pt x="10673" y="5042"/>
                      <a:pt x="11291" y="5186"/>
                      <a:pt x="11532" y="5186"/>
                    </a:cubicBezTo>
                    <a:cubicBezTo>
                      <a:pt x="11598" y="5186"/>
                      <a:pt x="11635" y="5175"/>
                      <a:pt x="11642" y="5154"/>
                    </a:cubicBezTo>
                    <a:cubicBezTo>
                      <a:pt x="11642" y="5054"/>
                      <a:pt x="11009" y="4720"/>
                      <a:pt x="9975" y="4253"/>
                    </a:cubicBezTo>
                    <a:cubicBezTo>
                      <a:pt x="9441" y="4020"/>
                      <a:pt x="8840" y="3753"/>
                      <a:pt x="8140" y="3486"/>
                    </a:cubicBezTo>
                    <a:cubicBezTo>
                      <a:pt x="7439" y="3186"/>
                      <a:pt x="6706" y="2785"/>
                      <a:pt x="5938" y="2452"/>
                    </a:cubicBezTo>
                    <a:cubicBezTo>
                      <a:pt x="2978" y="1081"/>
                      <a:pt x="512" y="0"/>
                      <a:pt x="14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376025" y="2105950"/>
                <a:ext cx="455350" cy="532250"/>
              </a:xfrm>
              <a:custGeom>
                <a:avLst/>
                <a:gdLst/>
                <a:ahLst/>
                <a:cxnLst/>
                <a:rect l="l" t="t" r="r" b="b"/>
                <a:pathLst>
                  <a:path w="18214" h="21290" extrusionOk="0">
                    <a:moveTo>
                      <a:pt x="13622" y="0"/>
                    </a:moveTo>
                    <a:cubicBezTo>
                      <a:pt x="10797" y="0"/>
                      <a:pt x="7255" y="1465"/>
                      <a:pt x="4771" y="7579"/>
                    </a:cubicBezTo>
                    <a:cubicBezTo>
                      <a:pt x="1" y="19354"/>
                      <a:pt x="9174" y="21289"/>
                      <a:pt x="9174" y="21289"/>
                    </a:cubicBezTo>
                    <a:cubicBezTo>
                      <a:pt x="13110" y="15051"/>
                      <a:pt x="16146" y="8313"/>
                      <a:pt x="18214" y="1241"/>
                    </a:cubicBezTo>
                    <a:cubicBezTo>
                      <a:pt x="18214" y="1241"/>
                      <a:pt x="16222" y="0"/>
                      <a:pt x="1362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439425" y="1786725"/>
                <a:ext cx="624625" cy="1282600"/>
              </a:xfrm>
              <a:custGeom>
                <a:avLst/>
                <a:gdLst/>
                <a:ahLst/>
                <a:cxnLst/>
                <a:rect l="l" t="t" r="r" b="b"/>
                <a:pathLst>
                  <a:path w="24985" h="51304" extrusionOk="0">
                    <a:moveTo>
                      <a:pt x="24951" y="0"/>
                    </a:moveTo>
                    <a:lnTo>
                      <a:pt x="24951" y="0"/>
                    </a:lnTo>
                    <a:cubicBezTo>
                      <a:pt x="24651" y="701"/>
                      <a:pt x="24451" y="1435"/>
                      <a:pt x="24317" y="2202"/>
                    </a:cubicBezTo>
                    <a:lnTo>
                      <a:pt x="22883" y="8206"/>
                    </a:lnTo>
                    <a:lnTo>
                      <a:pt x="21582" y="12276"/>
                    </a:lnTo>
                    <a:lnTo>
                      <a:pt x="20882" y="14544"/>
                    </a:lnTo>
                    <a:cubicBezTo>
                      <a:pt x="20748" y="14911"/>
                      <a:pt x="20648" y="15311"/>
                      <a:pt x="20515" y="15712"/>
                    </a:cubicBezTo>
                    <a:cubicBezTo>
                      <a:pt x="20381" y="16112"/>
                      <a:pt x="20214" y="16479"/>
                      <a:pt x="20048" y="16912"/>
                    </a:cubicBezTo>
                    <a:lnTo>
                      <a:pt x="18046" y="21916"/>
                    </a:lnTo>
                    <a:lnTo>
                      <a:pt x="17546" y="23217"/>
                    </a:lnTo>
                    <a:cubicBezTo>
                      <a:pt x="17379" y="23684"/>
                      <a:pt x="17112" y="24118"/>
                      <a:pt x="16912" y="24518"/>
                    </a:cubicBezTo>
                    <a:cubicBezTo>
                      <a:pt x="16512" y="25385"/>
                      <a:pt x="16045" y="26286"/>
                      <a:pt x="15645" y="27186"/>
                    </a:cubicBezTo>
                    <a:lnTo>
                      <a:pt x="14344" y="29822"/>
                    </a:lnTo>
                    <a:cubicBezTo>
                      <a:pt x="14110" y="30289"/>
                      <a:pt x="13943" y="30689"/>
                      <a:pt x="13710" y="31123"/>
                    </a:cubicBezTo>
                    <a:lnTo>
                      <a:pt x="13009" y="32323"/>
                    </a:lnTo>
                    <a:lnTo>
                      <a:pt x="10241" y="36993"/>
                    </a:lnTo>
                    <a:cubicBezTo>
                      <a:pt x="10041" y="37394"/>
                      <a:pt x="9840" y="37761"/>
                      <a:pt x="9607" y="38094"/>
                    </a:cubicBezTo>
                    <a:cubicBezTo>
                      <a:pt x="9373" y="38461"/>
                      <a:pt x="9140" y="38795"/>
                      <a:pt x="8906" y="39128"/>
                    </a:cubicBezTo>
                    <a:lnTo>
                      <a:pt x="7572" y="41096"/>
                    </a:lnTo>
                    <a:lnTo>
                      <a:pt x="5170" y="44599"/>
                    </a:lnTo>
                    <a:cubicBezTo>
                      <a:pt x="3569" y="46634"/>
                      <a:pt x="2268" y="48268"/>
                      <a:pt x="1334" y="49469"/>
                    </a:cubicBezTo>
                    <a:cubicBezTo>
                      <a:pt x="834" y="50036"/>
                      <a:pt x="400" y="50637"/>
                      <a:pt x="0" y="51304"/>
                    </a:cubicBezTo>
                    <a:cubicBezTo>
                      <a:pt x="567" y="50803"/>
                      <a:pt x="1067" y="50236"/>
                      <a:pt x="1534" y="49636"/>
                    </a:cubicBezTo>
                    <a:cubicBezTo>
                      <a:pt x="2502" y="48535"/>
                      <a:pt x="3903" y="46934"/>
                      <a:pt x="5571" y="44933"/>
                    </a:cubicBezTo>
                    <a:lnTo>
                      <a:pt x="8072" y="41430"/>
                    </a:lnTo>
                    <a:lnTo>
                      <a:pt x="9440" y="39495"/>
                    </a:lnTo>
                    <a:lnTo>
                      <a:pt x="10174" y="38461"/>
                    </a:lnTo>
                    <a:cubicBezTo>
                      <a:pt x="10441" y="38128"/>
                      <a:pt x="10608" y="37727"/>
                      <a:pt x="10841" y="37360"/>
                    </a:cubicBezTo>
                    <a:lnTo>
                      <a:pt x="13610" y="32690"/>
                    </a:lnTo>
                    <a:cubicBezTo>
                      <a:pt x="13843" y="32290"/>
                      <a:pt x="14110" y="31856"/>
                      <a:pt x="14344" y="31456"/>
                    </a:cubicBezTo>
                    <a:cubicBezTo>
                      <a:pt x="14577" y="31056"/>
                      <a:pt x="14777" y="30589"/>
                      <a:pt x="15011" y="30155"/>
                    </a:cubicBezTo>
                    <a:lnTo>
                      <a:pt x="16278" y="27487"/>
                    </a:lnTo>
                    <a:lnTo>
                      <a:pt x="17579" y="24818"/>
                    </a:lnTo>
                    <a:cubicBezTo>
                      <a:pt x="17779" y="24384"/>
                      <a:pt x="18013" y="23951"/>
                      <a:pt x="18213" y="23517"/>
                    </a:cubicBezTo>
                    <a:cubicBezTo>
                      <a:pt x="18380" y="23084"/>
                      <a:pt x="18547" y="22617"/>
                      <a:pt x="18713" y="22183"/>
                    </a:cubicBezTo>
                    <a:lnTo>
                      <a:pt x="20681" y="17113"/>
                    </a:lnTo>
                    <a:cubicBezTo>
                      <a:pt x="20848" y="16712"/>
                      <a:pt x="21015" y="16345"/>
                      <a:pt x="21148" y="15912"/>
                    </a:cubicBezTo>
                    <a:lnTo>
                      <a:pt x="21482" y="14711"/>
                    </a:lnTo>
                    <a:cubicBezTo>
                      <a:pt x="21716" y="13944"/>
                      <a:pt x="21949" y="13176"/>
                      <a:pt x="22183" y="12443"/>
                    </a:cubicBezTo>
                    <a:lnTo>
                      <a:pt x="23383" y="8306"/>
                    </a:lnTo>
                    <a:cubicBezTo>
                      <a:pt x="23950" y="5738"/>
                      <a:pt x="24351" y="3670"/>
                      <a:pt x="24618" y="2235"/>
                    </a:cubicBezTo>
                    <a:cubicBezTo>
                      <a:pt x="24884" y="801"/>
                      <a:pt x="24985" y="0"/>
                      <a:pt x="24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3470150" y="3525500"/>
                <a:ext cx="491200" cy="445025"/>
              </a:xfrm>
              <a:custGeom>
                <a:avLst/>
                <a:gdLst/>
                <a:ahLst/>
                <a:cxnLst/>
                <a:rect l="l" t="t" r="r" b="b"/>
                <a:pathLst>
                  <a:path w="19648" h="17801" extrusionOk="0">
                    <a:moveTo>
                      <a:pt x="15103" y="0"/>
                    </a:moveTo>
                    <a:cubicBezTo>
                      <a:pt x="14904" y="0"/>
                      <a:pt x="14697" y="11"/>
                      <a:pt x="14477" y="32"/>
                    </a:cubicBezTo>
                    <a:cubicBezTo>
                      <a:pt x="14144" y="32"/>
                      <a:pt x="15011" y="3568"/>
                      <a:pt x="6605" y="8405"/>
                    </a:cubicBezTo>
                    <a:cubicBezTo>
                      <a:pt x="1602" y="11274"/>
                      <a:pt x="0" y="11941"/>
                      <a:pt x="0" y="11941"/>
                    </a:cubicBezTo>
                    <a:cubicBezTo>
                      <a:pt x="801" y="13375"/>
                      <a:pt x="1602" y="14876"/>
                      <a:pt x="2769" y="16011"/>
                    </a:cubicBezTo>
                    <a:cubicBezTo>
                      <a:pt x="3833" y="17044"/>
                      <a:pt x="5257" y="17801"/>
                      <a:pt x="6763" y="17801"/>
                    </a:cubicBezTo>
                    <a:cubicBezTo>
                      <a:pt x="6910" y="17801"/>
                      <a:pt x="7058" y="17793"/>
                      <a:pt x="7206" y="17779"/>
                    </a:cubicBezTo>
                    <a:cubicBezTo>
                      <a:pt x="8873" y="17612"/>
                      <a:pt x="10408" y="16244"/>
                      <a:pt x="10408" y="14610"/>
                    </a:cubicBezTo>
                    <a:cubicBezTo>
                      <a:pt x="10695" y="14825"/>
                      <a:pt x="11033" y="14920"/>
                      <a:pt x="11377" y="14920"/>
                    </a:cubicBezTo>
                    <a:cubicBezTo>
                      <a:pt x="11996" y="14920"/>
                      <a:pt x="12636" y="14614"/>
                      <a:pt x="13043" y="14143"/>
                    </a:cubicBezTo>
                    <a:cubicBezTo>
                      <a:pt x="13710" y="13409"/>
                      <a:pt x="13910" y="12375"/>
                      <a:pt x="13977" y="11407"/>
                    </a:cubicBezTo>
                    <a:cubicBezTo>
                      <a:pt x="14303" y="11601"/>
                      <a:pt x="14670" y="11689"/>
                      <a:pt x="15042" y="11689"/>
                    </a:cubicBezTo>
                    <a:cubicBezTo>
                      <a:pt x="15887" y="11689"/>
                      <a:pt x="16760" y="11235"/>
                      <a:pt x="17246" y="10540"/>
                    </a:cubicBezTo>
                    <a:cubicBezTo>
                      <a:pt x="17913" y="9439"/>
                      <a:pt x="18080" y="8138"/>
                      <a:pt x="17680" y="6971"/>
                    </a:cubicBezTo>
                    <a:cubicBezTo>
                      <a:pt x="17279" y="5770"/>
                      <a:pt x="16679" y="4669"/>
                      <a:pt x="15945" y="3668"/>
                    </a:cubicBezTo>
                    <a:lnTo>
                      <a:pt x="15945" y="3668"/>
                    </a:lnTo>
                    <a:cubicBezTo>
                      <a:pt x="16272" y="3695"/>
                      <a:pt x="16605" y="3721"/>
                      <a:pt x="16932" y="3721"/>
                    </a:cubicBezTo>
                    <a:cubicBezTo>
                      <a:pt x="17439" y="3721"/>
                      <a:pt x="17934" y="3658"/>
                      <a:pt x="18380" y="3435"/>
                    </a:cubicBezTo>
                    <a:cubicBezTo>
                      <a:pt x="19114" y="3068"/>
                      <a:pt x="19648" y="2067"/>
                      <a:pt x="19181" y="1367"/>
                    </a:cubicBezTo>
                    <a:cubicBezTo>
                      <a:pt x="18881" y="1000"/>
                      <a:pt x="18480" y="733"/>
                      <a:pt x="17980" y="600"/>
                    </a:cubicBezTo>
                    <a:cubicBezTo>
                      <a:pt x="16921" y="265"/>
                      <a:pt x="16117" y="0"/>
                      <a:pt x="15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3729500" y="3946575"/>
                <a:ext cx="213500" cy="106825"/>
              </a:xfrm>
              <a:custGeom>
                <a:avLst/>
                <a:gdLst/>
                <a:ahLst/>
                <a:cxnLst/>
                <a:rect l="l" t="t" r="r" b="b"/>
                <a:pathLst>
                  <a:path w="8540" h="4273" extrusionOk="0">
                    <a:moveTo>
                      <a:pt x="6965" y="1"/>
                    </a:moveTo>
                    <a:cubicBezTo>
                      <a:pt x="4569" y="1"/>
                      <a:pt x="2280" y="1097"/>
                      <a:pt x="768" y="3004"/>
                    </a:cubicBezTo>
                    <a:cubicBezTo>
                      <a:pt x="568" y="3304"/>
                      <a:pt x="367" y="3604"/>
                      <a:pt x="167" y="3904"/>
                    </a:cubicBezTo>
                    <a:cubicBezTo>
                      <a:pt x="101" y="4038"/>
                      <a:pt x="34" y="4138"/>
                      <a:pt x="1" y="4271"/>
                    </a:cubicBezTo>
                    <a:cubicBezTo>
                      <a:pt x="3" y="4272"/>
                      <a:pt x="5" y="4273"/>
                      <a:pt x="7" y="4273"/>
                    </a:cubicBezTo>
                    <a:cubicBezTo>
                      <a:pt x="82" y="4273"/>
                      <a:pt x="320" y="3782"/>
                      <a:pt x="901" y="3104"/>
                    </a:cubicBezTo>
                    <a:cubicBezTo>
                      <a:pt x="2436" y="1269"/>
                      <a:pt x="4704" y="202"/>
                      <a:pt x="7072" y="135"/>
                    </a:cubicBezTo>
                    <a:cubicBezTo>
                      <a:pt x="7178" y="131"/>
                      <a:pt x="7278" y="130"/>
                      <a:pt x="7373" y="130"/>
                    </a:cubicBezTo>
                    <a:cubicBezTo>
                      <a:pt x="8025" y="130"/>
                      <a:pt x="8428" y="207"/>
                      <a:pt x="8520" y="207"/>
                    </a:cubicBezTo>
                    <a:cubicBezTo>
                      <a:pt x="8533" y="207"/>
                      <a:pt x="8540" y="205"/>
                      <a:pt x="8540" y="202"/>
                    </a:cubicBezTo>
                    <a:cubicBezTo>
                      <a:pt x="8440" y="135"/>
                      <a:pt x="8306" y="102"/>
                      <a:pt x="8173" y="102"/>
                    </a:cubicBezTo>
                    <a:cubicBezTo>
                      <a:pt x="7806" y="35"/>
                      <a:pt x="7439" y="2"/>
                      <a:pt x="7072" y="2"/>
                    </a:cubicBezTo>
                    <a:cubicBezTo>
                      <a:pt x="7036" y="1"/>
                      <a:pt x="7001" y="1"/>
                      <a:pt x="696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3483500" y="3582175"/>
                <a:ext cx="405300" cy="334825"/>
              </a:xfrm>
              <a:custGeom>
                <a:avLst/>
                <a:gdLst/>
                <a:ahLst/>
                <a:cxnLst/>
                <a:rect l="l" t="t" r="r" b="b"/>
                <a:pathLst>
                  <a:path w="16212" h="13393" extrusionOk="0">
                    <a:moveTo>
                      <a:pt x="9740" y="0"/>
                    </a:moveTo>
                    <a:cubicBezTo>
                      <a:pt x="9007" y="0"/>
                      <a:pt x="8073" y="134"/>
                      <a:pt x="7639" y="768"/>
                    </a:cubicBezTo>
                    <a:cubicBezTo>
                      <a:pt x="7172" y="1401"/>
                      <a:pt x="6972" y="2202"/>
                      <a:pt x="7072" y="2969"/>
                    </a:cubicBezTo>
                    <a:cubicBezTo>
                      <a:pt x="7072" y="2969"/>
                      <a:pt x="6276" y="2564"/>
                      <a:pt x="5312" y="2564"/>
                    </a:cubicBezTo>
                    <a:cubicBezTo>
                      <a:pt x="4814" y="2564"/>
                      <a:pt x="4270" y="2673"/>
                      <a:pt x="3770" y="3003"/>
                    </a:cubicBezTo>
                    <a:cubicBezTo>
                      <a:pt x="2869" y="3636"/>
                      <a:pt x="2202" y="4570"/>
                      <a:pt x="1935" y="5671"/>
                    </a:cubicBezTo>
                    <a:lnTo>
                      <a:pt x="0" y="7406"/>
                    </a:lnTo>
                    <a:cubicBezTo>
                      <a:pt x="1368" y="8707"/>
                      <a:pt x="2268" y="10174"/>
                      <a:pt x="3703" y="11475"/>
                    </a:cubicBezTo>
                    <a:cubicBezTo>
                      <a:pt x="4337" y="12076"/>
                      <a:pt x="5371" y="13177"/>
                      <a:pt x="6205" y="13343"/>
                    </a:cubicBezTo>
                    <a:cubicBezTo>
                      <a:pt x="6398" y="13374"/>
                      <a:pt x="6579" y="13393"/>
                      <a:pt x="6747" y="13393"/>
                    </a:cubicBezTo>
                    <a:cubicBezTo>
                      <a:pt x="7303" y="13393"/>
                      <a:pt x="7716" y="13191"/>
                      <a:pt x="7973" y="12576"/>
                    </a:cubicBezTo>
                    <a:cubicBezTo>
                      <a:pt x="8239" y="11909"/>
                      <a:pt x="7739" y="11008"/>
                      <a:pt x="7405" y="10475"/>
                    </a:cubicBezTo>
                    <a:cubicBezTo>
                      <a:pt x="6505" y="9074"/>
                      <a:pt x="5638" y="7939"/>
                      <a:pt x="4970" y="6839"/>
                    </a:cubicBezTo>
                    <a:cubicBezTo>
                      <a:pt x="4750" y="6507"/>
                      <a:pt x="4850" y="6337"/>
                      <a:pt x="4992" y="6337"/>
                    </a:cubicBezTo>
                    <a:cubicBezTo>
                      <a:pt x="5064" y="6337"/>
                      <a:pt x="5148" y="6381"/>
                      <a:pt x="5204" y="6472"/>
                    </a:cubicBezTo>
                    <a:cubicBezTo>
                      <a:pt x="5838" y="7139"/>
                      <a:pt x="6838" y="7706"/>
                      <a:pt x="7405" y="8473"/>
                    </a:cubicBezTo>
                    <a:cubicBezTo>
                      <a:pt x="8099" y="9341"/>
                      <a:pt x="8292" y="10459"/>
                      <a:pt x="9700" y="10459"/>
                    </a:cubicBezTo>
                    <a:cubicBezTo>
                      <a:pt x="9916" y="10459"/>
                      <a:pt x="10161" y="10432"/>
                      <a:pt x="10441" y="10375"/>
                    </a:cubicBezTo>
                    <a:cubicBezTo>
                      <a:pt x="10708" y="10341"/>
                      <a:pt x="10975" y="10208"/>
                      <a:pt x="11208" y="10041"/>
                    </a:cubicBezTo>
                    <a:cubicBezTo>
                      <a:pt x="12009" y="9441"/>
                      <a:pt x="12042" y="8373"/>
                      <a:pt x="11709" y="7539"/>
                    </a:cubicBezTo>
                    <a:cubicBezTo>
                      <a:pt x="11439" y="6970"/>
                      <a:pt x="11089" y="6428"/>
                      <a:pt x="10682" y="5961"/>
                    </a:cubicBezTo>
                    <a:lnTo>
                      <a:pt x="10682" y="5961"/>
                    </a:lnTo>
                    <a:cubicBezTo>
                      <a:pt x="11543" y="6914"/>
                      <a:pt x="12482" y="7878"/>
                      <a:pt x="13810" y="7973"/>
                    </a:cubicBezTo>
                    <a:cubicBezTo>
                      <a:pt x="13890" y="7982"/>
                      <a:pt x="13969" y="7987"/>
                      <a:pt x="14048" y="7987"/>
                    </a:cubicBezTo>
                    <a:cubicBezTo>
                      <a:pt x="14793" y="7987"/>
                      <a:pt x="15480" y="7569"/>
                      <a:pt x="15811" y="6905"/>
                    </a:cubicBezTo>
                    <a:cubicBezTo>
                      <a:pt x="16212" y="5938"/>
                      <a:pt x="15611" y="5037"/>
                      <a:pt x="15011" y="4304"/>
                    </a:cubicBezTo>
                    <a:cubicBezTo>
                      <a:pt x="13943" y="2969"/>
                      <a:pt x="12743" y="1735"/>
                      <a:pt x="11475" y="634"/>
                    </a:cubicBezTo>
                    <a:cubicBezTo>
                      <a:pt x="10975" y="234"/>
                      <a:pt x="10374" y="34"/>
                      <a:pt x="974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3710325" y="3472600"/>
                <a:ext cx="273275" cy="143800"/>
              </a:xfrm>
              <a:custGeom>
                <a:avLst/>
                <a:gdLst/>
                <a:ahLst/>
                <a:cxnLst/>
                <a:rect l="l" t="t" r="r" b="b"/>
                <a:pathLst>
                  <a:path w="10931" h="5752" extrusionOk="0">
                    <a:moveTo>
                      <a:pt x="2862" y="1"/>
                    </a:moveTo>
                    <a:cubicBezTo>
                      <a:pt x="2309" y="1"/>
                      <a:pt x="1857" y="47"/>
                      <a:pt x="1568" y="147"/>
                    </a:cubicBezTo>
                    <a:cubicBezTo>
                      <a:pt x="1168" y="280"/>
                      <a:pt x="768" y="881"/>
                      <a:pt x="434" y="1481"/>
                    </a:cubicBezTo>
                    <a:cubicBezTo>
                      <a:pt x="0" y="2315"/>
                      <a:pt x="100" y="3283"/>
                      <a:pt x="701" y="3983"/>
                    </a:cubicBezTo>
                    <a:lnTo>
                      <a:pt x="3236" y="5751"/>
                    </a:lnTo>
                    <a:lnTo>
                      <a:pt x="4237" y="4250"/>
                    </a:lnTo>
                    <a:cubicBezTo>
                      <a:pt x="4237" y="4250"/>
                      <a:pt x="5371" y="4383"/>
                      <a:pt x="6105" y="4483"/>
                    </a:cubicBezTo>
                    <a:cubicBezTo>
                      <a:pt x="7028" y="4617"/>
                      <a:pt x="7773" y="4682"/>
                      <a:pt x="8375" y="4682"/>
                    </a:cubicBezTo>
                    <a:cubicBezTo>
                      <a:pt x="10469" y="4682"/>
                      <a:pt x="10823" y="3904"/>
                      <a:pt x="10875" y="2582"/>
                    </a:cubicBezTo>
                    <a:cubicBezTo>
                      <a:pt x="10930" y="1164"/>
                      <a:pt x="5631" y="1"/>
                      <a:pt x="286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3656950" y="3654725"/>
                <a:ext cx="105100" cy="95100"/>
              </a:xfrm>
              <a:custGeom>
                <a:avLst/>
                <a:gdLst/>
                <a:ahLst/>
                <a:cxnLst/>
                <a:rect l="l" t="t" r="r" b="b"/>
                <a:pathLst>
                  <a:path w="4204" h="3804" extrusionOk="0">
                    <a:moveTo>
                      <a:pt x="0" y="1"/>
                    </a:moveTo>
                    <a:lnTo>
                      <a:pt x="0" y="1"/>
                    </a:lnTo>
                    <a:cubicBezTo>
                      <a:pt x="1735" y="834"/>
                      <a:pt x="3203" y="2169"/>
                      <a:pt x="4203" y="3803"/>
                    </a:cubicBezTo>
                    <a:cubicBezTo>
                      <a:pt x="4137" y="3536"/>
                      <a:pt x="4003" y="3270"/>
                      <a:pt x="3837" y="3036"/>
                    </a:cubicBezTo>
                    <a:cubicBezTo>
                      <a:pt x="3103" y="1835"/>
                      <a:pt x="2069" y="868"/>
                      <a:pt x="801" y="267"/>
                    </a:cubicBezTo>
                    <a:cubicBezTo>
                      <a:pt x="568" y="134"/>
                      <a:pt x="301" y="34"/>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3731175" y="3582450"/>
                <a:ext cx="64225" cy="37325"/>
              </a:xfrm>
              <a:custGeom>
                <a:avLst/>
                <a:gdLst/>
                <a:ahLst/>
                <a:cxnLst/>
                <a:rect l="l" t="t" r="r" b="b"/>
                <a:pathLst>
                  <a:path w="2569" h="1493" extrusionOk="0">
                    <a:moveTo>
                      <a:pt x="94" y="1"/>
                    </a:moveTo>
                    <a:cubicBezTo>
                      <a:pt x="35" y="1"/>
                      <a:pt x="0" y="9"/>
                      <a:pt x="0" y="23"/>
                    </a:cubicBezTo>
                    <a:cubicBezTo>
                      <a:pt x="0" y="56"/>
                      <a:pt x="167" y="89"/>
                      <a:pt x="401" y="190"/>
                    </a:cubicBezTo>
                    <a:cubicBezTo>
                      <a:pt x="701" y="356"/>
                      <a:pt x="1001" y="523"/>
                      <a:pt x="1301" y="690"/>
                    </a:cubicBezTo>
                    <a:cubicBezTo>
                      <a:pt x="1942" y="1107"/>
                      <a:pt x="2460" y="1492"/>
                      <a:pt x="2529" y="1492"/>
                    </a:cubicBezTo>
                    <a:cubicBezTo>
                      <a:pt x="2532" y="1492"/>
                      <a:pt x="2534" y="1492"/>
                      <a:pt x="2535" y="1490"/>
                    </a:cubicBezTo>
                    <a:cubicBezTo>
                      <a:pt x="2569" y="1457"/>
                      <a:pt x="2102" y="957"/>
                      <a:pt x="1401" y="523"/>
                    </a:cubicBezTo>
                    <a:cubicBezTo>
                      <a:pt x="1101" y="323"/>
                      <a:pt x="801" y="156"/>
                      <a:pt x="467" y="56"/>
                    </a:cubicBezTo>
                    <a:cubicBezTo>
                      <a:pt x="311" y="17"/>
                      <a:pt x="178" y="1"/>
                      <a:pt x="9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758700" y="3554650"/>
                <a:ext cx="67550" cy="26175"/>
              </a:xfrm>
              <a:custGeom>
                <a:avLst/>
                <a:gdLst/>
                <a:ahLst/>
                <a:cxnLst/>
                <a:rect l="l" t="t" r="r" b="b"/>
                <a:pathLst>
                  <a:path w="2702" h="1047" extrusionOk="0">
                    <a:moveTo>
                      <a:pt x="33" y="1"/>
                    </a:moveTo>
                    <a:cubicBezTo>
                      <a:pt x="0" y="34"/>
                      <a:pt x="100" y="167"/>
                      <a:pt x="300" y="368"/>
                    </a:cubicBezTo>
                    <a:cubicBezTo>
                      <a:pt x="567" y="568"/>
                      <a:pt x="901" y="768"/>
                      <a:pt x="1234" y="868"/>
                    </a:cubicBezTo>
                    <a:cubicBezTo>
                      <a:pt x="1596" y="997"/>
                      <a:pt x="1978" y="1046"/>
                      <a:pt x="2365" y="1046"/>
                    </a:cubicBezTo>
                    <a:cubicBezTo>
                      <a:pt x="2477" y="1046"/>
                      <a:pt x="2590" y="1042"/>
                      <a:pt x="2702" y="1035"/>
                    </a:cubicBezTo>
                    <a:cubicBezTo>
                      <a:pt x="2235" y="868"/>
                      <a:pt x="1768" y="734"/>
                      <a:pt x="1301" y="634"/>
                    </a:cubicBezTo>
                    <a:cubicBezTo>
                      <a:pt x="834" y="468"/>
                      <a:pt x="434" y="267"/>
                      <a:pt x="3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3489325" y="3707175"/>
                <a:ext cx="151800" cy="95175"/>
              </a:xfrm>
              <a:custGeom>
                <a:avLst/>
                <a:gdLst/>
                <a:ahLst/>
                <a:cxnLst/>
                <a:rect l="l" t="t" r="r" b="b"/>
                <a:pathLst>
                  <a:path w="6072" h="3807" extrusionOk="0">
                    <a:moveTo>
                      <a:pt x="1550" y="1"/>
                    </a:moveTo>
                    <a:cubicBezTo>
                      <a:pt x="1378" y="1"/>
                      <a:pt x="1206" y="13"/>
                      <a:pt x="1035" y="37"/>
                    </a:cubicBezTo>
                    <a:cubicBezTo>
                      <a:pt x="735" y="104"/>
                      <a:pt x="468" y="204"/>
                      <a:pt x="234" y="371"/>
                    </a:cubicBezTo>
                    <a:cubicBezTo>
                      <a:pt x="67" y="471"/>
                      <a:pt x="1" y="538"/>
                      <a:pt x="1" y="538"/>
                    </a:cubicBezTo>
                    <a:cubicBezTo>
                      <a:pt x="334" y="404"/>
                      <a:pt x="701" y="271"/>
                      <a:pt x="1068" y="204"/>
                    </a:cubicBezTo>
                    <a:cubicBezTo>
                      <a:pt x="1199" y="189"/>
                      <a:pt x="1332" y="182"/>
                      <a:pt x="1465" y="182"/>
                    </a:cubicBezTo>
                    <a:cubicBezTo>
                      <a:pt x="2212" y="182"/>
                      <a:pt x="2975" y="418"/>
                      <a:pt x="3570" y="871"/>
                    </a:cubicBezTo>
                    <a:cubicBezTo>
                      <a:pt x="4270" y="1438"/>
                      <a:pt x="4871" y="2139"/>
                      <a:pt x="5371" y="2906"/>
                    </a:cubicBezTo>
                    <a:cubicBezTo>
                      <a:pt x="5571" y="3240"/>
                      <a:pt x="5805" y="3540"/>
                      <a:pt x="6072" y="3807"/>
                    </a:cubicBezTo>
                    <a:cubicBezTo>
                      <a:pt x="5905" y="3473"/>
                      <a:pt x="5705" y="3140"/>
                      <a:pt x="5505" y="2806"/>
                    </a:cubicBezTo>
                    <a:cubicBezTo>
                      <a:pt x="5038" y="2005"/>
                      <a:pt x="4437" y="1272"/>
                      <a:pt x="3703" y="705"/>
                    </a:cubicBezTo>
                    <a:cubicBezTo>
                      <a:pt x="3077" y="241"/>
                      <a:pt x="2317" y="1"/>
                      <a:pt x="155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3630275" y="4224300"/>
                <a:ext cx="156800" cy="17525"/>
              </a:xfrm>
              <a:custGeom>
                <a:avLst/>
                <a:gdLst/>
                <a:ahLst/>
                <a:cxnLst/>
                <a:rect l="l" t="t" r="r" b="b"/>
                <a:pathLst>
                  <a:path w="6272" h="701" extrusionOk="0">
                    <a:moveTo>
                      <a:pt x="6271" y="0"/>
                    </a:moveTo>
                    <a:cubicBezTo>
                      <a:pt x="5204" y="0"/>
                      <a:pt x="4170" y="101"/>
                      <a:pt x="3136" y="234"/>
                    </a:cubicBezTo>
                    <a:cubicBezTo>
                      <a:pt x="2068" y="334"/>
                      <a:pt x="1034" y="467"/>
                      <a:pt x="0" y="701"/>
                    </a:cubicBezTo>
                    <a:cubicBezTo>
                      <a:pt x="1034" y="668"/>
                      <a:pt x="2102" y="601"/>
                      <a:pt x="3136" y="467"/>
                    </a:cubicBezTo>
                    <a:cubicBezTo>
                      <a:pt x="4203" y="367"/>
                      <a:pt x="5237" y="234"/>
                      <a:pt x="627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49"/>
            <p:cNvSpPr/>
            <p:nvPr/>
          </p:nvSpPr>
          <p:spPr>
            <a:xfrm>
              <a:off x="7952875" y="2325750"/>
              <a:ext cx="94200" cy="9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4899250" y="775750"/>
              <a:ext cx="155700" cy="1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5477900" y="3066200"/>
              <a:ext cx="52200" cy="52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054950" y="2053575"/>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7840675" y="827500"/>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7922125" y="884725"/>
              <a:ext cx="155700" cy="155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269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1315" name="Google Shape;1315;p53"/>
          <p:cNvPicPr preferRelativeResize="0"/>
          <p:nvPr/>
        </p:nvPicPr>
        <p:blipFill>
          <a:blip r:embed="rId3">
            <a:alphaModFix/>
          </a:blip>
          <a:stretch>
            <a:fillRect/>
          </a:stretch>
        </p:blipFill>
        <p:spPr>
          <a:xfrm>
            <a:off x="5452168" y="267494"/>
            <a:ext cx="4232400" cy="4232400"/>
          </a:xfrm>
          <a:prstGeom prst="ellipse">
            <a:avLst/>
          </a:prstGeom>
          <a:noFill/>
          <a:ln>
            <a:noFill/>
          </a:ln>
        </p:spPr>
      </p:pic>
      <p:sp>
        <p:nvSpPr>
          <p:cNvPr id="1316" name="Google Shape;1316;p53"/>
          <p:cNvSpPr txBox="1">
            <a:spLocks noGrp="1"/>
          </p:cNvSpPr>
          <p:nvPr>
            <p:ph type="title"/>
          </p:nvPr>
        </p:nvSpPr>
        <p:spPr>
          <a:xfrm>
            <a:off x="755576" y="195486"/>
            <a:ext cx="5472608" cy="1462200"/>
          </a:xfrm>
          <a:prstGeom prst="rect">
            <a:avLst/>
          </a:prstGeom>
        </p:spPr>
        <p:txBody>
          <a:bodyPr spcFirstLastPara="1" wrap="square" lIns="91425" tIns="91425" rIns="91425" bIns="91425" anchor="t" anchorCtr="0">
            <a:noAutofit/>
          </a:bodyPr>
          <a:lstStyle/>
          <a:p>
            <a:r>
              <a:rPr lang="id-ID" dirty="0"/>
              <a:t>Karakteristik dari Data Warehouse</a:t>
            </a:r>
            <a:endParaRPr lang="en-US" dirty="0"/>
          </a:p>
        </p:txBody>
      </p:sp>
      <p:sp>
        <p:nvSpPr>
          <p:cNvPr id="1318" name="Google Shape;1318;p53"/>
          <p:cNvSpPr/>
          <p:nvPr/>
        </p:nvSpPr>
        <p:spPr>
          <a:xfrm>
            <a:off x="4774250" y="3947450"/>
            <a:ext cx="113400" cy="113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3"/>
          <p:cNvSpPr/>
          <p:nvPr/>
        </p:nvSpPr>
        <p:spPr>
          <a:xfrm>
            <a:off x="4919275" y="4092475"/>
            <a:ext cx="113400" cy="113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3"/>
          <p:cNvSpPr/>
          <p:nvPr/>
        </p:nvSpPr>
        <p:spPr>
          <a:xfrm>
            <a:off x="5508104" y="267494"/>
            <a:ext cx="4232400" cy="4221900"/>
          </a:xfrm>
          <a:prstGeom prst="ellipse">
            <a:avLst/>
          </a:prstGeom>
          <a:solidFill>
            <a:srgbClr val="305DBF">
              <a:alpha val="1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3"/>
          <p:cNvSpPr/>
          <p:nvPr/>
        </p:nvSpPr>
        <p:spPr>
          <a:xfrm>
            <a:off x="8179575" y="1202475"/>
            <a:ext cx="674400" cy="674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3"/>
          <p:cNvSpPr/>
          <p:nvPr/>
        </p:nvSpPr>
        <p:spPr>
          <a:xfrm>
            <a:off x="8748800" y="1909800"/>
            <a:ext cx="192300" cy="19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79512" y="1184420"/>
            <a:ext cx="5328592" cy="3754874"/>
          </a:xfrm>
          <a:prstGeom prst="rect">
            <a:avLst/>
          </a:prstGeom>
        </p:spPr>
        <p:txBody>
          <a:bodyPr wrap="square">
            <a:spAutoFit/>
          </a:bodyPr>
          <a:lstStyle/>
          <a:p>
            <a:pPr marL="342900" lvl="0" indent="-342900">
              <a:buAutoNum type="arabicPeriod"/>
            </a:pPr>
            <a:r>
              <a:rPr lang="id-ID" i="1" dirty="0"/>
              <a:t>Organization</a:t>
            </a:r>
            <a:r>
              <a:rPr lang="id-ID" dirty="0"/>
              <a:t>. Data terorganisasi berdasarkan subject dan berisi informasi yang berkaitan untuk </a:t>
            </a:r>
            <a:r>
              <a:rPr lang="id-ID" i="1" dirty="0"/>
              <a:t>decision support </a:t>
            </a:r>
            <a:r>
              <a:rPr lang="id-ID" dirty="0"/>
              <a:t>saja</a:t>
            </a:r>
          </a:p>
          <a:p>
            <a:pPr marL="342900" lvl="0" indent="-342900">
              <a:buAutoNum type="arabicPeriod"/>
            </a:pPr>
            <a:r>
              <a:rPr lang="id-ID" i="1" dirty="0"/>
              <a:t>Consistency</a:t>
            </a:r>
            <a:r>
              <a:rPr lang="id-ID" dirty="0"/>
              <a:t>. Data pada database operasional yang berbeda mungkin dienkripsi dalam bentuk berbeda. Meski demikian, dalam </a:t>
            </a:r>
            <a:r>
              <a:rPr lang="id-ID" i="1" dirty="0"/>
              <a:t>Data Warehouse</a:t>
            </a:r>
            <a:r>
              <a:rPr lang="id-ID" dirty="0"/>
              <a:t>, akan di kodekan dengan cara yang sama.</a:t>
            </a:r>
          </a:p>
          <a:p>
            <a:pPr marL="342900" lvl="0" indent="-342900">
              <a:buAutoNum type="arabicPeriod"/>
            </a:pPr>
            <a:r>
              <a:rPr lang="id-ID" i="1" dirty="0"/>
              <a:t>Time variant</a:t>
            </a:r>
            <a:r>
              <a:rPr lang="id-ID" dirty="0"/>
              <a:t>. Data disimpan untuk jangka waktu bertahun-tahun sehingga dapat digunakan untuk </a:t>
            </a:r>
            <a:r>
              <a:rPr lang="id-ID" i="1" dirty="0"/>
              <a:t>trends </a:t>
            </a:r>
            <a:r>
              <a:rPr lang="id-ID" dirty="0"/>
              <a:t>(tren), </a:t>
            </a:r>
            <a:r>
              <a:rPr lang="id-ID" i="1" dirty="0"/>
              <a:t>forecasting </a:t>
            </a:r>
            <a:r>
              <a:rPr lang="id-ID" dirty="0"/>
              <a:t>(prediksi), dan comparisons (perbandingan) dari waktu ke waktu.</a:t>
            </a:r>
          </a:p>
          <a:p>
            <a:pPr marL="342900" lvl="0" indent="-342900">
              <a:buAutoNum type="arabicPeriod"/>
            </a:pPr>
            <a:r>
              <a:rPr lang="id-ID" i="1" dirty="0"/>
              <a:t>Non-volatile</a:t>
            </a:r>
            <a:r>
              <a:rPr lang="id-ID" dirty="0"/>
              <a:t>. Data tidak akan di update sekali masuk ke dalam warehouse.</a:t>
            </a:r>
          </a:p>
          <a:p>
            <a:pPr marL="342900" lvl="0" indent="-342900">
              <a:buAutoNum type="arabicPeriod"/>
            </a:pPr>
            <a:r>
              <a:rPr lang="id-ID" i="1" dirty="0"/>
              <a:t>Multidimensional</a:t>
            </a:r>
            <a:r>
              <a:rPr lang="id-ID" dirty="0"/>
              <a:t>. Biasanya </a:t>
            </a:r>
            <a:r>
              <a:rPr lang="id-ID" i="1" dirty="0"/>
              <a:t>data warehouse </a:t>
            </a:r>
            <a:r>
              <a:rPr lang="id-ID" dirty="0"/>
              <a:t>menggunakan struktur multidimensional.</a:t>
            </a:r>
          </a:p>
          <a:p>
            <a:pPr marL="342900" lvl="0" indent="-342900">
              <a:buAutoNum type="arabicPeriod"/>
            </a:pPr>
            <a:r>
              <a:rPr lang="id-ID" i="1" dirty="0"/>
              <a:t>Web-based</a:t>
            </a:r>
            <a:r>
              <a:rPr lang="id-ID" dirty="0"/>
              <a:t>. Saat ini </a:t>
            </a:r>
            <a:r>
              <a:rPr lang="id-ID" i="1" dirty="0"/>
              <a:t>Data Warehouse </a:t>
            </a:r>
            <a:r>
              <a:rPr lang="id-ID" dirty="0"/>
              <a:t>didesain untuk menyediakan suatu </a:t>
            </a:r>
            <a:r>
              <a:rPr lang="id-ID" i="1" dirty="0"/>
              <a:t>Efficient Computing Environment </a:t>
            </a:r>
            <a:r>
              <a:rPr lang="id-ID" dirty="0"/>
              <a:t>untuk </a:t>
            </a:r>
            <a:r>
              <a:rPr lang="id-ID" i="1" dirty="0"/>
              <a:t>web-based applications</a:t>
            </a:r>
            <a:r>
              <a:rPr lang="id-ID" dirty="0"/>
              <a:t>.</a:t>
            </a:r>
            <a:endParaRPr lang="en-US" dirty="0"/>
          </a:p>
        </p:txBody>
      </p:sp>
    </p:spTree>
  </p:cSld>
  <p:clrMapOvr>
    <a:masterClrMapping/>
  </p:clrMapOvr>
</p:sld>
</file>

<file path=ppt/theme/theme1.xml><?xml version="1.0" encoding="utf-8"?>
<a:theme xmlns:a="http://schemas.openxmlformats.org/drawingml/2006/main" name="Retato Slideshow by Slidesgo">
  <a:themeElements>
    <a:clrScheme name="Simple Light">
      <a:dk1>
        <a:srgbClr val="263238"/>
      </a:dk1>
      <a:lt1>
        <a:srgbClr val="FFFFFF"/>
      </a:lt1>
      <a:dk2>
        <a:srgbClr val="263238"/>
      </a:dk2>
      <a:lt2>
        <a:srgbClr val="EEEEEE"/>
      </a:lt2>
      <a:accent1>
        <a:srgbClr val="F5F5F5"/>
      </a:accent1>
      <a:accent2>
        <a:srgbClr val="407BFF"/>
      </a:accent2>
      <a:accent3>
        <a:srgbClr val="305DBF"/>
      </a:accent3>
      <a:accent4>
        <a:srgbClr val="455A64"/>
      </a:accent4>
      <a:accent5>
        <a:srgbClr val="E0E0E0"/>
      </a:accent5>
      <a:accent6>
        <a:srgbClr val="203E80"/>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1819</Words>
  <Application>Microsoft Office PowerPoint</Application>
  <PresentationFormat>On-screen Show (16:9)</PresentationFormat>
  <Paragraphs>165</Paragraphs>
  <Slides>27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Wingdings</vt:lpstr>
      <vt:lpstr>Arial MT</vt:lpstr>
      <vt:lpstr>Raleway</vt:lpstr>
      <vt:lpstr>Fredoka One</vt:lpstr>
      <vt:lpstr>Retato Slideshow by Slidesgo</vt:lpstr>
      <vt:lpstr>MANAJEMEN DATA DAN KNOWLEDGE  </vt:lpstr>
      <vt:lpstr>Pokok Pembahasan</vt:lpstr>
      <vt:lpstr>PowerPoint Presentation</vt:lpstr>
      <vt:lpstr>Manajemen Data</vt:lpstr>
      <vt:lpstr>PowerPoint Presentation</vt:lpstr>
      <vt:lpstr>Data Sources</vt:lpstr>
      <vt:lpstr>Manajemen Dokumen</vt:lpstr>
      <vt:lpstr>Data Warehousing</vt:lpstr>
      <vt:lpstr>Karakteristik dari Data Warehouse</vt:lpstr>
      <vt:lpstr>Building a Data Warehouse</vt:lpstr>
      <vt:lpstr>Database Relational dan Multidimensional </vt:lpstr>
      <vt:lpstr>Data Marts </vt:lpstr>
      <vt:lpstr>  Penemuan Informasi dan Pengetahuan dengan Business Intelligence</vt:lpstr>
      <vt:lpstr>  Bagaimana Sistem Kerja Business Intelligence? </vt:lpstr>
      <vt:lpstr>  Alat dan Teknik dari Business Intelligence</vt:lpstr>
      <vt:lpstr>Kategori Business Intelligence</vt:lpstr>
      <vt:lpstr>Knowledge Discovery (KD) </vt:lpstr>
      <vt:lpstr>Konsep Data Mining </vt:lpstr>
      <vt:lpstr>Aplikasi Data Mining </vt:lpstr>
      <vt:lpstr>Data Visualization Technology</vt:lpstr>
      <vt:lpstr>PowerPoint Presentation</vt:lpstr>
      <vt:lpstr> Web-based Data Management System </vt:lpstr>
      <vt:lpstr> Knowledge Management</vt:lpstr>
      <vt:lpstr> Chief Knowledge Officer (CKO)</vt:lpstr>
      <vt:lpstr>PowerPoint Presentation</vt:lpstr>
      <vt:lpstr>Information Technology dalam Knowledge Management </vt:lpstr>
      <vt:lpstr>Technologies yang mendukung Knowledge Management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DATA DAN KNOWLEDGE  </dc:title>
  <dc:creator>WDII</dc:creator>
  <cp:lastModifiedBy>Afdal Alfatih</cp:lastModifiedBy>
  <cp:revision>39</cp:revision>
  <dcterms:modified xsi:type="dcterms:W3CDTF">2023-10-23T04:24:43Z</dcterms:modified>
</cp:coreProperties>
</file>