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2" r:id="rId1"/>
  </p:sldMasterIdLst>
  <p:notesMasterIdLst>
    <p:notesMasterId r:id="rId17"/>
  </p:notesMasterIdLst>
  <p:sldIdLst>
    <p:sldId id="256" r:id="rId2"/>
    <p:sldId id="327" r:id="rId3"/>
    <p:sldId id="328" r:id="rId4"/>
    <p:sldId id="329" r:id="rId5"/>
    <p:sldId id="331" r:id="rId6"/>
    <p:sldId id="330" r:id="rId7"/>
    <p:sldId id="332" r:id="rId8"/>
    <p:sldId id="333" r:id="rId9"/>
    <p:sldId id="334" r:id="rId10"/>
    <p:sldId id="335" r:id="rId11"/>
    <p:sldId id="336" r:id="rId12"/>
    <p:sldId id="337" r:id="rId13"/>
    <p:sldId id="338" r:id="rId14"/>
    <p:sldId id="342" r:id="rId15"/>
    <p:sldId id="341" r:id="rId16"/>
  </p:sldIdLst>
  <p:sldSz cx="9144000" cy="5143500" type="screen16x9"/>
  <p:notesSz cx="6858000" cy="9144000"/>
  <p:embeddedFontLst>
    <p:embeddedFont>
      <p:font typeface="Albert Sans" panose="020B0604020202020204" charset="0"/>
      <p:regular r:id="rId18"/>
      <p:bold r:id="rId19"/>
      <p:italic r:id="rId20"/>
      <p:boldItalic r:id="rId21"/>
    </p:embeddedFont>
    <p:embeddedFont>
      <p:font typeface="Anybody SemiBold" panose="020B060402020202020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DBC2B1A-BAC1-47AF-BE12-23FE325F5A13}">
  <a:tblStyle styleId="{FDBC2B1A-BAC1-47AF-BE12-23FE325F5A1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868"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63468362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ge013acee29_0_2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7" name="Google Shape;437;ge013acee29_0_2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6"/>
        <p:cNvGrpSpPr/>
        <p:nvPr/>
      </p:nvGrpSpPr>
      <p:grpSpPr>
        <a:xfrm>
          <a:off x="0" y="0"/>
          <a:ext cx="0" cy="0"/>
          <a:chOff x="0" y="0"/>
          <a:chExt cx="0" cy="0"/>
        </a:xfrm>
      </p:grpSpPr>
      <p:sp>
        <p:nvSpPr>
          <p:cNvPr id="717" name="Google Shape;717;ge013acee29_0_5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8" name="Google Shape;718;ge013acee29_0_5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db0f9523dd_0_4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 name="Google Shape;248;gdb0f9523dd_0_4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6"/>
        <p:cNvGrpSpPr/>
        <p:nvPr/>
      </p:nvGrpSpPr>
      <p:grpSpPr>
        <a:xfrm>
          <a:off x="0" y="0"/>
          <a:ext cx="0" cy="0"/>
          <a:chOff x="0" y="0"/>
          <a:chExt cx="0" cy="0"/>
        </a:xfrm>
      </p:grpSpPr>
      <p:sp>
        <p:nvSpPr>
          <p:cNvPr id="647" name="Google Shape;647;gdb0f9523dd_0_2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8" name="Google Shape;648;gdb0f9523dd_0_2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2"/>
        <p:cNvGrpSpPr/>
        <p:nvPr/>
      </p:nvGrpSpPr>
      <p:grpSpPr>
        <a:xfrm>
          <a:off x="0" y="0"/>
          <a:ext cx="0" cy="0"/>
          <a:chOff x="0" y="0"/>
          <a:chExt cx="0" cy="0"/>
        </a:xfrm>
      </p:grpSpPr>
      <p:sp>
        <p:nvSpPr>
          <p:cNvPr id="683" name="Google Shape;683;ge013acee29_0_4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4" name="Google Shape;684;ge013acee29_0_4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9"/>
        <p:cNvGrpSpPr/>
        <p:nvPr/>
      </p:nvGrpSpPr>
      <p:grpSpPr>
        <a:xfrm>
          <a:off x="0" y="0"/>
          <a:ext cx="0" cy="0"/>
          <a:chOff x="0" y="0"/>
          <a:chExt cx="0" cy="0"/>
        </a:xfrm>
      </p:grpSpPr>
      <p:sp>
        <p:nvSpPr>
          <p:cNvPr id="920" name="Google Shape;920;ge013acee29_0_6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1" name="Google Shape;921;ge013acee29_0_6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
        <p:cNvGrpSpPr/>
        <p:nvPr/>
      </p:nvGrpSpPr>
      <p:grpSpPr>
        <a:xfrm>
          <a:off x="0" y="0"/>
          <a:ext cx="0" cy="0"/>
          <a:chOff x="0" y="0"/>
          <a:chExt cx="0" cy="0"/>
        </a:xfrm>
      </p:grpSpPr>
      <p:sp>
        <p:nvSpPr>
          <p:cNvPr id="384" name="Google Shape;384;gdb0f9523dd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5" name="Google Shape;385;gdb0f9523dd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dd0c7d16c6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 name="Google Shape;263;gdd0c7d16c6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db0f9523dd_0_4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 name="Google Shape;248;gdb0f9523dd_0_4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2"/>
        <p:cNvGrpSpPr/>
        <p:nvPr/>
      </p:nvGrpSpPr>
      <p:grpSpPr>
        <a:xfrm>
          <a:off x="0" y="0"/>
          <a:ext cx="0" cy="0"/>
          <a:chOff x="0" y="0"/>
          <a:chExt cx="0" cy="0"/>
        </a:xfrm>
      </p:grpSpPr>
      <p:sp>
        <p:nvSpPr>
          <p:cNvPr id="683" name="Google Shape;683;ge013acee29_0_4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4" name="Google Shape;684;ge013acee29_0_4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2"/>
        <p:cNvGrpSpPr/>
        <p:nvPr/>
      </p:nvGrpSpPr>
      <p:grpSpPr>
        <a:xfrm>
          <a:off x="0" y="0"/>
          <a:ext cx="0" cy="0"/>
          <a:chOff x="0" y="0"/>
          <a:chExt cx="0" cy="0"/>
        </a:xfrm>
      </p:grpSpPr>
      <p:sp>
        <p:nvSpPr>
          <p:cNvPr id="683" name="Google Shape;683;ge013acee29_0_4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4" name="Google Shape;684;ge013acee29_0_4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2"/>
        <p:cNvGrpSpPr/>
        <p:nvPr/>
      </p:nvGrpSpPr>
      <p:grpSpPr>
        <a:xfrm>
          <a:off x="0" y="0"/>
          <a:ext cx="0" cy="0"/>
          <a:chOff x="0" y="0"/>
          <a:chExt cx="0" cy="0"/>
        </a:xfrm>
      </p:grpSpPr>
      <p:sp>
        <p:nvSpPr>
          <p:cNvPr id="683" name="Google Shape;683;ge013acee29_0_4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4" name="Google Shape;684;ge013acee29_0_4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5"/>
        <p:cNvGrpSpPr/>
        <p:nvPr/>
      </p:nvGrpSpPr>
      <p:grpSpPr>
        <a:xfrm>
          <a:off x="0" y="0"/>
          <a:ext cx="0" cy="0"/>
          <a:chOff x="0" y="0"/>
          <a:chExt cx="0" cy="0"/>
        </a:xfrm>
      </p:grpSpPr>
      <p:sp>
        <p:nvSpPr>
          <p:cNvPr id="596" name="Google Shape;596;ge013acee29_0_3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7" name="Google Shape;597;ge013acee29_0_3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db0f9523dd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 name="Google Shape;279;gdb0f9523dd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48150" y="689462"/>
            <a:ext cx="4892400" cy="2718900"/>
          </a:xfrm>
          <a:prstGeom prst="rect">
            <a:avLst/>
          </a:prstGeom>
        </p:spPr>
        <p:txBody>
          <a:bodyPr spcFirstLastPara="1" wrap="square" lIns="91425" tIns="91425" rIns="91425" bIns="91425" anchor="b" anchorCtr="0">
            <a:noAutofit/>
          </a:bodyPr>
          <a:lstStyle>
            <a:lvl1pPr lvl="0" rtl="0">
              <a:lnSpc>
                <a:spcPct val="90000"/>
              </a:lnSpc>
              <a:spcBef>
                <a:spcPts val="0"/>
              </a:spcBef>
              <a:spcAft>
                <a:spcPts val="0"/>
              </a:spcAft>
              <a:buSzPts val="8500"/>
              <a:buNone/>
              <a:defRPr sz="5800"/>
            </a:lvl1pPr>
            <a:lvl2pPr lvl="1" algn="ctr" rtl="0">
              <a:spcBef>
                <a:spcPts val="0"/>
              </a:spcBef>
              <a:spcAft>
                <a:spcPts val="0"/>
              </a:spcAft>
              <a:buSzPts val="8500"/>
              <a:buNone/>
              <a:defRPr sz="8500"/>
            </a:lvl2pPr>
            <a:lvl3pPr lvl="2" algn="ctr" rtl="0">
              <a:spcBef>
                <a:spcPts val="0"/>
              </a:spcBef>
              <a:spcAft>
                <a:spcPts val="0"/>
              </a:spcAft>
              <a:buSzPts val="8500"/>
              <a:buNone/>
              <a:defRPr sz="8500"/>
            </a:lvl3pPr>
            <a:lvl4pPr lvl="3" algn="ctr" rtl="0">
              <a:spcBef>
                <a:spcPts val="0"/>
              </a:spcBef>
              <a:spcAft>
                <a:spcPts val="0"/>
              </a:spcAft>
              <a:buSzPts val="8500"/>
              <a:buNone/>
              <a:defRPr sz="8500"/>
            </a:lvl4pPr>
            <a:lvl5pPr lvl="4" algn="ctr" rtl="0">
              <a:spcBef>
                <a:spcPts val="0"/>
              </a:spcBef>
              <a:spcAft>
                <a:spcPts val="0"/>
              </a:spcAft>
              <a:buSzPts val="8500"/>
              <a:buNone/>
              <a:defRPr sz="8500"/>
            </a:lvl5pPr>
            <a:lvl6pPr lvl="5" algn="ctr" rtl="0">
              <a:spcBef>
                <a:spcPts val="0"/>
              </a:spcBef>
              <a:spcAft>
                <a:spcPts val="0"/>
              </a:spcAft>
              <a:buSzPts val="8500"/>
              <a:buNone/>
              <a:defRPr sz="8500"/>
            </a:lvl6pPr>
            <a:lvl7pPr lvl="6" algn="ctr" rtl="0">
              <a:spcBef>
                <a:spcPts val="0"/>
              </a:spcBef>
              <a:spcAft>
                <a:spcPts val="0"/>
              </a:spcAft>
              <a:buSzPts val="8500"/>
              <a:buNone/>
              <a:defRPr sz="8500"/>
            </a:lvl7pPr>
            <a:lvl8pPr lvl="7" algn="ctr" rtl="0">
              <a:spcBef>
                <a:spcPts val="0"/>
              </a:spcBef>
              <a:spcAft>
                <a:spcPts val="0"/>
              </a:spcAft>
              <a:buSzPts val="8500"/>
              <a:buNone/>
              <a:defRPr sz="8500"/>
            </a:lvl8pPr>
            <a:lvl9pPr lvl="8" algn="ctr" rtl="0">
              <a:spcBef>
                <a:spcPts val="0"/>
              </a:spcBef>
              <a:spcAft>
                <a:spcPts val="0"/>
              </a:spcAft>
              <a:buSzPts val="8500"/>
              <a:buNone/>
              <a:defRPr sz="8500"/>
            </a:lvl9pPr>
          </a:lstStyle>
          <a:p>
            <a:endParaRPr/>
          </a:p>
        </p:txBody>
      </p:sp>
      <p:sp>
        <p:nvSpPr>
          <p:cNvPr id="10" name="Google Shape;10;p2"/>
          <p:cNvSpPr txBox="1">
            <a:spLocks noGrp="1"/>
          </p:cNvSpPr>
          <p:nvPr>
            <p:ph type="subTitle" idx="1"/>
          </p:nvPr>
        </p:nvSpPr>
        <p:spPr>
          <a:xfrm>
            <a:off x="6089425" y="3837125"/>
            <a:ext cx="2334600" cy="732000"/>
          </a:xfrm>
          <a:prstGeom prst="rect">
            <a:avLst/>
          </a:prstGeom>
        </p:spPr>
        <p:txBody>
          <a:bodyPr spcFirstLastPara="1" wrap="square" lIns="91425" tIns="91425" rIns="91425" bIns="91425" anchor="b" anchorCtr="0">
            <a:noAutofit/>
          </a:bodyPr>
          <a:lstStyle>
            <a:lvl1pPr lvl="0" algn="r" rtl="0">
              <a:lnSpc>
                <a:spcPct val="100000"/>
              </a:lnSpc>
              <a:spcBef>
                <a:spcPts val="0"/>
              </a:spcBef>
              <a:spcAft>
                <a:spcPts val="0"/>
              </a:spcAft>
              <a:buSzPts val="1800"/>
              <a:buNone/>
              <a:defRPr/>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hree columns">
  <p:cSld name="CUSTOM_2">
    <p:spTree>
      <p:nvGrpSpPr>
        <p:cNvPr id="1" name="Shape 116"/>
        <p:cNvGrpSpPr/>
        <p:nvPr/>
      </p:nvGrpSpPr>
      <p:grpSpPr>
        <a:xfrm>
          <a:off x="0" y="0"/>
          <a:ext cx="0" cy="0"/>
          <a:chOff x="0" y="0"/>
          <a:chExt cx="0" cy="0"/>
        </a:xfrm>
      </p:grpSpPr>
      <p:sp>
        <p:nvSpPr>
          <p:cNvPr id="117" name="Google Shape;117;p24"/>
          <p:cNvSpPr txBox="1">
            <a:spLocks noGrp="1"/>
          </p:cNvSpPr>
          <p:nvPr>
            <p:ph type="subTitle" idx="1"/>
          </p:nvPr>
        </p:nvSpPr>
        <p:spPr>
          <a:xfrm>
            <a:off x="1669850" y="1649606"/>
            <a:ext cx="3579300" cy="5154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2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18" name="Google Shape;118;p24"/>
          <p:cNvSpPr txBox="1">
            <a:spLocks noGrp="1"/>
          </p:cNvSpPr>
          <p:nvPr>
            <p:ph type="subTitle" idx="2"/>
          </p:nvPr>
        </p:nvSpPr>
        <p:spPr>
          <a:xfrm>
            <a:off x="1669825" y="2721932"/>
            <a:ext cx="3579300" cy="5154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2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19" name="Google Shape;119;p24"/>
          <p:cNvSpPr txBox="1">
            <a:spLocks noGrp="1"/>
          </p:cNvSpPr>
          <p:nvPr>
            <p:ph type="subTitle" idx="3"/>
          </p:nvPr>
        </p:nvSpPr>
        <p:spPr>
          <a:xfrm>
            <a:off x="1669850" y="3794257"/>
            <a:ext cx="3579300" cy="5154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2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20" name="Google Shape;120;p24"/>
          <p:cNvSpPr txBox="1">
            <a:spLocks noGrp="1"/>
          </p:cNvSpPr>
          <p:nvPr>
            <p:ph type="title"/>
          </p:nvPr>
        </p:nvSpPr>
        <p:spPr>
          <a:xfrm>
            <a:off x="720000" y="445025"/>
            <a:ext cx="5976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21" name="Google Shape;121;p24"/>
          <p:cNvSpPr txBox="1">
            <a:spLocks noGrp="1"/>
          </p:cNvSpPr>
          <p:nvPr>
            <p:ph type="title" idx="4"/>
          </p:nvPr>
        </p:nvSpPr>
        <p:spPr>
          <a:xfrm>
            <a:off x="1669838" y="3542127"/>
            <a:ext cx="3579300" cy="393600"/>
          </a:xfrm>
          <a:prstGeom prst="rect">
            <a:avLst/>
          </a:prstGeom>
          <a:noFill/>
          <a:ln>
            <a:noFill/>
          </a:ln>
        </p:spPr>
        <p:txBody>
          <a:bodyPr spcFirstLastPara="1" wrap="square" lIns="91425" tIns="91425" rIns="91425" bIns="91425" anchor="b" anchorCtr="0">
            <a:noAutofit/>
          </a:bodyPr>
          <a:lstStyle>
            <a:lvl1pPr lvl="0" rtl="0">
              <a:spcBef>
                <a:spcPts val="0"/>
              </a:spcBef>
              <a:spcAft>
                <a:spcPts val="0"/>
              </a:spcAft>
              <a:buSzPts val="3000"/>
              <a:buNone/>
              <a:defRPr sz="2000"/>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22" name="Google Shape;122;p24"/>
          <p:cNvSpPr txBox="1">
            <a:spLocks noGrp="1"/>
          </p:cNvSpPr>
          <p:nvPr>
            <p:ph type="title" idx="5"/>
          </p:nvPr>
        </p:nvSpPr>
        <p:spPr>
          <a:xfrm>
            <a:off x="1669836" y="2469801"/>
            <a:ext cx="3579300" cy="393600"/>
          </a:xfrm>
          <a:prstGeom prst="rect">
            <a:avLst/>
          </a:prstGeom>
          <a:noFill/>
          <a:ln>
            <a:noFill/>
          </a:ln>
        </p:spPr>
        <p:txBody>
          <a:bodyPr spcFirstLastPara="1" wrap="square" lIns="91425" tIns="91425" rIns="91425" bIns="91425" anchor="b" anchorCtr="0">
            <a:noAutofit/>
          </a:bodyPr>
          <a:lstStyle>
            <a:lvl1pPr lvl="0" rtl="0">
              <a:spcBef>
                <a:spcPts val="0"/>
              </a:spcBef>
              <a:spcAft>
                <a:spcPts val="0"/>
              </a:spcAft>
              <a:buSzPts val="3000"/>
              <a:buNone/>
              <a:defRPr sz="2000"/>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23" name="Google Shape;123;p24"/>
          <p:cNvSpPr txBox="1">
            <a:spLocks noGrp="1"/>
          </p:cNvSpPr>
          <p:nvPr>
            <p:ph type="title" idx="6"/>
          </p:nvPr>
        </p:nvSpPr>
        <p:spPr>
          <a:xfrm>
            <a:off x="1669840" y="1397475"/>
            <a:ext cx="3579300" cy="393600"/>
          </a:xfrm>
          <a:prstGeom prst="rect">
            <a:avLst/>
          </a:prstGeom>
          <a:noFill/>
          <a:ln>
            <a:noFill/>
          </a:ln>
        </p:spPr>
        <p:txBody>
          <a:bodyPr spcFirstLastPara="1" wrap="square" lIns="91425" tIns="91425" rIns="91425" bIns="91425" anchor="b" anchorCtr="0">
            <a:noAutofit/>
          </a:bodyPr>
          <a:lstStyle>
            <a:lvl1pPr lvl="0" rtl="0">
              <a:spcBef>
                <a:spcPts val="0"/>
              </a:spcBef>
              <a:spcAft>
                <a:spcPts val="0"/>
              </a:spcAft>
              <a:buSzPts val="3000"/>
              <a:buNone/>
              <a:defRPr sz="2000"/>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
  <p:cSld name="CUSTOM_6">
    <p:spTree>
      <p:nvGrpSpPr>
        <p:cNvPr id="1" name="Shape 161"/>
        <p:cNvGrpSpPr/>
        <p:nvPr/>
      </p:nvGrpSpPr>
      <p:grpSpPr>
        <a:xfrm>
          <a:off x="0" y="0"/>
          <a:ext cx="0" cy="0"/>
          <a:chOff x="0" y="0"/>
          <a:chExt cx="0" cy="0"/>
        </a:xfrm>
      </p:grpSpPr>
      <p:sp>
        <p:nvSpPr>
          <p:cNvPr id="162" name="Google Shape;162;p28"/>
          <p:cNvSpPr txBox="1">
            <a:spLocks noGrp="1"/>
          </p:cNvSpPr>
          <p:nvPr>
            <p:ph type="title"/>
          </p:nvPr>
        </p:nvSpPr>
        <p:spPr>
          <a:xfrm>
            <a:off x="4823700" y="1834850"/>
            <a:ext cx="3600300" cy="18429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a:solidFill>
                  <a:srgbClr val="191919"/>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63" name="Google Shape;163;p28"/>
          <p:cNvSpPr txBox="1">
            <a:spLocks noGrp="1"/>
          </p:cNvSpPr>
          <p:nvPr>
            <p:ph type="subTitle" idx="1"/>
          </p:nvPr>
        </p:nvSpPr>
        <p:spPr>
          <a:xfrm>
            <a:off x="4823712" y="3677750"/>
            <a:ext cx="3600300" cy="764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2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4" name="Google Shape;164;p28"/>
          <p:cNvSpPr>
            <a:spLocks noGrp="1"/>
          </p:cNvSpPr>
          <p:nvPr>
            <p:ph type="pic" idx="2"/>
          </p:nvPr>
        </p:nvSpPr>
        <p:spPr>
          <a:xfrm>
            <a:off x="1762274" y="838250"/>
            <a:ext cx="2889000" cy="3603900"/>
          </a:xfrm>
          <a:prstGeom prst="rect">
            <a:avLst/>
          </a:prstGeom>
          <a:noFill/>
          <a:ln>
            <a:noFill/>
          </a:ln>
        </p:spPr>
      </p:sp>
      <p:pic>
        <p:nvPicPr>
          <p:cNvPr id="165" name="Google Shape;165;p28"/>
          <p:cNvPicPr preferRelativeResize="0"/>
          <p:nvPr/>
        </p:nvPicPr>
        <p:blipFill rotWithShape="1">
          <a:blip r:embed="rId2">
            <a:alphaModFix/>
          </a:blip>
          <a:srcRect l="73023"/>
          <a:stretch/>
        </p:blipFill>
        <p:spPr>
          <a:xfrm>
            <a:off x="925799" y="0"/>
            <a:ext cx="543375" cy="5143475"/>
          </a:xfrm>
          <a:prstGeom prst="rect">
            <a:avLst/>
          </a:prstGeom>
          <a:noFill/>
          <a:ln>
            <a:noFill/>
          </a:ln>
        </p:spPr>
      </p:pic>
      <p:sp>
        <p:nvSpPr>
          <p:cNvPr id="166" name="Google Shape;166;p28"/>
          <p:cNvSpPr/>
          <p:nvPr/>
        </p:nvSpPr>
        <p:spPr>
          <a:xfrm>
            <a:off x="0" y="-24000"/>
            <a:ext cx="925800" cy="51915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p:cSld name="CUSTOM_10">
    <p:spTree>
      <p:nvGrpSpPr>
        <p:cNvPr id="1" name="Shape 182"/>
        <p:cNvGrpSpPr/>
        <p:nvPr/>
      </p:nvGrpSpPr>
      <p:grpSpPr>
        <a:xfrm>
          <a:off x="0" y="0"/>
          <a:ext cx="0" cy="0"/>
          <a:chOff x="0" y="0"/>
          <a:chExt cx="0" cy="0"/>
        </a:xfrm>
      </p:grpSpPr>
      <p:sp>
        <p:nvSpPr>
          <p:cNvPr id="183" name="Google Shape;183;p32"/>
          <p:cNvSpPr/>
          <p:nvPr/>
        </p:nvSpPr>
        <p:spPr>
          <a:xfrm rot="5400000">
            <a:off x="4305500" y="308418"/>
            <a:ext cx="536400" cy="91476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1">
  <p:cSld name="CUSTOM_10_1">
    <p:spTree>
      <p:nvGrpSpPr>
        <p:cNvPr id="1" name="Shape 184"/>
        <p:cNvGrpSpPr/>
        <p:nvPr/>
      </p:nvGrpSpPr>
      <p:grpSpPr>
        <a:xfrm>
          <a:off x="0" y="0"/>
          <a:ext cx="0" cy="0"/>
          <a:chOff x="0" y="0"/>
          <a:chExt cx="0" cy="0"/>
        </a:xfrm>
      </p:grpSpPr>
      <p:grpSp>
        <p:nvGrpSpPr>
          <p:cNvPr id="185" name="Google Shape;185;p33"/>
          <p:cNvGrpSpPr/>
          <p:nvPr/>
        </p:nvGrpSpPr>
        <p:grpSpPr>
          <a:xfrm>
            <a:off x="-571475" y="4622841"/>
            <a:ext cx="10286950" cy="527576"/>
            <a:chOff x="-100" y="4622841"/>
            <a:chExt cx="10286950" cy="527576"/>
          </a:xfrm>
        </p:grpSpPr>
        <p:pic>
          <p:nvPicPr>
            <p:cNvPr id="186" name="Google Shape;186;p33"/>
            <p:cNvPicPr preferRelativeResize="0"/>
            <p:nvPr/>
          </p:nvPicPr>
          <p:blipFill rotWithShape="1">
            <a:blip r:embed="rId2">
              <a:alphaModFix/>
            </a:blip>
            <a:srcRect l="73809" r="-2"/>
            <a:stretch/>
          </p:blipFill>
          <p:spPr>
            <a:xfrm rot="5400000">
              <a:off x="2307850" y="2314891"/>
              <a:ext cx="527576" cy="5143475"/>
            </a:xfrm>
            <a:prstGeom prst="rect">
              <a:avLst/>
            </a:prstGeom>
            <a:noFill/>
            <a:ln>
              <a:noFill/>
            </a:ln>
          </p:spPr>
        </p:pic>
        <p:pic>
          <p:nvPicPr>
            <p:cNvPr id="187" name="Google Shape;187;p33"/>
            <p:cNvPicPr preferRelativeResize="0"/>
            <p:nvPr/>
          </p:nvPicPr>
          <p:blipFill rotWithShape="1">
            <a:blip r:embed="rId2">
              <a:alphaModFix/>
            </a:blip>
            <a:srcRect l="73809" t="-510" r="-2" b="510"/>
            <a:stretch/>
          </p:blipFill>
          <p:spPr>
            <a:xfrm rot="5400000">
              <a:off x="7451325" y="2314891"/>
              <a:ext cx="527576" cy="5143475"/>
            </a:xfrm>
            <a:prstGeom prst="rect">
              <a:avLst/>
            </a:prstGeom>
            <a:noFill/>
            <a:ln>
              <a:noFill/>
            </a:ln>
          </p:spPr>
        </p:pic>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1"/>
        <p:cNvGrpSpPr/>
        <p:nvPr/>
      </p:nvGrpSpPr>
      <p:grpSpPr>
        <a:xfrm>
          <a:off x="0" y="0"/>
          <a:ext cx="0" cy="0"/>
          <a:chOff x="0" y="0"/>
          <a:chExt cx="0" cy="0"/>
        </a:xfrm>
      </p:grpSpPr>
      <p:sp>
        <p:nvSpPr>
          <p:cNvPr id="42" name="Google Shape;42;p11"/>
          <p:cNvSpPr txBox="1">
            <a:spLocks noGrp="1"/>
          </p:cNvSpPr>
          <p:nvPr>
            <p:ph type="title" hasCustomPrompt="1"/>
          </p:nvPr>
        </p:nvSpPr>
        <p:spPr>
          <a:xfrm>
            <a:off x="4344900" y="540000"/>
            <a:ext cx="4079100" cy="1372200"/>
          </a:xfrm>
          <a:prstGeom prst="rect">
            <a:avLst/>
          </a:prstGeom>
        </p:spPr>
        <p:txBody>
          <a:bodyPr spcFirstLastPara="1" wrap="square" lIns="91425" tIns="91425" rIns="91425" bIns="91425" anchor="ctr" anchorCtr="0">
            <a:noAutofit/>
          </a:bodyPr>
          <a:lstStyle>
            <a:lvl1pPr lvl="0" algn="r">
              <a:spcBef>
                <a:spcPts val="0"/>
              </a:spcBef>
              <a:spcAft>
                <a:spcPts val="0"/>
              </a:spcAft>
              <a:buSzPts val="10000"/>
              <a:buNone/>
              <a:defRPr sz="6000"/>
            </a:lvl1pPr>
            <a:lvl2pPr lvl="1" algn="ctr">
              <a:spcBef>
                <a:spcPts val="0"/>
              </a:spcBef>
              <a:spcAft>
                <a:spcPts val="0"/>
              </a:spcAft>
              <a:buSzPts val="10000"/>
              <a:buNone/>
              <a:defRPr sz="10000"/>
            </a:lvl2pPr>
            <a:lvl3pPr lvl="2" algn="ctr">
              <a:spcBef>
                <a:spcPts val="0"/>
              </a:spcBef>
              <a:spcAft>
                <a:spcPts val="0"/>
              </a:spcAft>
              <a:buSzPts val="10000"/>
              <a:buNone/>
              <a:defRPr sz="10000"/>
            </a:lvl3pPr>
            <a:lvl4pPr lvl="3" algn="ctr">
              <a:spcBef>
                <a:spcPts val="0"/>
              </a:spcBef>
              <a:spcAft>
                <a:spcPts val="0"/>
              </a:spcAft>
              <a:buSzPts val="10000"/>
              <a:buNone/>
              <a:defRPr sz="10000"/>
            </a:lvl4pPr>
            <a:lvl5pPr lvl="4" algn="ctr">
              <a:spcBef>
                <a:spcPts val="0"/>
              </a:spcBef>
              <a:spcAft>
                <a:spcPts val="0"/>
              </a:spcAft>
              <a:buSzPts val="10000"/>
              <a:buNone/>
              <a:defRPr sz="10000"/>
            </a:lvl5pPr>
            <a:lvl6pPr lvl="5" algn="ctr">
              <a:spcBef>
                <a:spcPts val="0"/>
              </a:spcBef>
              <a:spcAft>
                <a:spcPts val="0"/>
              </a:spcAft>
              <a:buSzPts val="10000"/>
              <a:buNone/>
              <a:defRPr sz="10000"/>
            </a:lvl6pPr>
            <a:lvl7pPr lvl="6" algn="ctr">
              <a:spcBef>
                <a:spcPts val="0"/>
              </a:spcBef>
              <a:spcAft>
                <a:spcPts val="0"/>
              </a:spcAft>
              <a:buSzPts val="10000"/>
              <a:buNone/>
              <a:defRPr sz="10000"/>
            </a:lvl7pPr>
            <a:lvl8pPr lvl="7" algn="ctr">
              <a:spcBef>
                <a:spcPts val="0"/>
              </a:spcBef>
              <a:spcAft>
                <a:spcPts val="0"/>
              </a:spcAft>
              <a:buSzPts val="10000"/>
              <a:buNone/>
              <a:defRPr sz="10000"/>
            </a:lvl8pPr>
            <a:lvl9pPr lvl="8" algn="ctr">
              <a:spcBef>
                <a:spcPts val="0"/>
              </a:spcBef>
              <a:spcAft>
                <a:spcPts val="0"/>
              </a:spcAft>
              <a:buSzPts val="10000"/>
              <a:buNone/>
              <a:defRPr sz="10000"/>
            </a:lvl9pPr>
          </a:lstStyle>
          <a:p>
            <a:r>
              <a:t>xx%</a:t>
            </a:r>
          </a:p>
        </p:txBody>
      </p:sp>
      <p:sp>
        <p:nvSpPr>
          <p:cNvPr id="43" name="Google Shape;43;p11"/>
          <p:cNvSpPr txBox="1">
            <a:spLocks noGrp="1"/>
          </p:cNvSpPr>
          <p:nvPr>
            <p:ph type="subTitle" idx="1"/>
          </p:nvPr>
        </p:nvSpPr>
        <p:spPr>
          <a:xfrm>
            <a:off x="4344900" y="1886675"/>
            <a:ext cx="4079100" cy="4164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sz="1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extLst>
      <p:ext uri="{BB962C8B-B14F-4D97-AF65-F5344CB8AC3E}">
        <p14:creationId xmlns:p14="http://schemas.microsoft.com/office/powerpoint/2010/main" val="300752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
        <p:cNvGrpSpPr/>
        <p:nvPr/>
      </p:nvGrpSpPr>
      <p:grpSpPr>
        <a:xfrm>
          <a:off x="0" y="0"/>
          <a:ext cx="0" cy="0"/>
          <a:chOff x="0" y="0"/>
          <a:chExt cx="0" cy="0"/>
        </a:xfrm>
      </p:grpSpPr>
      <p:sp>
        <p:nvSpPr>
          <p:cNvPr id="12" name="Google Shape;12;p3"/>
          <p:cNvSpPr/>
          <p:nvPr/>
        </p:nvSpPr>
        <p:spPr>
          <a:xfrm>
            <a:off x="-13800" y="-31800"/>
            <a:ext cx="9171600" cy="52071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3"/>
          <p:cNvSpPr txBox="1">
            <a:spLocks noGrp="1"/>
          </p:cNvSpPr>
          <p:nvPr>
            <p:ph type="title"/>
          </p:nvPr>
        </p:nvSpPr>
        <p:spPr>
          <a:xfrm>
            <a:off x="2040500" y="1761713"/>
            <a:ext cx="3665700" cy="16731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4" name="Google Shape;14;p3"/>
          <p:cNvSpPr txBox="1">
            <a:spLocks noGrp="1"/>
          </p:cNvSpPr>
          <p:nvPr>
            <p:ph type="title" idx="2" hasCustomPrompt="1"/>
          </p:nvPr>
        </p:nvSpPr>
        <p:spPr>
          <a:xfrm>
            <a:off x="720000" y="2027725"/>
            <a:ext cx="1223100" cy="1223100"/>
          </a:xfrm>
          <a:prstGeom prst="rect">
            <a:avLst/>
          </a:prstGeom>
          <a:solidFill>
            <a:schemeClr val="dk1"/>
          </a:solidFill>
          <a:ln>
            <a:noFill/>
          </a:ln>
        </p:spPr>
        <p:txBody>
          <a:bodyPr spcFirstLastPara="1" wrap="square" lIns="91425" tIns="91425" rIns="91425" bIns="91425" anchor="ctr" anchorCtr="0">
            <a:noAutofit/>
          </a:bodyPr>
          <a:lstStyle>
            <a:lvl1pPr lvl="0" algn="ctr" rtl="0">
              <a:spcBef>
                <a:spcPts val="0"/>
              </a:spcBef>
              <a:spcAft>
                <a:spcPts val="0"/>
              </a:spcAft>
              <a:buSzPts val="10000"/>
              <a:buNone/>
              <a:defRPr sz="6000">
                <a:solidFill>
                  <a:schemeClr val="lt1"/>
                </a:solidFill>
              </a:defRPr>
            </a:lvl1pPr>
            <a:lvl2pPr lvl="1" algn="ctr" rtl="0">
              <a:spcBef>
                <a:spcPts val="0"/>
              </a:spcBef>
              <a:spcAft>
                <a:spcPts val="0"/>
              </a:spcAft>
              <a:buSzPts val="10000"/>
              <a:buNone/>
              <a:defRPr sz="10000"/>
            </a:lvl2pPr>
            <a:lvl3pPr lvl="2" algn="ctr" rtl="0">
              <a:spcBef>
                <a:spcPts val="0"/>
              </a:spcBef>
              <a:spcAft>
                <a:spcPts val="0"/>
              </a:spcAft>
              <a:buSzPts val="10000"/>
              <a:buNone/>
              <a:defRPr sz="10000"/>
            </a:lvl3pPr>
            <a:lvl4pPr lvl="3" algn="ctr" rtl="0">
              <a:spcBef>
                <a:spcPts val="0"/>
              </a:spcBef>
              <a:spcAft>
                <a:spcPts val="0"/>
              </a:spcAft>
              <a:buSzPts val="10000"/>
              <a:buNone/>
              <a:defRPr sz="10000"/>
            </a:lvl4pPr>
            <a:lvl5pPr lvl="4" algn="ctr" rtl="0">
              <a:spcBef>
                <a:spcPts val="0"/>
              </a:spcBef>
              <a:spcAft>
                <a:spcPts val="0"/>
              </a:spcAft>
              <a:buSzPts val="10000"/>
              <a:buNone/>
              <a:defRPr sz="10000"/>
            </a:lvl5pPr>
            <a:lvl6pPr lvl="5" algn="ctr" rtl="0">
              <a:spcBef>
                <a:spcPts val="0"/>
              </a:spcBef>
              <a:spcAft>
                <a:spcPts val="0"/>
              </a:spcAft>
              <a:buSzPts val="10000"/>
              <a:buNone/>
              <a:defRPr sz="10000"/>
            </a:lvl6pPr>
            <a:lvl7pPr lvl="6" algn="ctr" rtl="0">
              <a:spcBef>
                <a:spcPts val="0"/>
              </a:spcBef>
              <a:spcAft>
                <a:spcPts val="0"/>
              </a:spcAft>
              <a:buSzPts val="10000"/>
              <a:buNone/>
              <a:defRPr sz="10000"/>
            </a:lvl7pPr>
            <a:lvl8pPr lvl="7" algn="ctr" rtl="0">
              <a:spcBef>
                <a:spcPts val="0"/>
              </a:spcBef>
              <a:spcAft>
                <a:spcPts val="0"/>
              </a:spcAft>
              <a:buSzPts val="10000"/>
              <a:buNone/>
              <a:defRPr sz="10000"/>
            </a:lvl8pPr>
            <a:lvl9pPr lvl="8" algn="ctr" rtl="0">
              <a:spcBef>
                <a:spcPts val="0"/>
              </a:spcBef>
              <a:spcAft>
                <a:spcPts val="0"/>
              </a:spcAft>
              <a:buSzPts val="10000"/>
              <a:buNone/>
              <a:defRPr sz="10000"/>
            </a:lvl9pPr>
          </a:lstStyle>
          <a:p>
            <a:r>
              <a:t>xx%</a:t>
            </a:r>
          </a:p>
        </p:txBody>
      </p:sp>
      <p:sp>
        <p:nvSpPr>
          <p:cNvPr id="15" name="Google Shape;15;p3"/>
          <p:cNvSpPr txBox="1">
            <a:spLocks noGrp="1"/>
          </p:cNvSpPr>
          <p:nvPr>
            <p:ph type="subTitle" idx="1"/>
          </p:nvPr>
        </p:nvSpPr>
        <p:spPr>
          <a:xfrm>
            <a:off x="720000" y="3765525"/>
            <a:ext cx="4854600" cy="5985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sz="1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5"/>
          <p:cNvSpPr txBox="1">
            <a:spLocks noGrp="1"/>
          </p:cNvSpPr>
          <p:nvPr>
            <p:ph type="title" idx="2"/>
          </p:nvPr>
        </p:nvSpPr>
        <p:spPr>
          <a:xfrm>
            <a:off x="719999" y="1980700"/>
            <a:ext cx="1248600" cy="3936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SzPts val="3000"/>
              <a:buNone/>
              <a:defRPr sz="2000"/>
            </a:lvl1pPr>
            <a:lvl2pPr lvl="1" algn="ctr">
              <a:spcBef>
                <a:spcPts val="0"/>
              </a:spcBef>
              <a:spcAft>
                <a:spcPts val="0"/>
              </a:spcAft>
              <a:buSzPts val="3000"/>
              <a:buNone/>
              <a:defRPr/>
            </a:lvl2pPr>
            <a:lvl3pPr lvl="2" algn="ctr">
              <a:spcBef>
                <a:spcPts val="0"/>
              </a:spcBef>
              <a:spcAft>
                <a:spcPts val="0"/>
              </a:spcAft>
              <a:buSzPts val="3000"/>
              <a:buNone/>
              <a:defRPr/>
            </a:lvl3pPr>
            <a:lvl4pPr lvl="3" algn="ctr">
              <a:spcBef>
                <a:spcPts val="0"/>
              </a:spcBef>
              <a:spcAft>
                <a:spcPts val="0"/>
              </a:spcAft>
              <a:buSzPts val="3000"/>
              <a:buNone/>
              <a:defRPr/>
            </a:lvl4pPr>
            <a:lvl5pPr lvl="4" algn="ctr">
              <a:spcBef>
                <a:spcPts val="0"/>
              </a:spcBef>
              <a:spcAft>
                <a:spcPts val="0"/>
              </a:spcAft>
              <a:buSzPts val="3000"/>
              <a:buNone/>
              <a:defRPr/>
            </a:lvl5pPr>
            <a:lvl6pPr lvl="5" algn="ctr">
              <a:spcBef>
                <a:spcPts val="0"/>
              </a:spcBef>
              <a:spcAft>
                <a:spcPts val="0"/>
              </a:spcAft>
              <a:buSzPts val="3000"/>
              <a:buNone/>
              <a:defRPr/>
            </a:lvl6pPr>
            <a:lvl7pPr lvl="6" algn="ctr">
              <a:spcBef>
                <a:spcPts val="0"/>
              </a:spcBef>
              <a:spcAft>
                <a:spcPts val="0"/>
              </a:spcAft>
              <a:buSzPts val="3000"/>
              <a:buNone/>
              <a:defRPr/>
            </a:lvl7pPr>
            <a:lvl8pPr lvl="7" algn="ctr">
              <a:spcBef>
                <a:spcPts val="0"/>
              </a:spcBef>
              <a:spcAft>
                <a:spcPts val="0"/>
              </a:spcAft>
              <a:buSzPts val="3000"/>
              <a:buNone/>
              <a:defRPr/>
            </a:lvl8pPr>
            <a:lvl9pPr lvl="8" algn="ctr">
              <a:spcBef>
                <a:spcPts val="0"/>
              </a:spcBef>
              <a:spcAft>
                <a:spcPts val="0"/>
              </a:spcAft>
              <a:buSzPts val="3000"/>
              <a:buNone/>
              <a:defRPr/>
            </a:lvl9pPr>
          </a:lstStyle>
          <a:p>
            <a:endParaRPr/>
          </a:p>
        </p:txBody>
      </p:sp>
      <p:sp>
        <p:nvSpPr>
          <p:cNvPr id="23" name="Google Shape;23;p5"/>
          <p:cNvSpPr txBox="1">
            <a:spLocks noGrp="1"/>
          </p:cNvSpPr>
          <p:nvPr>
            <p:ph type="title" idx="3"/>
          </p:nvPr>
        </p:nvSpPr>
        <p:spPr>
          <a:xfrm>
            <a:off x="719999" y="3418875"/>
            <a:ext cx="1248600" cy="3936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SzPts val="3000"/>
              <a:buNone/>
              <a:defRPr sz="2000"/>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24" name="Google Shape;24;p5"/>
          <p:cNvSpPr txBox="1">
            <a:spLocks noGrp="1"/>
          </p:cNvSpPr>
          <p:nvPr>
            <p:ph type="subTitle" idx="1"/>
          </p:nvPr>
        </p:nvSpPr>
        <p:spPr>
          <a:xfrm>
            <a:off x="2147100" y="1541500"/>
            <a:ext cx="4849800" cy="1272000"/>
          </a:xfrm>
          <a:prstGeom prst="rect">
            <a:avLst/>
          </a:prstGeom>
          <a:ln>
            <a:noFill/>
          </a:ln>
        </p:spPr>
        <p:txBody>
          <a:bodyPr spcFirstLastPara="1" wrap="square" lIns="91425" tIns="91425" rIns="91425" bIns="91425" anchor="ctr" anchorCtr="0">
            <a:noAutofit/>
          </a:bodyPr>
          <a:lstStyle>
            <a:lvl1pPr lvl="0">
              <a:lnSpc>
                <a:spcPct val="100000"/>
              </a:lnSpc>
              <a:spcBef>
                <a:spcPts val="0"/>
              </a:spcBef>
              <a:spcAft>
                <a:spcPts val="0"/>
              </a:spcAft>
              <a:buClr>
                <a:schemeClr val="dk1"/>
              </a:buClr>
              <a:buSzPts val="1400"/>
              <a:buChar char="●"/>
              <a:defRPr sz="1200"/>
            </a:lvl1pPr>
            <a:lvl2pPr lvl="1" algn="ctr">
              <a:spcBef>
                <a:spcPts val="0"/>
              </a:spcBef>
              <a:spcAft>
                <a:spcPts val="0"/>
              </a:spcAft>
              <a:buClr>
                <a:schemeClr val="dk1"/>
              </a:buClr>
              <a:buSzPts val="1400"/>
              <a:buFont typeface="Arial"/>
              <a:buChar char="○"/>
              <a:defRPr/>
            </a:lvl2pPr>
            <a:lvl3pPr lvl="2" algn="ctr">
              <a:spcBef>
                <a:spcPts val="0"/>
              </a:spcBef>
              <a:spcAft>
                <a:spcPts val="0"/>
              </a:spcAft>
              <a:buClr>
                <a:schemeClr val="dk1"/>
              </a:buClr>
              <a:buSzPts val="1400"/>
              <a:buFont typeface="Arial"/>
              <a:buChar char="■"/>
              <a:defRPr/>
            </a:lvl3pPr>
            <a:lvl4pPr lvl="3" algn="ctr">
              <a:spcBef>
                <a:spcPts val="0"/>
              </a:spcBef>
              <a:spcAft>
                <a:spcPts val="0"/>
              </a:spcAft>
              <a:buClr>
                <a:schemeClr val="dk1"/>
              </a:buClr>
              <a:buSzPts val="1400"/>
              <a:buFont typeface="Arial"/>
              <a:buChar char="●"/>
              <a:defRPr/>
            </a:lvl4pPr>
            <a:lvl5pPr lvl="4" algn="ctr">
              <a:spcBef>
                <a:spcPts val="0"/>
              </a:spcBef>
              <a:spcAft>
                <a:spcPts val="0"/>
              </a:spcAft>
              <a:buClr>
                <a:schemeClr val="dk1"/>
              </a:buClr>
              <a:buSzPts val="1400"/>
              <a:buFont typeface="Arial"/>
              <a:buChar char="○"/>
              <a:defRPr/>
            </a:lvl5pPr>
            <a:lvl6pPr lvl="5" algn="ctr">
              <a:spcBef>
                <a:spcPts val="0"/>
              </a:spcBef>
              <a:spcAft>
                <a:spcPts val="0"/>
              </a:spcAft>
              <a:buClr>
                <a:schemeClr val="dk1"/>
              </a:buClr>
              <a:buSzPts val="1400"/>
              <a:buFont typeface="Arial"/>
              <a:buChar char="■"/>
              <a:defRPr/>
            </a:lvl6pPr>
            <a:lvl7pPr lvl="6" algn="ctr">
              <a:spcBef>
                <a:spcPts val="0"/>
              </a:spcBef>
              <a:spcAft>
                <a:spcPts val="0"/>
              </a:spcAft>
              <a:buClr>
                <a:schemeClr val="dk1"/>
              </a:buClr>
              <a:buSzPts val="1400"/>
              <a:buFont typeface="Arial"/>
              <a:buChar char="●"/>
              <a:defRPr/>
            </a:lvl7pPr>
            <a:lvl8pPr lvl="7" algn="ctr">
              <a:spcBef>
                <a:spcPts val="0"/>
              </a:spcBef>
              <a:spcAft>
                <a:spcPts val="0"/>
              </a:spcAft>
              <a:buClr>
                <a:schemeClr val="dk1"/>
              </a:buClr>
              <a:buSzPts val="1400"/>
              <a:buFont typeface="Arial"/>
              <a:buChar char="○"/>
              <a:defRPr/>
            </a:lvl8pPr>
            <a:lvl9pPr lvl="8" algn="ctr">
              <a:spcBef>
                <a:spcPts val="0"/>
              </a:spcBef>
              <a:spcAft>
                <a:spcPts val="0"/>
              </a:spcAft>
              <a:buClr>
                <a:schemeClr val="dk1"/>
              </a:buClr>
              <a:buSzPts val="1400"/>
              <a:buFont typeface="Arial"/>
              <a:buChar char="■"/>
              <a:defRPr/>
            </a:lvl9pPr>
          </a:lstStyle>
          <a:p>
            <a:endParaRPr/>
          </a:p>
        </p:txBody>
      </p:sp>
      <p:sp>
        <p:nvSpPr>
          <p:cNvPr id="25" name="Google Shape;25;p5"/>
          <p:cNvSpPr txBox="1">
            <a:spLocks noGrp="1"/>
          </p:cNvSpPr>
          <p:nvPr>
            <p:ph type="subTitle" idx="4"/>
          </p:nvPr>
        </p:nvSpPr>
        <p:spPr>
          <a:xfrm>
            <a:off x="2147100" y="2979675"/>
            <a:ext cx="4849800" cy="1272000"/>
          </a:xfrm>
          <a:prstGeom prst="rect">
            <a:avLst/>
          </a:prstGeom>
          <a:ln>
            <a:noFill/>
          </a:ln>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1400"/>
              <a:buChar char="●"/>
              <a:defRPr sz="1200"/>
            </a:lvl1pPr>
            <a:lvl2pPr lvl="1" algn="ctr" rtl="0">
              <a:spcBef>
                <a:spcPts val="0"/>
              </a:spcBef>
              <a:spcAft>
                <a:spcPts val="0"/>
              </a:spcAft>
              <a:buClr>
                <a:schemeClr val="dk1"/>
              </a:buClr>
              <a:buSzPts val="1400"/>
              <a:buFont typeface="Arial"/>
              <a:buChar char="○"/>
              <a:defRPr/>
            </a:lvl2pPr>
            <a:lvl3pPr lvl="2" algn="ctr" rtl="0">
              <a:spcBef>
                <a:spcPts val="0"/>
              </a:spcBef>
              <a:spcAft>
                <a:spcPts val="0"/>
              </a:spcAft>
              <a:buClr>
                <a:schemeClr val="dk1"/>
              </a:buClr>
              <a:buSzPts val="1400"/>
              <a:buFont typeface="Arial"/>
              <a:buChar char="■"/>
              <a:defRPr/>
            </a:lvl3pPr>
            <a:lvl4pPr lvl="3" algn="ctr" rtl="0">
              <a:spcBef>
                <a:spcPts val="0"/>
              </a:spcBef>
              <a:spcAft>
                <a:spcPts val="0"/>
              </a:spcAft>
              <a:buClr>
                <a:schemeClr val="dk1"/>
              </a:buClr>
              <a:buSzPts val="1400"/>
              <a:buFont typeface="Arial"/>
              <a:buChar char="●"/>
              <a:defRPr/>
            </a:lvl4pPr>
            <a:lvl5pPr lvl="4" algn="ctr" rtl="0">
              <a:spcBef>
                <a:spcPts val="0"/>
              </a:spcBef>
              <a:spcAft>
                <a:spcPts val="0"/>
              </a:spcAft>
              <a:buClr>
                <a:schemeClr val="dk1"/>
              </a:buClr>
              <a:buSzPts val="1400"/>
              <a:buFont typeface="Arial"/>
              <a:buChar char="○"/>
              <a:defRPr/>
            </a:lvl5pPr>
            <a:lvl6pPr lvl="5" algn="ctr" rtl="0">
              <a:spcBef>
                <a:spcPts val="0"/>
              </a:spcBef>
              <a:spcAft>
                <a:spcPts val="0"/>
              </a:spcAft>
              <a:buClr>
                <a:schemeClr val="dk1"/>
              </a:buClr>
              <a:buSzPts val="1400"/>
              <a:buFont typeface="Arial"/>
              <a:buChar char="■"/>
              <a:defRPr/>
            </a:lvl6pPr>
            <a:lvl7pPr lvl="6" algn="ctr" rtl="0">
              <a:spcBef>
                <a:spcPts val="0"/>
              </a:spcBef>
              <a:spcAft>
                <a:spcPts val="0"/>
              </a:spcAft>
              <a:buClr>
                <a:schemeClr val="dk1"/>
              </a:buClr>
              <a:buSzPts val="1400"/>
              <a:buFont typeface="Arial"/>
              <a:buChar char="●"/>
              <a:defRPr/>
            </a:lvl7pPr>
            <a:lvl8pPr lvl="7" algn="ctr" rtl="0">
              <a:spcBef>
                <a:spcPts val="0"/>
              </a:spcBef>
              <a:spcAft>
                <a:spcPts val="0"/>
              </a:spcAft>
              <a:buClr>
                <a:schemeClr val="dk1"/>
              </a:buClr>
              <a:buSzPts val="1400"/>
              <a:buFont typeface="Arial"/>
              <a:buChar char="○"/>
              <a:defRPr/>
            </a:lvl8pPr>
            <a:lvl9pPr lvl="8" algn="ctr" rtl="0">
              <a:spcBef>
                <a:spcPts val="0"/>
              </a:spcBef>
              <a:spcAft>
                <a:spcPts val="0"/>
              </a:spcAft>
              <a:buClr>
                <a:schemeClr val="dk1"/>
              </a:buClr>
              <a:buSzPts val="1400"/>
              <a:buFont typeface="Arial"/>
              <a:buChar char="■"/>
              <a:defRPr/>
            </a:lvl9pPr>
          </a:lstStyle>
          <a:p>
            <a:endParaRPr/>
          </a:p>
        </p:txBody>
      </p:sp>
      <p:sp>
        <p:nvSpPr>
          <p:cNvPr id="26" name="Google Shape;26;p5"/>
          <p:cNvSpPr/>
          <p:nvPr/>
        </p:nvSpPr>
        <p:spPr>
          <a:xfrm rot="10800000" flipH="1">
            <a:off x="8503500" y="-24000"/>
            <a:ext cx="640500" cy="51915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7"/>
          <p:cNvSpPr txBox="1">
            <a:spLocks noGrp="1"/>
          </p:cNvSpPr>
          <p:nvPr>
            <p:ph type="title"/>
          </p:nvPr>
        </p:nvSpPr>
        <p:spPr>
          <a:xfrm>
            <a:off x="2812500" y="2725200"/>
            <a:ext cx="5239800" cy="841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6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2" name="Google Shape;32;p7"/>
          <p:cNvSpPr txBox="1">
            <a:spLocks noGrp="1"/>
          </p:cNvSpPr>
          <p:nvPr>
            <p:ph type="subTitle" idx="1"/>
          </p:nvPr>
        </p:nvSpPr>
        <p:spPr>
          <a:xfrm>
            <a:off x="2812500" y="3762301"/>
            <a:ext cx="5239800" cy="8412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400"/>
              <a:buNone/>
              <a:defRPr sz="1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4"/>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Quote">
  <p:cSld name="CUSTOM_8">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720000" y="3858588"/>
            <a:ext cx="4550400" cy="4041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2" name="Google Shape;62;p14"/>
          <p:cNvSpPr txBox="1">
            <a:spLocks noGrp="1"/>
          </p:cNvSpPr>
          <p:nvPr>
            <p:ph type="subTitle" idx="1"/>
          </p:nvPr>
        </p:nvSpPr>
        <p:spPr>
          <a:xfrm>
            <a:off x="720000" y="854013"/>
            <a:ext cx="4550400" cy="29586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1400"/>
              <a:buNone/>
              <a:defRPr sz="32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1">
  <p:cSld name="SECTION_HEADER_1">
    <p:spTree>
      <p:nvGrpSpPr>
        <p:cNvPr id="1" name="Shape 63"/>
        <p:cNvGrpSpPr/>
        <p:nvPr/>
      </p:nvGrpSpPr>
      <p:grpSpPr>
        <a:xfrm>
          <a:off x="0" y="0"/>
          <a:ext cx="0" cy="0"/>
          <a:chOff x="0" y="0"/>
          <a:chExt cx="0" cy="0"/>
        </a:xfrm>
      </p:grpSpPr>
      <p:sp>
        <p:nvSpPr>
          <p:cNvPr id="64" name="Google Shape;64;p15"/>
          <p:cNvSpPr/>
          <p:nvPr/>
        </p:nvSpPr>
        <p:spPr>
          <a:xfrm flipH="1">
            <a:off x="0" y="-24000"/>
            <a:ext cx="9144000" cy="51915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15"/>
          <p:cNvSpPr txBox="1">
            <a:spLocks noGrp="1"/>
          </p:cNvSpPr>
          <p:nvPr>
            <p:ph type="title"/>
          </p:nvPr>
        </p:nvSpPr>
        <p:spPr>
          <a:xfrm flipH="1">
            <a:off x="3437800" y="1761713"/>
            <a:ext cx="3665700" cy="16731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600"/>
              <a:buNone/>
              <a:defRPr sz="5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66" name="Google Shape;66;p15"/>
          <p:cNvSpPr txBox="1">
            <a:spLocks noGrp="1"/>
          </p:cNvSpPr>
          <p:nvPr>
            <p:ph type="title" idx="2" hasCustomPrompt="1"/>
          </p:nvPr>
        </p:nvSpPr>
        <p:spPr>
          <a:xfrm flipH="1">
            <a:off x="7200900" y="2027725"/>
            <a:ext cx="1223100" cy="1223100"/>
          </a:xfrm>
          <a:prstGeom prst="rect">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10000"/>
              <a:buNone/>
              <a:defRPr sz="6000">
                <a:solidFill>
                  <a:schemeClr val="lt1"/>
                </a:solidFill>
              </a:defRPr>
            </a:lvl1pPr>
            <a:lvl2pPr lvl="1" algn="ctr" rtl="0">
              <a:spcBef>
                <a:spcPts val="0"/>
              </a:spcBef>
              <a:spcAft>
                <a:spcPts val="0"/>
              </a:spcAft>
              <a:buSzPts val="10000"/>
              <a:buNone/>
              <a:defRPr sz="10000"/>
            </a:lvl2pPr>
            <a:lvl3pPr lvl="2" algn="ctr" rtl="0">
              <a:spcBef>
                <a:spcPts val="0"/>
              </a:spcBef>
              <a:spcAft>
                <a:spcPts val="0"/>
              </a:spcAft>
              <a:buSzPts val="10000"/>
              <a:buNone/>
              <a:defRPr sz="10000"/>
            </a:lvl3pPr>
            <a:lvl4pPr lvl="3" algn="ctr" rtl="0">
              <a:spcBef>
                <a:spcPts val="0"/>
              </a:spcBef>
              <a:spcAft>
                <a:spcPts val="0"/>
              </a:spcAft>
              <a:buSzPts val="10000"/>
              <a:buNone/>
              <a:defRPr sz="10000"/>
            </a:lvl4pPr>
            <a:lvl5pPr lvl="4" algn="ctr" rtl="0">
              <a:spcBef>
                <a:spcPts val="0"/>
              </a:spcBef>
              <a:spcAft>
                <a:spcPts val="0"/>
              </a:spcAft>
              <a:buSzPts val="10000"/>
              <a:buNone/>
              <a:defRPr sz="10000"/>
            </a:lvl5pPr>
            <a:lvl6pPr lvl="5" algn="ctr" rtl="0">
              <a:spcBef>
                <a:spcPts val="0"/>
              </a:spcBef>
              <a:spcAft>
                <a:spcPts val="0"/>
              </a:spcAft>
              <a:buSzPts val="10000"/>
              <a:buNone/>
              <a:defRPr sz="10000"/>
            </a:lvl6pPr>
            <a:lvl7pPr lvl="6" algn="ctr" rtl="0">
              <a:spcBef>
                <a:spcPts val="0"/>
              </a:spcBef>
              <a:spcAft>
                <a:spcPts val="0"/>
              </a:spcAft>
              <a:buSzPts val="10000"/>
              <a:buNone/>
              <a:defRPr sz="10000"/>
            </a:lvl7pPr>
            <a:lvl8pPr lvl="7" algn="ctr" rtl="0">
              <a:spcBef>
                <a:spcPts val="0"/>
              </a:spcBef>
              <a:spcAft>
                <a:spcPts val="0"/>
              </a:spcAft>
              <a:buSzPts val="10000"/>
              <a:buNone/>
              <a:defRPr sz="10000"/>
            </a:lvl8pPr>
            <a:lvl9pPr lvl="8" algn="ctr" rtl="0">
              <a:spcBef>
                <a:spcPts val="0"/>
              </a:spcBef>
              <a:spcAft>
                <a:spcPts val="0"/>
              </a:spcAft>
              <a:buSzPts val="10000"/>
              <a:buNone/>
              <a:defRPr sz="10000"/>
            </a:lvl9pPr>
          </a:lstStyle>
          <a:p>
            <a:r>
              <a:t>xx%</a:t>
            </a:r>
          </a:p>
        </p:txBody>
      </p:sp>
      <p:sp>
        <p:nvSpPr>
          <p:cNvPr id="67" name="Google Shape;67;p15"/>
          <p:cNvSpPr txBox="1">
            <a:spLocks noGrp="1"/>
          </p:cNvSpPr>
          <p:nvPr>
            <p:ph type="subTitle" idx="1"/>
          </p:nvPr>
        </p:nvSpPr>
        <p:spPr>
          <a:xfrm flipH="1">
            <a:off x="3437700" y="3765525"/>
            <a:ext cx="4986300" cy="5985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8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2">
  <p:cSld name="SECTION_HEADER_1_1">
    <p:spTree>
      <p:nvGrpSpPr>
        <p:cNvPr id="1" name="Shape 68"/>
        <p:cNvGrpSpPr/>
        <p:nvPr/>
      </p:nvGrpSpPr>
      <p:grpSpPr>
        <a:xfrm>
          <a:off x="0" y="0"/>
          <a:ext cx="0" cy="0"/>
          <a:chOff x="0" y="0"/>
          <a:chExt cx="0" cy="0"/>
        </a:xfrm>
      </p:grpSpPr>
      <p:sp>
        <p:nvSpPr>
          <p:cNvPr id="69" name="Google Shape;69;p16"/>
          <p:cNvSpPr/>
          <p:nvPr/>
        </p:nvSpPr>
        <p:spPr>
          <a:xfrm>
            <a:off x="27" y="-24000"/>
            <a:ext cx="9144000" cy="51915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16"/>
          <p:cNvSpPr txBox="1">
            <a:spLocks noGrp="1"/>
          </p:cNvSpPr>
          <p:nvPr>
            <p:ph type="title"/>
          </p:nvPr>
        </p:nvSpPr>
        <p:spPr>
          <a:xfrm>
            <a:off x="2040500" y="540000"/>
            <a:ext cx="4902000" cy="1673100"/>
          </a:xfrm>
          <a:prstGeom prst="rect">
            <a:avLst/>
          </a:prstGeom>
        </p:spPr>
        <p:txBody>
          <a:bodyPr spcFirstLastPara="1" wrap="square" lIns="91425" tIns="91425" rIns="91425" bIns="91425" anchor="b" anchorCtr="0">
            <a:noAutofit/>
          </a:bodyPr>
          <a:lstStyle>
            <a:lvl1pPr lvl="0" rtl="0">
              <a:spcBef>
                <a:spcPts val="0"/>
              </a:spcBef>
              <a:spcAft>
                <a:spcPts val="0"/>
              </a:spcAft>
              <a:buSzPts val="3600"/>
              <a:buNone/>
              <a:defRPr sz="5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71" name="Google Shape;71;p16"/>
          <p:cNvSpPr txBox="1">
            <a:spLocks noGrp="1"/>
          </p:cNvSpPr>
          <p:nvPr>
            <p:ph type="title" idx="2" hasCustomPrompt="1"/>
          </p:nvPr>
        </p:nvSpPr>
        <p:spPr>
          <a:xfrm>
            <a:off x="720000" y="806000"/>
            <a:ext cx="1223100" cy="1223100"/>
          </a:xfrm>
          <a:prstGeom prst="rect">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10000"/>
              <a:buNone/>
              <a:defRPr sz="6000">
                <a:solidFill>
                  <a:schemeClr val="lt1"/>
                </a:solidFill>
              </a:defRPr>
            </a:lvl1pPr>
            <a:lvl2pPr lvl="1" algn="ctr" rtl="0">
              <a:spcBef>
                <a:spcPts val="0"/>
              </a:spcBef>
              <a:spcAft>
                <a:spcPts val="0"/>
              </a:spcAft>
              <a:buSzPts val="10000"/>
              <a:buNone/>
              <a:defRPr sz="10000"/>
            </a:lvl2pPr>
            <a:lvl3pPr lvl="2" algn="ctr" rtl="0">
              <a:spcBef>
                <a:spcPts val="0"/>
              </a:spcBef>
              <a:spcAft>
                <a:spcPts val="0"/>
              </a:spcAft>
              <a:buSzPts val="10000"/>
              <a:buNone/>
              <a:defRPr sz="10000"/>
            </a:lvl3pPr>
            <a:lvl4pPr lvl="3" algn="ctr" rtl="0">
              <a:spcBef>
                <a:spcPts val="0"/>
              </a:spcBef>
              <a:spcAft>
                <a:spcPts val="0"/>
              </a:spcAft>
              <a:buSzPts val="10000"/>
              <a:buNone/>
              <a:defRPr sz="10000"/>
            </a:lvl4pPr>
            <a:lvl5pPr lvl="4" algn="ctr" rtl="0">
              <a:spcBef>
                <a:spcPts val="0"/>
              </a:spcBef>
              <a:spcAft>
                <a:spcPts val="0"/>
              </a:spcAft>
              <a:buSzPts val="10000"/>
              <a:buNone/>
              <a:defRPr sz="10000"/>
            </a:lvl5pPr>
            <a:lvl6pPr lvl="5" algn="ctr" rtl="0">
              <a:spcBef>
                <a:spcPts val="0"/>
              </a:spcBef>
              <a:spcAft>
                <a:spcPts val="0"/>
              </a:spcAft>
              <a:buSzPts val="10000"/>
              <a:buNone/>
              <a:defRPr sz="10000"/>
            </a:lvl6pPr>
            <a:lvl7pPr lvl="6" algn="ctr" rtl="0">
              <a:spcBef>
                <a:spcPts val="0"/>
              </a:spcBef>
              <a:spcAft>
                <a:spcPts val="0"/>
              </a:spcAft>
              <a:buSzPts val="10000"/>
              <a:buNone/>
              <a:defRPr sz="10000"/>
            </a:lvl7pPr>
            <a:lvl8pPr lvl="7" algn="ctr" rtl="0">
              <a:spcBef>
                <a:spcPts val="0"/>
              </a:spcBef>
              <a:spcAft>
                <a:spcPts val="0"/>
              </a:spcAft>
              <a:buSzPts val="10000"/>
              <a:buNone/>
              <a:defRPr sz="10000"/>
            </a:lvl8pPr>
            <a:lvl9pPr lvl="8" algn="ctr" rtl="0">
              <a:spcBef>
                <a:spcPts val="0"/>
              </a:spcBef>
              <a:spcAft>
                <a:spcPts val="0"/>
              </a:spcAft>
              <a:buSzPts val="10000"/>
              <a:buNone/>
              <a:defRPr sz="10000"/>
            </a:lvl9pPr>
          </a:lstStyle>
          <a:p>
            <a:r>
              <a:t>xx%</a:t>
            </a:r>
          </a:p>
        </p:txBody>
      </p:sp>
      <p:sp>
        <p:nvSpPr>
          <p:cNvPr id="72" name="Google Shape;72;p16"/>
          <p:cNvSpPr txBox="1">
            <a:spLocks noGrp="1"/>
          </p:cNvSpPr>
          <p:nvPr>
            <p:ph type="subTitle" idx="1"/>
          </p:nvPr>
        </p:nvSpPr>
        <p:spPr>
          <a:xfrm>
            <a:off x="720000" y="3609600"/>
            <a:ext cx="2014800" cy="9939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1400"/>
              <a:buNone/>
              <a:defRPr sz="18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78"/>
        <p:cNvGrpSpPr/>
        <p:nvPr/>
      </p:nvGrpSpPr>
      <p:grpSpPr>
        <a:xfrm>
          <a:off x="0" y="0"/>
          <a:ext cx="0" cy="0"/>
          <a:chOff x="0" y="0"/>
          <a:chExt cx="0" cy="0"/>
        </a:xfrm>
      </p:grpSpPr>
      <p:sp>
        <p:nvSpPr>
          <p:cNvPr id="79" name="Google Shape;79;p18"/>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80" name="Google Shape;80;p18"/>
          <p:cNvSpPr/>
          <p:nvPr/>
        </p:nvSpPr>
        <p:spPr>
          <a:xfrm rot="10800000" flipH="1">
            <a:off x="8503500" y="-24000"/>
            <a:ext cx="640500" cy="51915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445025"/>
            <a:ext cx="77040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Anybody SemiBold"/>
              <a:buNone/>
              <a:defRPr sz="3000">
                <a:solidFill>
                  <a:schemeClr val="dk1"/>
                </a:solidFill>
                <a:latin typeface="Anybody SemiBold"/>
                <a:ea typeface="Anybody SemiBold"/>
                <a:cs typeface="Anybody SemiBold"/>
                <a:sym typeface="Anybody SemiBold"/>
              </a:defRPr>
            </a:lvl1pPr>
            <a:lvl2pPr lvl="1">
              <a:spcBef>
                <a:spcPts val="0"/>
              </a:spcBef>
              <a:spcAft>
                <a:spcPts val="0"/>
              </a:spcAft>
              <a:buClr>
                <a:schemeClr val="dk1"/>
              </a:buClr>
              <a:buSzPts val="3000"/>
              <a:buFont typeface="Anybody SemiBold"/>
              <a:buNone/>
              <a:defRPr sz="3000">
                <a:solidFill>
                  <a:schemeClr val="dk1"/>
                </a:solidFill>
                <a:latin typeface="Anybody SemiBold"/>
                <a:ea typeface="Anybody SemiBold"/>
                <a:cs typeface="Anybody SemiBold"/>
                <a:sym typeface="Anybody SemiBold"/>
              </a:defRPr>
            </a:lvl2pPr>
            <a:lvl3pPr lvl="2">
              <a:spcBef>
                <a:spcPts val="0"/>
              </a:spcBef>
              <a:spcAft>
                <a:spcPts val="0"/>
              </a:spcAft>
              <a:buClr>
                <a:schemeClr val="dk1"/>
              </a:buClr>
              <a:buSzPts val="3000"/>
              <a:buFont typeface="Anybody SemiBold"/>
              <a:buNone/>
              <a:defRPr sz="3000">
                <a:solidFill>
                  <a:schemeClr val="dk1"/>
                </a:solidFill>
                <a:latin typeface="Anybody SemiBold"/>
                <a:ea typeface="Anybody SemiBold"/>
                <a:cs typeface="Anybody SemiBold"/>
                <a:sym typeface="Anybody SemiBold"/>
              </a:defRPr>
            </a:lvl3pPr>
            <a:lvl4pPr lvl="3">
              <a:spcBef>
                <a:spcPts val="0"/>
              </a:spcBef>
              <a:spcAft>
                <a:spcPts val="0"/>
              </a:spcAft>
              <a:buClr>
                <a:schemeClr val="dk1"/>
              </a:buClr>
              <a:buSzPts val="3000"/>
              <a:buFont typeface="Anybody SemiBold"/>
              <a:buNone/>
              <a:defRPr sz="3000">
                <a:solidFill>
                  <a:schemeClr val="dk1"/>
                </a:solidFill>
                <a:latin typeface="Anybody SemiBold"/>
                <a:ea typeface="Anybody SemiBold"/>
                <a:cs typeface="Anybody SemiBold"/>
                <a:sym typeface="Anybody SemiBold"/>
              </a:defRPr>
            </a:lvl4pPr>
            <a:lvl5pPr lvl="4">
              <a:spcBef>
                <a:spcPts val="0"/>
              </a:spcBef>
              <a:spcAft>
                <a:spcPts val="0"/>
              </a:spcAft>
              <a:buClr>
                <a:schemeClr val="dk1"/>
              </a:buClr>
              <a:buSzPts val="3000"/>
              <a:buFont typeface="Anybody SemiBold"/>
              <a:buNone/>
              <a:defRPr sz="3000">
                <a:solidFill>
                  <a:schemeClr val="dk1"/>
                </a:solidFill>
                <a:latin typeface="Anybody SemiBold"/>
                <a:ea typeface="Anybody SemiBold"/>
                <a:cs typeface="Anybody SemiBold"/>
                <a:sym typeface="Anybody SemiBold"/>
              </a:defRPr>
            </a:lvl5pPr>
            <a:lvl6pPr lvl="5">
              <a:spcBef>
                <a:spcPts val="0"/>
              </a:spcBef>
              <a:spcAft>
                <a:spcPts val="0"/>
              </a:spcAft>
              <a:buClr>
                <a:schemeClr val="dk1"/>
              </a:buClr>
              <a:buSzPts val="3000"/>
              <a:buFont typeface="Anybody SemiBold"/>
              <a:buNone/>
              <a:defRPr sz="3000">
                <a:solidFill>
                  <a:schemeClr val="dk1"/>
                </a:solidFill>
                <a:latin typeface="Anybody SemiBold"/>
                <a:ea typeface="Anybody SemiBold"/>
                <a:cs typeface="Anybody SemiBold"/>
                <a:sym typeface="Anybody SemiBold"/>
              </a:defRPr>
            </a:lvl6pPr>
            <a:lvl7pPr lvl="6">
              <a:spcBef>
                <a:spcPts val="0"/>
              </a:spcBef>
              <a:spcAft>
                <a:spcPts val="0"/>
              </a:spcAft>
              <a:buClr>
                <a:schemeClr val="dk1"/>
              </a:buClr>
              <a:buSzPts val="3000"/>
              <a:buFont typeface="Anybody SemiBold"/>
              <a:buNone/>
              <a:defRPr sz="3000">
                <a:solidFill>
                  <a:schemeClr val="dk1"/>
                </a:solidFill>
                <a:latin typeface="Anybody SemiBold"/>
                <a:ea typeface="Anybody SemiBold"/>
                <a:cs typeface="Anybody SemiBold"/>
                <a:sym typeface="Anybody SemiBold"/>
              </a:defRPr>
            </a:lvl7pPr>
            <a:lvl8pPr lvl="7">
              <a:spcBef>
                <a:spcPts val="0"/>
              </a:spcBef>
              <a:spcAft>
                <a:spcPts val="0"/>
              </a:spcAft>
              <a:buClr>
                <a:schemeClr val="dk1"/>
              </a:buClr>
              <a:buSzPts val="3000"/>
              <a:buFont typeface="Anybody SemiBold"/>
              <a:buNone/>
              <a:defRPr sz="3000">
                <a:solidFill>
                  <a:schemeClr val="dk1"/>
                </a:solidFill>
                <a:latin typeface="Anybody SemiBold"/>
                <a:ea typeface="Anybody SemiBold"/>
                <a:cs typeface="Anybody SemiBold"/>
                <a:sym typeface="Anybody SemiBold"/>
              </a:defRPr>
            </a:lvl8pPr>
            <a:lvl9pPr lvl="8">
              <a:spcBef>
                <a:spcPts val="0"/>
              </a:spcBef>
              <a:spcAft>
                <a:spcPts val="0"/>
              </a:spcAft>
              <a:buClr>
                <a:schemeClr val="dk1"/>
              </a:buClr>
              <a:buSzPts val="3000"/>
              <a:buFont typeface="Anybody SemiBold"/>
              <a:buNone/>
              <a:defRPr sz="3000">
                <a:solidFill>
                  <a:schemeClr val="dk1"/>
                </a:solidFill>
                <a:latin typeface="Anybody SemiBold"/>
                <a:ea typeface="Anybody SemiBold"/>
                <a:cs typeface="Anybody SemiBold"/>
                <a:sym typeface="Anybody SemiBold"/>
              </a:defRPr>
            </a:lvl9pPr>
          </a:lstStyle>
          <a:p>
            <a:endParaRPr/>
          </a:p>
        </p:txBody>
      </p:sp>
      <p:sp>
        <p:nvSpPr>
          <p:cNvPr id="7" name="Google Shape;7;p1"/>
          <p:cNvSpPr txBox="1">
            <a:spLocks noGrp="1"/>
          </p:cNvSpPr>
          <p:nvPr>
            <p:ph type="body" idx="1"/>
          </p:nvPr>
        </p:nvSpPr>
        <p:spPr>
          <a:xfrm>
            <a:off x="720000" y="1152475"/>
            <a:ext cx="77040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1pPr>
            <a:lvl2pPr marL="914400" lvl="1"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2pPr>
            <a:lvl3pPr marL="1371600" lvl="2"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3pPr>
            <a:lvl4pPr marL="1828800" lvl="3"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4pPr>
            <a:lvl5pPr marL="2286000" lvl="4"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5pPr>
            <a:lvl6pPr marL="2743200" lvl="5"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6pPr>
            <a:lvl7pPr marL="3200400" lvl="6"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7pPr>
            <a:lvl8pPr marL="3657600" lvl="7"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8pPr>
            <a:lvl9pPr marL="4114800" lvl="8"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3" r:id="rId4"/>
    <p:sldLayoutId id="2147483658" r:id="rId5"/>
    <p:sldLayoutId id="2147483660" r:id="rId6"/>
    <p:sldLayoutId id="2147483661" r:id="rId7"/>
    <p:sldLayoutId id="2147483662" r:id="rId8"/>
    <p:sldLayoutId id="2147483664" r:id="rId9"/>
    <p:sldLayoutId id="2147483670" r:id="rId10"/>
    <p:sldLayoutId id="2147483674" r:id="rId11"/>
    <p:sldLayoutId id="2147483678" r:id="rId12"/>
    <p:sldLayoutId id="2147483679" r:id="rId13"/>
    <p:sldLayoutId id="2147483683"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37"/>
          <p:cNvSpPr txBox="1">
            <a:spLocks noGrp="1"/>
          </p:cNvSpPr>
          <p:nvPr>
            <p:ph type="ctrTitle"/>
          </p:nvPr>
        </p:nvSpPr>
        <p:spPr>
          <a:xfrm>
            <a:off x="2848150" y="689462"/>
            <a:ext cx="4892400" cy="2718900"/>
          </a:xfrm>
          <a:prstGeom prst="rect">
            <a:avLst/>
          </a:prstGeom>
        </p:spPr>
        <p:txBody>
          <a:bodyPr spcFirstLastPara="1" wrap="square" lIns="91425" tIns="91425" rIns="91425" bIns="91425" anchor="b" anchorCtr="0">
            <a:noAutofit/>
          </a:bodyPr>
          <a:lstStyle/>
          <a:p>
            <a:pPr lvl="0"/>
            <a:r>
              <a:rPr lang="en-US" sz="5000" b="1" dirty="0"/>
              <a:t>DATA MULTIDIMENSI </a:t>
            </a:r>
            <a:r>
              <a:rPr lang="en-US" sz="5000" dirty="0">
                <a:solidFill>
                  <a:srgbClr val="C00000"/>
                </a:solidFill>
                <a:latin typeface="Calibri Light" panose="020F0302020204030204" pitchFamily="34" charset="0"/>
                <a:ea typeface="Calibri Light" panose="020F0302020204030204" pitchFamily="34" charset="0"/>
                <a:cs typeface="Calibri Light" panose="020F0302020204030204" pitchFamily="34" charset="0"/>
              </a:rPr>
              <a:t>PADA DATA WAREHOUSE</a:t>
            </a:r>
            <a:endParaRPr sz="5000" dirty="0">
              <a:solidFill>
                <a:srgbClr val="C00000"/>
              </a:solidFill>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99" name="Google Shape;199;p37"/>
          <p:cNvSpPr txBox="1">
            <a:spLocks noGrp="1"/>
          </p:cNvSpPr>
          <p:nvPr>
            <p:ph type="subTitle" idx="1"/>
          </p:nvPr>
        </p:nvSpPr>
        <p:spPr>
          <a:xfrm>
            <a:off x="6056447" y="3837125"/>
            <a:ext cx="2627889" cy="952283"/>
          </a:xfrm>
          <a:prstGeom prst="rect">
            <a:avLst/>
          </a:prstGeom>
        </p:spPr>
        <p:txBody>
          <a:bodyPr spcFirstLastPara="1" wrap="square" lIns="91425" tIns="91425" rIns="91425" bIns="91425" anchor="b" anchorCtr="0">
            <a:noAutofit/>
          </a:bodyPr>
          <a:lstStyle/>
          <a:p>
            <a:pPr marL="0" indent="0"/>
            <a:r>
              <a:rPr lang="en-US" sz="1800" b="1" dirty="0">
                <a:latin typeface="Albert Sans" charset="0"/>
                <a:cs typeface="Times New Roman" pitchFamily="18" charset="0"/>
              </a:rPr>
              <a:t>M. </a:t>
            </a:r>
            <a:r>
              <a:rPr lang="en-US" sz="1800" b="1" dirty="0" err="1">
                <a:latin typeface="Albert Sans" charset="0"/>
                <a:cs typeface="Times New Roman" pitchFamily="18" charset="0"/>
              </a:rPr>
              <a:t>Afdal</a:t>
            </a:r>
            <a:r>
              <a:rPr lang="en-US" sz="1800" b="1" dirty="0">
                <a:latin typeface="Albert Sans" charset="0"/>
                <a:cs typeface="Times New Roman" pitchFamily="18" charset="0"/>
              </a:rPr>
              <a:t>, ST., </a:t>
            </a:r>
            <a:r>
              <a:rPr lang="en-US" sz="1800" b="1" dirty="0" err="1">
                <a:latin typeface="Albert Sans" charset="0"/>
                <a:cs typeface="Times New Roman" pitchFamily="18" charset="0"/>
              </a:rPr>
              <a:t>M.Kom</a:t>
            </a:r>
            <a:endParaRPr sz="1800" dirty="0"/>
          </a:p>
        </p:txBody>
      </p:sp>
      <p:cxnSp>
        <p:nvCxnSpPr>
          <p:cNvPr id="200" name="Google Shape;200;p37"/>
          <p:cNvCxnSpPr/>
          <p:nvPr/>
        </p:nvCxnSpPr>
        <p:spPr>
          <a:xfrm>
            <a:off x="2468800" y="3562475"/>
            <a:ext cx="5966400" cy="0"/>
          </a:xfrm>
          <a:prstGeom prst="straightConnector1">
            <a:avLst/>
          </a:prstGeom>
          <a:noFill/>
          <a:ln w="9525" cap="flat" cmpd="sng">
            <a:solidFill>
              <a:schemeClr val="dk1"/>
            </a:solidFill>
            <a:prstDash val="solid"/>
            <a:round/>
            <a:headEnd type="none" w="med" len="med"/>
            <a:tailEnd type="none" w="med" len="med"/>
          </a:ln>
        </p:spPr>
      </p:cxnSp>
      <p:pic>
        <p:nvPicPr>
          <p:cNvPr id="208" name="Google Shape;208;p37"/>
          <p:cNvPicPr preferRelativeResize="0"/>
          <p:nvPr/>
        </p:nvPicPr>
        <p:blipFill>
          <a:blip r:embed="rId3">
            <a:alphaModFix/>
          </a:blip>
          <a:stretch>
            <a:fillRect/>
          </a:stretch>
        </p:blipFill>
        <p:spPr>
          <a:xfrm>
            <a:off x="459664" y="0"/>
            <a:ext cx="2014201" cy="5143475"/>
          </a:xfrm>
          <a:prstGeom prst="rect">
            <a:avLst/>
          </a:prstGeom>
          <a:noFill/>
          <a:ln>
            <a:noFill/>
          </a:ln>
        </p:spPr>
      </p:pic>
      <p:sp>
        <p:nvSpPr>
          <p:cNvPr id="209" name="Google Shape;209;p37"/>
          <p:cNvSpPr/>
          <p:nvPr/>
        </p:nvSpPr>
        <p:spPr>
          <a:xfrm>
            <a:off x="0" y="-24000"/>
            <a:ext cx="1810800" cy="51915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 name="Picture 2" descr="https://lh4.googleusercontent.com/ecnFDRCIhFdGtMUtt78AzrQS7lnwWqDkLUYfQmGAS_oPcdUGgdN_faDBxNw1jUFW2R3z8OErG_oxsFoyUstQzNNCgVWLi1ngJiRS1Skm2PiGVcPyplP6MhxcppGbb9Rw_3wXGS669zOTAFbeM1W-_A=s20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96336" y="2070509"/>
            <a:ext cx="1224136" cy="133785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50"/>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lvl="0"/>
            <a:r>
              <a:rPr lang="en" dirty="0"/>
              <a:t>Contoh </a:t>
            </a:r>
            <a:r>
              <a:rPr lang="en-US" dirty="0" err="1"/>
              <a:t>Tabel</a:t>
            </a:r>
            <a:r>
              <a:rPr lang="en-US" dirty="0"/>
              <a:t> Relational </a:t>
            </a:r>
            <a:endParaRPr dirty="0"/>
          </a:p>
        </p:txBody>
      </p:sp>
      <p:sp>
        <p:nvSpPr>
          <p:cNvPr id="440" name="Google Shape;440;p50"/>
          <p:cNvSpPr txBox="1"/>
          <p:nvPr/>
        </p:nvSpPr>
        <p:spPr>
          <a:xfrm>
            <a:off x="720000" y="2571750"/>
            <a:ext cx="1926000" cy="738900"/>
          </a:xfrm>
          <a:prstGeom prst="rect">
            <a:avLst/>
          </a:prstGeom>
          <a:noFill/>
          <a:ln>
            <a:noFill/>
          </a:ln>
        </p:spPr>
        <p:txBody>
          <a:bodyPr spcFirstLastPara="1" wrap="square" lIns="91425" tIns="45700" rIns="91425" bIns="45700" anchor="ctr" anchorCtr="0">
            <a:noAutofit/>
          </a:bodyPr>
          <a:lstStyle/>
          <a:p>
            <a:pPr lvl="0" algn="r"/>
            <a:r>
              <a:rPr lang="en-US" sz="1200" dirty="0" err="1"/>
              <a:t>Sistem</a:t>
            </a:r>
            <a:r>
              <a:rPr lang="en-US" sz="1200" dirty="0"/>
              <a:t> </a:t>
            </a:r>
            <a:r>
              <a:rPr lang="en-US" sz="1200" dirty="0" err="1"/>
              <a:t>Informasi</a:t>
            </a:r>
            <a:r>
              <a:rPr lang="en-US" sz="1200" dirty="0"/>
              <a:t> </a:t>
            </a:r>
            <a:r>
              <a:rPr lang="en-US" sz="1200" dirty="0" err="1"/>
              <a:t>Akademik</a:t>
            </a:r>
            <a:r>
              <a:rPr lang="en-US" sz="1200" dirty="0"/>
              <a:t> </a:t>
            </a:r>
            <a:r>
              <a:rPr lang="en-US" sz="1200" dirty="0" err="1"/>
              <a:t>Perkuliahan</a:t>
            </a:r>
            <a:r>
              <a:rPr lang="en-US" sz="1200" dirty="0"/>
              <a:t> </a:t>
            </a:r>
            <a:r>
              <a:rPr lang="en-US" sz="1200" dirty="0" err="1"/>
              <a:t>dengan</a:t>
            </a:r>
            <a:r>
              <a:rPr lang="en-US" sz="1200" dirty="0"/>
              <a:t> Database </a:t>
            </a:r>
            <a:r>
              <a:rPr lang="en-US" sz="1200" dirty="0" err="1"/>
              <a:t>Kuliah</a:t>
            </a:r>
            <a:r>
              <a:rPr lang="en-US" sz="1200" dirty="0"/>
              <a:t>, di </a:t>
            </a:r>
            <a:r>
              <a:rPr lang="en-US" sz="1200" dirty="0" err="1"/>
              <a:t>mana</a:t>
            </a:r>
            <a:r>
              <a:rPr lang="en-US" sz="1200" dirty="0"/>
              <a:t> </a:t>
            </a:r>
            <a:r>
              <a:rPr lang="en-US" sz="1200" dirty="0" err="1"/>
              <a:t>Tabel</a:t>
            </a:r>
            <a:r>
              <a:rPr lang="en-US" sz="1200" dirty="0"/>
              <a:t> </a:t>
            </a:r>
            <a:r>
              <a:rPr lang="en-US" sz="1200" dirty="0" err="1"/>
              <a:t>Mahasiswa</a:t>
            </a:r>
            <a:r>
              <a:rPr lang="en-US" sz="1200" dirty="0"/>
              <a:t> </a:t>
            </a:r>
            <a:r>
              <a:rPr lang="en-US" sz="1200" dirty="0" err="1"/>
              <a:t>dan</a:t>
            </a:r>
            <a:r>
              <a:rPr lang="en-US" sz="1200" dirty="0"/>
              <a:t> </a:t>
            </a:r>
            <a:r>
              <a:rPr lang="en-US" sz="1200" dirty="0" err="1"/>
              <a:t>Tabel</a:t>
            </a:r>
            <a:r>
              <a:rPr lang="en-US" sz="1200" dirty="0"/>
              <a:t> </a:t>
            </a:r>
            <a:r>
              <a:rPr lang="en-US" sz="1200" dirty="0" err="1"/>
              <a:t>MataKuliah</a:t>
            </a:r>
            <a:r>
              <a:rPr lang="en-US" sz="1200" dirty="0"/>
              <a:t> </a:t>
            </a:r>
            <a:r>
              <a:rPr lang="en-US" sz="1200" dirty="0" err="1"/>
              <a:t>akan</a:t>
            </a:r>
            <a:r>
              <a:rPr lang="en-US" sz="1200" dirty="0"/>
              <a:t> </a:t>
            </a:r>
            <a:r>
              <a:rPr lang="en-US" sz="1200" dirty="0" err="1"/>
              <a:t>saling</a:t>
            </a:r>
            <a:r>
              <a:rPr lang="en-US" sz="1200" dirty="0"/>
              <a:t> </a:t>
            </a:r>
            <a:r>
              <a:rPr lang="en-US" sz="1200" dirty="0" err="1"/>
              <a:t>berelasi</a:t>
            </a:r>
            <a:r>
              <a:rPr lang="en-US" sz="1200" dirty="0"/>
              <a:t> Many To Many (1 </a:t>
            </a:r>
            <a:r>
              <a:rPr lang="en-US" sz="1200" dirty="0" err="1"/>
              <a:t>baris</a:t>
            </a:r>
            <a:r>
              <a:rPr lang="en-US" sz="1200" dirty="0"/>
              <a:t> </a:t>
            </a:r>
            <a:r>
              <a:rPr lang="en-US" sz="1200" dirty="0" err="1"/>
              <a:t>atau</a:t>
            </a:r>
            <a:r>
              <a:rPr lang="en-US" sz="1200" dirty="0"/>
              <a:t> </a:t>
            </a:r>
            <a:r>
              <a:rPr lang="en-US" sz="1200" dirty="0" err="1"/>
              <a:t>entri</a:t>
            </a:r>
            <a:r>
              <a:rPr lang="en-US" sz="1200" dirty="0"/>
              <a:t> </a:t>
            </a:r>
            <a:r>
              <a:rPr lang="en-US" sz="1200" dirty="0" err="1"/>
              <a:t>mahasiswa</a:t>
            </a:r>
            <a:r>
              <a:rPr lang="en-US" sz="1200" dirty="0"/>
              <a:t> </a:t>
            </a:r>
            <a:r>
              <a:rPr lang="en-US" sz="1200" dirty="0" err="1"/>
              <a:t>akan</a:t>
            </a:r>
            <a:r>
              <a:rPr lang="en-US" sz="1200" dirty="0"/>
              <a:t> </a:t>
            </a:r>
            <a:r>
              <a:rPr lang="en-US" sz="1200" dirty="0" err="1"/>
              <a:t>berelasi</a:t>
            </a:r>
            <a:r>
              <a:rPr lang="en-US" sz="1200" dirty="0"/>
              <a:t> </a:t>
            </a:r>
            <a:r>
              <a:rPr lang="en-US" sz="1200" dirty="0" err="1"/>
              <a:t>dengan</a:t>
            </a:r>
            <a:r>
              <a:rPr lang="en-US" sz="1200" dirty="0"/>
              <a:t> </a:t>
            </a:r>
            <a:r>
              <a:rPr lang="en-US" sz="1200" dirty="0" err="1"/>
              <a:t>lebih</a:t>
            </a:r>
            <a:r>
              <a:rPr lang="en-US" sz="1200" dirty="0"/>
              <a:t> </a:t>
            </a:r>
            <a:r>
              <a:rPr lang="en-US" sz="1200" dirty="0" err="1"/>
              <a:t>dari</a:t>
            </a:r>
            <a:r>
              <a:rPr lang="en-US" sz="1200" dirty="0"/>
              <a:t> 1 </a:t>
            </a:r>
            <a:r>
              <a:rPr lang="en-US" sz="1200" dirty="0" err="1"/>
              <a:t>baris</a:t>
            </a:r>
            <a:r>
              <a:rPr lang="en-US" sz="1200" dirty="0"/>
              <a:t> </a:t>
            </a:r>
            <a:r>
              <a:rPr lang="en-US" sz="1200" dirty="0" err="1"/>
              <a:t>atau</a:t>
            </a:r>
            <a:r>
              <a:rPr lang="en-US" sz="1200" dirty="0"/>
              <a:t> </a:t>
            </a:r>
            <a:r>
              <a:rPr lang="en-US" sz="1200" dirty="0" err="1"/>
              <a:t>entri</a:t>
            </a:r>
            <a:r>
              <a:rPr lang="en-US" sz="1200" dirty="0"/>
              <a:t> </a:t>
            </a:r>
            <a:r>
              <a:rPr lang="en-US" sz="1200" dirty="0" err="1"/>
              <a:t>mata</a:t>
            </a:r>
            <a:r>
              <a:rPr lang="en-US" sz="1200" dirty="0"/>
              <a:t> </a:t>
            </a:r>
            <a:r>
              <a:rPr lang="en-US" sz="1200" dirty="0" err="1"/>
              <a:t>kuliah</a:t>
            </a:r>
            <a:r>
              <a:rPr lang="en-US" sz="1200" dirty="0"/>
              <a:t> </a:t>
            </a:r>
            <a:r>
              <a:rPr lang="en-US" sz="1200" dirty="0" err="1"/>
              <a:t>dan</a:t>
            </a:r>
            <a:r>
              <a:rPr lang="en-US" sz="1200" dirty="0"/>
              <a:t> </a:t>
            </a:r>
            <a:r>
              <a:rPr lang="en-US" sz="1200" dirty="0" err="1"/>
              <a:t>demikian</a:t>
            </a:r>
            <a:r>
              <a:rPr lang="en-US" sz="1200" dirty="0"/>
              <a:t> pula </a:t>
            </a:r>
            <a:r>
              <a:rPr lang="en-US" sz="1200" dirty="0" err="1"/>
              <a:t>sebaliknya</a:t>
            </a:r>
            <a:r>
              <a:rPr lang="en-US" sz="1200" dirty="0"/>
              <a:t>).</a:t>
            </a:r>
            <a:endParaRPr sz="1200" dirty="0">
              <a:solidFill>
                <a:schemeClr val="dk1"/>
              </a:solidFill>
              <a:latin typeface="Albert Sans"/>
              <a:ea typeface="Albert Sans"/>
              <a:cs typeface="Albert Sans"/>
              <a:sym typeface="Albert Sans"/>
            </a:endParaRPr>
          </a:p>
        </p:txBody>
      </p:sp>
      <p:sp>
        <p:nvSpPr>
          <p:cNvPr id="441" name="Google Shape;441;p50"/>
          <p:cNvSpPr txBox="1"/>
          <p:nvPr/>
        </p:nvSpPr>
        <p:spPr>
          <a:xfrm>
            <a:off x="6337348" y="3417026"/>
            <a:ext cx="1874700" cy="738900"/>
          </a:xfrm>
          <a:prstGeom prst="rect">
            <a:avLst/>
          </a:prstGeom>
          <a:noFill/>
          <a:ln>
            <a:noFill/>
          </a:ln>
        </p:spPr>
        <p:txBody>
          <a:bodyPr spcFirstLastPara="1" wrap="square" lIns="91425" tIns="45700" rIns="91425" bIns="45700" anchor="ctr" anchorCtr="0">
            <a:noAutofit/>
          </a:bodyPr>
          <a:lstStyle/>
          <a:p>
            <a:pPr lvl="0"/>
            <a:r>
              <a:rPr lang="en-US" sz="1200" dirty="0" err="1"/>
              <a:t>Sistem</a:t>
            </a:r>
            <a:r>
              <a:rPr lang="en-US" sz="1200" dirty="0"/>
              <a:t> </a:t>
            </a:r>
            <a:r>
              <a:rPr lang="en-US" sz="1200" dirty="0" err="1"/>
              <a:t>Informasi</a:t>
            </a:r>
            <a:r>
              <a:rPr lang="en-US" sz="1200" dirty="0"/>
              <a:t> </a:t>
            </a:r>
            <a:r>
              <a:rPr lang="en-US" sz="1200" dirty="0" err="1"/>
              <a:t>Perwalian</a:t>
            </a:r>
            <a:r>
              <a:rPr lang="en-US" sz="1200" dirty="0"/>
              <a:t> </a:t>
            </a:r>
            <a:r>
              <a:rPr lang="en-US" sz="1200" dirty="0" err="1"/>
              <a:t>dengan</a:t>
            </a:r>
            <a:r>
              <a:rPr lang="en-US" sz="1200" dirty="0"/>
              <a:t> Database </a:t>
            </a:r>
            <a:r>
              <a:rPr lang="en-US" sz="1200" dirty="0" err="1"/>
              <a:t>Perwalian</a:t>
            </a:r>
            <a:r>
              <a:rPr lang="en-US" sz="1200" dirty="0"/>
              <a:t>, di </a:t>
            </a:r>
            <a:r>
              <a:rPr lang="en-US" sz="1200" dirty="0" err="1"/>
              <a:t>mana</a:t>
            </a:r>
            <a:r>
              <a:rPr lang="en-US" sz="1200" dirty="0"/>
              <a:t> </a:t>
            </a:r>
            <a:r>
              <a:rPr lang="en-US" sz="1200" dirty="0" err="1"/>
              <a:t>Tabel</a:t>
            </a:r>
            <a:r>
              <a:rPr lang="en-US" sz="1200" dirty="0"/>
              <a:t> </a:t>
            </a:r>
            <a:r>
              <a:rPr lang="en-US" sz="1200" dirty="0" err="1"/>
              <a:t>Dosen</a:t>
            </a:r>
            <a:r>
              <a:rPr lang="en-US" sz="1200" dirty="0"/>
              <a:t> </a:t>
            </a:r>
            <a:r>
              <a:rPr lang="en-US" sz="1200" dirty="0" err="1"/>
              <a:t>Wali</a:t>
            </a:r>
            <a:r>
              <a:rPr lang="en-US" sz="1200" dirty="0"/>
              <a:t> </a:t>
            </a:r>
            <a:r>
              <a:rPr lang="en-US" sz="1200" dirty="0" err="1"/>
              <a:t>akan</a:t>
            </a:r>
            <a:r>
              <a:rPr lang="en-US" sz="1200" dirty="0"/>
              <a:t> </a:t>
            </a:r>
            <a:r>
              <a:rPr lang="en-US" sz="1200" dirty="0" err="1"/>
              <a:t>berkelas</a:t>
            </a:r>
            <a:r>
              <a:rPr lang="en-US" sz="1200" dirty="0"/>
              <a:t> One To many Relationship </a:t>
            </a:r>
            <a:r>
              <a:rPr lang="en-US" sz="1200" dirty="0" err="1"/>
              <a:t>dengan</a:t>
            </a:r>
            <a:r>
              <a:rPr lang="en-US" sz="1200" dirty="0"/>
              <a:t> </a:t>
            </a:r>
            <a:r>
              <a:rPr lang="en-US" sz="1200" dirty="0" err="1"/>
              <a:t>Tabel</a:t>
            </a:r>
            <a:r>
              <a:rPr lang="en-US" sz="1200" dirty="0"/>
              <a:t> </a:t>
            </a:r>
            <a:r>
              <a:rPr lang="en-US" sz="1200" dirty="0" err="1"/>
              <a:t>Mahasiswa</a:t>
            </a:r>
            <a:r>
              <a:rPr lang="en-US" sz="1200" dirty="0"/>
              <a:t> </a:t>
            </a:r>
            <a:endParaRPr lang="en-US" sz="1200" dirty="0">
              <a:solidFill>
                <a:schemeClr val="dk1"/>
              </a:solidFill>
              <a:latin typeface="Albert Sans"/>
              <a:ea typeface="Albert Sans"/>
              <a:cs typeface="Albert Sans"/>
              <a:sym typeface="Albert Sans"/>
            </a:endParaRPr>
          </a:p>
        </p:txBody>
      </p:sp>
      <p:sp>
        <p:nvSpPr>
          <p:cNvPr id="442" name="Google Shape;442;p50"/>
          <p:cNvSpPr txBox="1"/>
          <p:nvPr/>
        </p:nvSpPr>
        <p:spPr>
          <a:xfrm>
            <a:off x="5939324" y="1620263"/>
            <a:ext cx="2233075" cy="954300"/>
          </a:xfrm>
          <a:prstGeom prst="rect">
            <a:avLst/>
          </a:prstGeom>
          <a:noFill/>
          <a:ln>
            <a:noFill/>
          </a:ln>
        </p:spPr>
        <p:txBody>
          <a:bodyPr spcFirstLastPara="1" wrap="square" lIns="91425" tIns="45700" rIns="91425" bIns="45700" anchor="ctr" anchorCtr="0">
            <a:noAutofit/>
          </a:bodyPr>
          <a:lstStyle/>
          <a:p>
            <a:pPr lvl="0">
              <a:buClr>
                <a:srgbClr val="0F3D3E"/>
              </a:buClr>
            </a:pPr>
            <a:r>
              <a:rPr lang="en-US" sz="1200" dirty="0" err="1">
                <a:solidFill>
                  <a:schemeClr val="dk1"/>
                </a:solidFill>
                <a:latin typeface="Albert Sans"/>
                <a:ea typeface="Albert Sans"/>
                <a:cs typeface="Albert Sans"/>
                <a:sym typeface="Albert Sans"/>
              </a:rPr>
              <a:t>Sistem</a:t>
            </a:r>
            <a:r>
              <a:rPr lang="en-US" sz="1200" dirty="0">
                <a:solidFill>
                  <a:schemeClr val="dk1"/>
                </a:solidFill>
                <a:latin typeface="Albert Sans"/>
                <a:ea typeface="Albert Sans"/>
                <a:cs typeface="Albert Sans"/>
                <a:sym typeface="Albert Sans"/>
              </a:rPr>
              <a:t> </a:t>
            </a:r>
            <a:r>
              <a:rPr lang="en-US" sz="1200" dirty="0" err="1">
                <a:solidFill>
                  <a:schemeClr val="dk1"/>
                </a:solidFill>
                <a:latin typeface="Albert Sans"/>
                <a:ea typeface="Albert Sans"/>
                <a:cs typeface="Albert Sans"/>
                <a:sym typeface="Albert Sans"/>
              </a:rPr>
              <a:t>Informasi</a:t>
            </a:r>
            <a:r>
              <a:rPr lang="en-US" sz="1200" dirty="0">
                <a:solidFill>
                  <a:schemeClr val="dk1"/>
                </a:solidFill>
                <a:latin typeface="Albert Sans"/>
                <a:ea typeface="Albert Sans"/>
                <a:cs typeface="Albert Sans"/>
                <a:sym typeface="Albert Sans"/>
              </a:rPr>
              <a:t> </a:t>
            </a:r>
            <a:r>
              <a:rPr lang="en-US" sz="1200" dirty="0" err="1">
                <a:solidFill>
                  <a:schemeClr val="dk1"/>
                </a:solidFill>
                <a:latin typeface="Albert Sans"/>
                <a:ea typeface="Albert Sans"/>
                <a:cs typeface="Albert Sans"/>
                <a:sym typeface="Albert Sans"/>
              </a:rPr>
              <a:t>Pendaftaran</a:t>
            </a:r>
            <a:r>
              <a:rPr lang="en-US" sz="1200" dirty="0">
                <a:solidFill>
                  <a:schemeClr val="dk1"/>
                </a:solidFill>
                <a:latin typeface="Albert Sans"/>
                <a:ea typeface="Albert Sans"/>
                <a:cs typeface="Albert Sans"/>
                <a:sym typeface="Albert Sans"/>
              </a:rPr>
              <a:t> </a:t>
            </a:r>
            <a:r>
              <a:rPr lang="en-US" sz="1200" dirty="0" err="1">
                <a:solidFill>
                  <a:schemeClr val="dk1"/>
                </a:solidFill>
                <a:latin typeface="Albert Sans"/>
                <a:ea typeface="Albert Sans"/>
                <a:cs typeface="Albert Sans"/>
                <a:sym typeface="Albert Sans"/>
              </a:rPr>
              <a:t>Perguruan</a:t>
            </a:r>
            <a:r>
              <a:rPr lang="en-US" sz="1200" dirty="0">
                <a:solidFill>
                  <a:schemeClr val="dk1"/>
                </a:solidFill>
                <a:latin typeface="Albert Sans"/>
                <a:ea typeface="Albert Sans"/>
                <a:cs typeface="Albert Sans"/>
                <a:sym typeface="Albert Sans"/>
              </a:rPr>
              <a:t> </a:t>
            </a:r>
            <a:r>
              <a:rPr lang="en-US" sz="1200" dirty="0" err="1">
                <a:solidFill>
                  <a:schemeClr val="dk1"/>
                </a:solidFill>
                <a:latin typeface="Albert Sans"/>
                <a:ea typeface="Albert Sans"/>
                <a:cs typeface="Albert Sans"/>
                <a:sym typeface="Albert Sans"/>
              </a:rPr>
              <a:t>Tinggi</a:t>
            </a:r>
            <a:r>
              <a:rPr lang="en-US" sz="1200" dirty="0">
                <a:solidFill>
                  <a:schemeClr val="dk1"/>
                </a:solidFill>
                <a:latin typeface="Albert Sans"/>
                <a:ea typeface="Albert Sans"/>
                <a:cs typeface="Albert Sans"/>
                <a:sym typeface="Albert Sans"/>
              </a:rPr>
              <a:t> </a:t>
            </a:r>
            <a:r>
              <a:rPr lang="en-US" sz="1200" dirty="0" err="1">
                <a:solidFill>
                  <a:schemeClr val="dk1"/>
                </a:solidFill>
                <a:latin typeface="Albert Sans"/>
                <a:ea typeface="Albert Sans"/>
                <a:cs typeface="Albert Sans"/>
                <a:sym typeface="Albert Sans"/>
              </a:rPr>
              <a:t>dengan</a:t>
            </a:r>
            <a:r>
              <a:rPr lang="en-US" sz="1200" dirty="0">
                <a:solidFill>
                  <a:schemeClr val="dk1"/>
                </a:solidFill>
                <a:latin typeface="Albert Sans"/>
                <a:ea typeface="Albert Sans"/>
                <a:cs typeface="Albert Sans"/>
                <a:sym typeface="Albert Sans"/>
              </a:rPr>
              <a:t> Database </a:t>
            </a:r>
            <a:r>
              <a:rPr lang="en-US" sz="1200" dirty="0" err="1">
                <a:solidFill>
                  <a:schemeClr val="dk1"/>
                </a:solidFill>
                <a:latin typeface="Albert Sans"/>
                <a:ea typeface="Albert Sans"/>
                <a:cs typeface="Albert Sans"/>
                <a:sym typeface="Albert Sans"/>
              </a:rPr>
              <a:t>MahasiswaBaru</a:t>
            </a:r>
            <a:r>
              <a:rPr lang="en-US" sz="1200" dirty="0">
                <a:solidFill>
                  <a:schemeClr val="dk1"/>
                </a:solidFill>
                <a:latin typeface="Albert Sans"/>
                <a:ea typeface="Albert Sans"/>
                <a:cs typeface="Albert Sans"/>
                <a:sym typeface="Albert Sans"/>
              </a:rPr>
              <a:t>, di </a:t>
            </a:r>
            <a:r>
              <a:rPr lang="en-US" sz="1200" dirty="0" err="1">
                <a:solidFill>
                  <a:schemeClr val="dk1"/>
                </a:solidFill>
                <a:latin typeface="Albert Sans"/>
                <a:ea typeface="Albert Sans"/>
                <a:cs typeface="Albert Sans"/>
                <a:sym typeface="Albert Sans"/>
              </a:rPr>
              <a:t>mana</a:t>
            </a:r>
            <a:r>
              <a:rPr lang="en-US" sz="1200" dirty="0">
                <a:solidFill>
                  <a:schemeClr val="dk1"/>
                </a:solidFill>
                <a:latin typeface="Albert Sans"/>
                <a:ea typeface="Albert Sans"/>
                <a:cs typeface="Albert Sans"/>
                <a:sym typeface="Albert Sans"/>
              </a:rPr>
              <a:t> </a:t>
            </a:r>
            <a:r>
              <a:rPr lang="en-US" sz="1200" dirty="0" err="1">
                <a:solidFill>
                  <a:schemeClr val="dk1"/>
                </a:solidFill>
                <a:latin typeface="Albert Sans"/>
                <a:ea typeface="Albert Sans"/>
                <a:cs typeface="Albert Sans"/>
                <a:sym typeface="Albert Sans"/>
              </a:rPr>
              <a:t>Tabel</a:t>
            </a:r>
            <a:r>
              <a:rPr lang="en-US" sz="1200" dirty="0">
                <a:solidFill>
                  <a:schemeClr val="dk1"/>
                </a:solidFill>
                <a:latin typeface="Albert Sans"/>
                <a:ea typeface="Albert Sans"/>
                <a:cs typeface="Albert Sans"/>
                <a:sym typeface="Albert Sans"/>
              </a:rPr>
              <a:t> </a:t>
            </a:r>
            <a:r>
              <a:rPr lang="en-US" sz="1200" dirty="0" err="1">
                <a:solidFill>
                  <a:schemeClr val="dk1"/>
                </a:solidFill>
                <a:latin typeface="Albert Sans"/>
                <a:ea typeface="Albert Sans"/>
                <a:cs typeface="Albert Sans"/>
                <a:sym typeface="Albert Sans"/>
              </a:rPr>
              <a:t>Mahasiswa</a:t>
            </a:r>
            <a:r>
              <a:rPr lang="en-US" sz="1200" dirty="0">
                <a:solidFill>
                  <a:schemeClr val="dk1"/>
                </a:solidFill>
                <a:latin typeface="Albert Sans"/>
                <a:ea typeface="Albert Sans"/>
                <a:cs typeface="Albert Sans"/>
                <a:sym typeface="Albert Sans"/>
              </a:rPr>
              <a:t> </a:t>
            </a:r>
            <a:r>
              <a:rPr lang="en-US" sz="1200" dirty="0" err="1">
                <a:solidFill>
                  <a:schemeClr val="dk1"/>
                </a:solidFill>
                <a:latin typeface="Albert Sans"/>
                <a:ea typeface="Albert Sans"/>
                <a:cs typeface="Albert Sans"/>
                <a:sym typeface="Albert Sans"/>
              </a:rPr>
              <a:t>akan</a:t>
            </a:r>
            <a:r>
              <a:rPr lang="en-US" sz="1200" dirty="0">
                <a:solidFill>
                  <a:schemeClr val="dk1"/>
                </a:solidFill>
                <a:latin typeface="Albert Sans"/>
                <a:ea typeface="Albert Sans"/>
                <a:cs typeface="Albert Sans"/>
                <a:sym typeface="Albert Sans"/>
              </a:rPr>
              <a:t> </a:t>
            </a:r>
            <a:r>
              <a:rPr lang="en-US" sz="1200" dirty="0" err="1">
                <a:solidFill>
                  <a:schemeClr val="dk1"/>
                </a:solidFill>
                <a:latin typeface="Albert Sans"/>
                <a:ea typeface="Albert Sans"/>
                <a:cs typeface="Albert Sans"/>
                <a:sym typeface="Albert Sans"/>
              </a:rPr>
              <a:t>berelasi</a:t>
            </a:r>
            <a:r>
              <a:rPr lang="en-US" sz="1200" dirty="0">
                <a:solidFill>
                  <a:schemeClr val="dk1"/>
                </a:solidFill>
                <a:latin typeface="Albert Sans"/>
                <a:ea typeface="Albert Sans"/>
                <a:cs typeface="Albert Sans"/>
                <a:sym typeface="Albert Sans"/>
              </a:rPr>
              <a:t> One To One Relationship </a:t>
            </a:r>
            <a:r>
              <a:rPr lang="en-US" sz="1200" dirty="0" err="1">
                <a:solidFill>
                  <a:schemeClr val="dk1"/>
                </a:solidFill>
                <a:latin typeface="Albert Sans"/>
                <a:ea typeface="Albert Sans"/>
                <a:cs typeface="Albert Sans"/>
                <a:sym typeface="Albert Sans"/>
              </a:rPr>
              <a:t>dengan</a:t>
            </a:r>
            <a:r>
              <a:rPr lang="en-US" sz="1200" dirty="0">
                <a:solidFill>
                  <a:schemeClr val="dk1"/>
                </a:solidFill>
                <a:latin typeface="Albert Sans"/>
                <a:ea typeface="Albert Sans"/>
                <a:cs typeface="Albert Sans"/>
                <a:sym typeface="Albert Sans"/>
              </a:rPr>
              <a:t> </a:t>
            </a:r>
            <a:r>
              <a:rPr lang="en-US" sz="1200" dirty="0" err="1">
                <a:solidFill>
                  <a:schemeClr val="dk1"/>
                </a:solidFill>
                <a:latin typeface="Albert Sans"/>
                <a:ea typeface="Albert Sans"/>
                <a:cs typeface="Albert Sans"/>
                <a:sym typeface="Albert Sans"/>
              </a:rPr>
              <a:t>Tabel</a:t>
            </a:r>
            <a:endParaRPr sz="1200" dirty="0">
              <a:solidFill>
                <a:schemeClr val="dk1"/>
              </a:solidFill>
              <a:latin typeface="Albert Sans"/>
              <a:ea typeface="Albert Sans"/>
              <a:cs typeface="Albert Sans"/>
              <a:sym typeface="Albert Sans"/>
            </a:endParaRPr>
          </a:p>
        </p:txBody>
      </p:sp>
      <p:sp>
        <p:nvSpPr>
          <p:cNvPr id="443" name="Google Shape;443;p50"/>
          <p:cNvSpPr/>
          <p:nvPr/>
        </p:nvSpPr>
        <p:spPr>
          <a:xfrm>
            <a:off x="3670538" y="1264700"/>
            <a:ext cx="1662600" cy="16626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lvl="0" algn="ctr"/>
            <a:r>
              <a:rPr lang="en-US" sz="1200" b="1" dirty="0"/>
              <a:t>One To One </a:t>
            </a:r>
            <a:r>
              <a:rPr lang="en-US" sz="1200" b="1" dirty="0" err="1"/>
              <a:t>Relationshjp</a:t>
            </a:r>
            <a:r>
              <a:rPr lang="en-US" sz="1200" b="1" dirty="0"/>
              <a:t> </a:t>
            </a:r>
            <a:endParaRPr sz="1200" b="1" dirty="0">
              <a:solidFill>
                <a:schemeClr val="dk1"/>
              </a:solidFill>
              <a:latin typeface="Anybody SemiBold"/>
              <a:ea typeface="Anybody SemiBold"/>
              <a:cs typeface="Anybody SemiBold"/>
              <a:sym typeface="Anybody SemiBold"/>
            </a:endParaRPr>
          </a:p>
        </p:txBody>
      </p:sp>
      <p:sp>
        <p:nvSpPr>
          <p:cNvPr id="444" name="Google Shape;444;p50"/>
          <p:cNvSpPr/>
          <p:nvPr/>
        </p:nvSpPr>
        <p:spPr>
          <a:xfrm>
            <a:off x="4345613" y="2412800"/>
            <a:ext cx="1662600" cy="16626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lvl="0" algn="ctr"/>
            <a:r>
              <a:rPr lang="en-US" sz="1200" b="1" dirty="0"/>
              <a:t>One To Many Relationship </a:t>
            </a:r>
            <a:endParaRPr sz="1200" b="1" dirty="0">
              <a:solidFill>
                <a:schemeClr val="dk1"/>
              </a:solidFill>
              <a:latin typeface="Anybody SemiBold"/>
              <a:ea typeface="Anybody SemiBold"/>
              <a:cs typeface="Anybody SemiBold"/>
              <a:sym typeface="Anybody SemiBold"/>
            </a:endParaRPr>
          </a:p>
        </p:txBody>
      </p:sp>
      <p:sp>
        <p:nvSpPr>
          <p:cNvPr id="445" name="Google Shape;445;p50"/>
          <p:cNvSpPr/>
          <p:nvPr/>
        </p:nvSpPr>
        <p:spPr>
          <a:xfrm>
            <a:off x="2995488" y="2412800"/>
            <a:ext cx="1662600" cy="16626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lvl="0" algn="ctr"/>
            <a:r>
              <a:rPr lang="en-US" sz="1200" b="1" dirty="0"/>
              <a:t>Many To Many </a:t>
            </a:r>
            <a:r>
              <a:rPr lang="en-US" sz="1200" b="1" dirty="0" err="1"/>
              <a:t>Relationshi</a:t>
            </a:r>
            <a:endParaRPr sz="1200" b="1" dirty="0">
              <a:solidFill>
                <a:schemeClr val="dk1"/>
              </a:solidFill>
              <a:latin typeface="Anybody SemiBold"/>
              <a:ea typeface="Anybody SemiBold"/>
              <a:cs typeface="Anybody SemiBold"/>
              <a:sym typeface="Anybody SemiBold"/>
            </a:endParaRPr>
          </a:p>
        </p:txBody>
      </p:sp>
      <p:cxnSp>
        <p:nvCxnSpPr>
          <p:cNvPr id="446" name="Google Shape;446;p50"/>
          <p:cNvCxnSpPr>
            <a:endCxn id="440" idx="3"/>
          </p:cNvCxnSpPr>
          <p:nvPr/>
        </p:nvCxnSpPr>
        <p:spPr>
          <a:xfrm rot="10800000">
            <a:off x="2645988" y="2941200"/>
            <a:ext cx="349500" cy="0"/>
          </a:xfrm>
          <a:prstGeom prst="straightConnector1">
            <a:avLst/>
          </a:prstGeom>
          <a:noFill/>
          <a:ln w="9525" cap="flat" cmpd="sng">
            <a:solidFill>
              <a:schemeClr val="dk1"/>
            </a:solidFill>
            <a:prstDash val="solid"/>
            <a:round/>
            <a:headEnd type="none" w="med" len="med"/>
            <a:tailEnd type="oval" w="med" len="med"/>
          </a:ln>
        </p:spPr>
      </p:cxnSp>
      <p:cxnSp>
        <p:nvCxnSpPr>
          <p:cNvPr id="447" name="Google Shape;447;p50"/>
          <p:cNvCxnSpPr>
            <a:endCxn id="441" idx="1"/>
          </p:cNvCxnSpPr>
          <p:nvPr/>
        </p:nvCxnSpPr>
        <p:spPr>
          <a:xfrm>
            <a:off x="5796136" y="3786476"/>
            <a:ext cx="541200" cy="0"/>
          </a:xfrm>
          <a:prstGeom prst="straightConnector1">
            <a:avLst/>
          </a:prstGeom>
          <a:noFill/>
          <a:ln w="9525" cap="flat" cmpd="sng">
            <a:solidFill>
              <a:schemeClr val="dk1"/>
            </a:solidFill>
            <a:prstDash val="solid"/>
            <a:round/>
            <a:headEnd type="none" w="med" len="med"/>
            <a:tailEnd type="oval" w="med" len="med"/>
          </a:ln>
        </p:spPr>
      </p:cxnSp>
      <p:sp>
        <p:nvSpPr>
          <p:cNvPr id="448" name="Google Shape;448;p50"/>
          <p:cNvSpPr/>
          <p:nvPr/>
        </p:nvSpPr>
        <p:spPr>
          <a:xfrm>
            <a:off x="4345507" y="2697375"/>
            <a:ext cx="312600" cy="3126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cxnSp>
        <p:nvCxnSpPr>
          <p:cNvPr id="449" name="Google Shape;449;p50"/>
          <p:cNvCxnSpPr>
            <a:stCxn id="448" idx="2"/>
            <a:endCxn id="450" idx="0"/>
          </p:cNvCxnSpPr>
          <p:nvPr/>
        </p:nvCxnSpPr>
        <p:spPr>
          <a:xfrm>
            <a:off x="4501807" y="3009975"/>
            <a:ext cx="0" cy="1227000"/>
          </a:xfrm>
          <a:prstGeom prst="straightConnector1">
            <a:avLst/>
          </a:prstGeom>
          <a:noFill/>
          <a:ln w="9525" cap="flat" cmpd="sng">
            <a:solidFill>
              <a:srgbClr val="0F3D3E"/>
            </a:solidFill>
            <a:prstDash val="solid"/>
            <a:round/>
            <a:headEnd type="none" w="med" len="med"/>
            <a:tailEnd type="none" w="med" len="med"/>
          </a:ln>
        </p:spPr>
      </p:cxnSp>
      <p:sp>
        <p:nvSpPr>
          <p:cNvPr id="450" name="Google Shape;450;p50"/>
          <p:cNvSpPr txBox="1"/>
          <p:nvPr/>
        </p:nvSpPr>
        <p:spPr>
          <a:xfrm>
            <a:off x="3239325" y="4236975"/>
            <a:ext cx="2524800" cy="2994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 sz="1200" dirty="0">
                <a:solidFill>
                  <a:schemeClr val="dk1"/>
                </a:solidFill>
                <a:latin typeface="Anybody SemiBold"/>
                <a:ea typeface="Anybody SemiBold"/>
                <a:cs typeface="Anybody SemiBold"/>
                <a:sym typeface="Anybody SemiBold"/>
              </a:rPr>
              <a:t>COntoh</a:t>
            </a:r>
            <a:endParaRPr sz="1200" dirty="0">
              <a:solidFill>
                <a:schemeClr val="dk1"/>
              </a:solidFill>
              <a:latin typeface="Anybody SemiBold"/>
              <a:ea typeface="Anybody SemiBold"/>
              <a:cs typeface="Anybody SemiBold"/>
              <a:sym typeface="Anybody SemiBold"/>
            </a:endParaRPr>
          </a:p>
        </p:txBody>
      </p:sp>
      <p:cxnSp>
        <p:nvCxnSpPr>
          <p:cNvPr id="451" name="Google Shape;451;p50"/>
          <p:cNvCxnSpPr>
            <a:stCxn id="443" idx="6"/>
            <a:endCxn id="442" idx="1"/>
          </p:cNvCxnSpPr>
          <p:nvPr/>
        </p:nvCxnSpPr>
        <p:spPr>
          <a:xfrm>
            <a:off x="5333138" y="2096000"/>
            <a:ext cx="606186" cy="1413"/>
          </a:xfrm>
          <a:prstGeom prst="straightConnector1">
            <a:avLst/>
          </a:prstGeom>
          <a:noFill/>
          <a:ln w="9525" cap="flat" cmpd="sng">
            <a:solidFill>
              <a:schemeClr val="dk1"/>
            </a:solidFill>
            <a:prstDash val="solid"/>
            <a:round/>
            <a:headEnd type="none" w="med" len="med"/>
            <a:tailEnd type="oval" w="med" len="med"/>
          </a:ln>
        </p:spPr>
      </p:cxnSp>
    </p:spTree>
    <p:extLst>
      <p:ext uri="{BB962C8B-B14F-4D97-AF65-F5344CB8AC3E}">
        <p14:creationId xmlns:p14="http://schemas.microsoft.com/office/powerpoint/2010/main" val="276862204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19"/>
        <p:cNvGrpSpPr/>
        <p:nvPr/>
      </p:nvGrpSpPr>
      <p:grpSpPr>
        <a:xfrm>
          <a:off x="0" y="0"/>
          <a:ext cx="0" cy="0"/>
          <a:chOff x="0" y="0"/>
          <a:chExt cx="0" cy="0"/>
        </a:xfrm>
      </p:grpSpPr>
      <p:sp>
        <p:nvSpPr>
          <p:cNvPr id="720" name="Google Shape;720;p65"/>
          <p:cNvSpPr txBox="1">
            <a:spLocks noGrp="1"/>
          </p:cNvSpPr>
          <p:nvPr>
            <p:ph type="title"/>
          </p:nvPr>
        </p:nvSpPr>
        <p:spPr>
          <a:xfrm>
            <a:off x="2040500" y="540000"/>
            <a:ext cx="4902000" cy="1673100"/>
          </a:xfrm>
          <a:prstGeom prst="rect">
            <a:avLst/>
          </a:prstGeom>
        </p:spPr>
        <p:txBody>
          <a:bodyPr spcFirstLastPara="1" wrap="square" lIns="91425" tIns="91425" rIns="91425" bIns="91425" anchor="t" anchorCtr="0">
            <a:noAutofit/>
          </a:bodyPr>
          <a:lstStyle/>
          <a:p>
            <a:pPr lvl="0"/>
            <a:r>
              <a:rPr lang="en-US" dirty="0"/>
              <a:t>Data </a:t>
            </a:r>
            <a:r>
              <a:rPr lang="en-US" dirty="0" err="1"/>
              <a:t>Multidimensi</a:t>
            </a:r>
            <a:endParaRPr lang="en-US" dirty="0"/>
          </a:p>
        </p:txBody>
      </p:sp>
      <p:sp>
        <p:nvSpPr>
          <p:cNvPr id="721" name="Google Shape;721;p65"/>
          <p:cNvSpPr txBox="1">
            <a:spLocks noGrp="1"/>
          </p:cNvSpPr>
          <p:nvPr>
            <p:ph type="title" idx="2"/>
          </p:nvPr>
        </p:nvSpPr>
        <p:spPr>
          <a:xfrm>
            <a:off x="720000" y="806000"/>
            <a:ext cx="1223100" cy="1223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
        <p:nvSpPr>
          <p:cNvPr id="722" name="Google Shape;722;p65"/>
          <p:cNvSpPr txBox="1">
            <a:spLocks noGrp="1"/>
          </p:cNvSpPr>
          <p:nvPr>
            <p:ph type="subTitle" idx="1"/>
          </p:nvPr>
        </p:nvSpPr>
        <p:spPr>
          <a:xfrm>
            <a:off x="720000" y="3609600"/>
            <a:ext cx="5940232" cy="993900"/>
          </a:xfrm>
          <a:prstGeom prst="rect">
            <a:avLst/>
          </a:prstGeom>
        </p:spPr>
        <p:txBody>
          <a:bodyPr spcFirstLastPara="1" wrap="square" lIns="91425" tIns="91425" rIns="91425" bIns="91425" anchor="b" anchorCtr="0">
            <a:noAutofit/>
          </a:bodyPr>
          <a:lstStyle/>
          <a:p>
            <a:pPr marL="0" lvl="0" indent="0">
              <a:spcAft>
                <a:spcPts val="1600"/>
              </a:spcAft>
              <a:buSzPts val="1100"/>
            </a:pPr>
            <a:r>
              <a:rPr lang="en-US" dirty="0" err="1"/>
              <a:t>Melalui</a:t>
            </a:r>
            <a:r>
              <a:rPr lang="en-US" dirty="0"/>
              <a:t> sub </a:t>
            </a:r>
            <a:r>
              <a:rPr lang="en-US" dirty="0" err="1"/>
              <a:t>bab</a:t>
            </a:r>
            <a:r>
              <a:rPr lang="en-US" dirty="0"/>
              <a:t> </a:t>
            </a:r>
            <a:r>
              <a:rPr lang="en-US" dirty="0" err="1"/>
              <a:t>ini</a:t>
            </a:r>
            <a:r>
              <a:rPr lang="en-US" dirty="0"/>
              <a:t>, </a:t>
            </a:r>
            <a:r>
              <a:rPr lang="en-US" dirty="0" err="1"/>
              <a:t>akan</a:t>
            </a:r>
            <a:r>
              <a:rPr lang="en-US" dirty="0"/>
              <a:t> </a:t>
            </a:r>
            <a:r>
              <a:rPr lang="en-US" dirty="0" err="1"/>
              <a:t>dibahas</a:t>
            </a:r>
            <a:r>
              <a:rPr lang="en-US" dirty="0"/>
              <a:t> </a:t>
            </a:r>
            <a:r>
              <a:rPr lang="en-US" dirty="0" err="1"/>
              <a:t>mengenai</a:t>
            </a:r>
            <a:r>
              <a:rPr lang="en-US" dirty="0"/>
              <a:t> data </a:t>
            </a:r>
            <a:r>
              <a:rPr lang="en-US" dirty="0" err="1"/>
              <a:t>multidimensi</a:t>
            </a:r>
            <a:r>
              <a:rPr lang="en-US" dirty="0"/>
              <a:t> </a:t>
            </a:r>
            <a:r>
              <a:rPr lang="en-US" dirty="0" err="1"/>
              <a:t>atau</a:t>
            </a:r>
            <a:r>
              <a:rPr lang="en-US" dirty="0"/>
              <a:t> Multidimensional Data . </a:t>
            </a:r>
            <a:r>
              <a:rPr lang="en-US" dirty="0" err="1"/>
              <a:t>Mencakup</a:t>
            </a:r>
            <a:r>
              <a:rPr lang="en-US" dirty="0"/>
              <a:t> </a:t>
            </a:r>
            <a:r>
              <a:rPr lang="en-US" dirty="0" err="1"/>
              <a:t>definisi</a:t>
            </a:r>
            <a:r>
              <a:rPr lang="en-US" dirty="0"/>
              <a:t> </a:t>
            </a:r>
            <a:r>
              <a:rPr lang="en-US" dirty="0" err="1"/>
              <a:t>dari</a:t>
            </a:r>
            <a:r>
              <a:rPr lang="en-US" dirty="0"/>
              <a:t> data </a:t>
            </a:r>
            <a:r>
              <a:rPr lang="en-US" dirty="0" err="1"/>
              <a:t>multidimensi</a:t>
            </a:r>
            <a:r>
              <a:rPr lang="en-US" dirty="0"/>
              <a:t> </a:t>
            </a:r>
            <a:r>
              <a:rPr lang="en-US" dirty="0" err="1"/>
              <a:t>serta</a:t>
            </a:r>
            <a:r>
              <a:rPr lang="en-US" dirty="0"/>
              <a:t> </a:t>
            </a:r>
            <a:r>
              <a:rPr lang="en-US" dirty="0" err="1"/>
              <a:t>dua</a:t>
            </a:r>
            <a:r>
              <a:rPr lang="en-US" dirty="0"/>
              <a:t> </a:t>
            </a:r>
            <a:r>
              <a:rPr lang="en-US" dirty="0" err="1"/>
              <a:t>contoh</a:t>
            </a:r>
            <a:r>
              <a:rPr lang="en-US" dirty="0"/>
              <a:t> data </a:t>
            </a:r>
            <a:r>
              <a:rPr lang="en-US" dirty="0" err="1"/>
              <a:t>multidimensi</a:t>
            </a:r>
            <a:r>
              <a:rPr lang="en-US" dirty="0"/>
              <a:t> .</a:t>
            </a:r>
            <a:endParaRPr dirty="0"/>
          </a:p>
        </p:txBody>
      </p:sp>
      <p:cxnSp>
        <p:nvCxnSpPr>
          <p:cNvPr id="723" name="Google Shape;723;p65"/>
          <p:cNvCxnSpPr/>
          <p:nvPr/>
        </p:nvCxnSpPr>
        <p:spPr>
          <a:xfrm rot="10800000">
            <a:off x="719900" y="2400200"/>
            <a:ext cx="6416400" cy="0"/>
          </a:xfrm>
          <a:prstGeom prst="straightConnector1">
            <a:avLst/>
          </a:prstGeom>
          <a:noFill/>
          <a:ln w="9525" cap="flat" cmpd="sng">
            <a:solidFill>
              <a:schemeClr val="dk1"/>
            </a:solidFill>
            <a:prstDash val="solid"/>
            <a:round/>
            <a:headEnd type="none" w="med" len="med"/>
            <a:tailEnd type="none" w="med" len="med"/>
          </a:ln>
        </p:spPr>
      </p:cxnSp>
      <p:pic>
        <p:nvPicPr>
          <p:cNvPr id="731" name="Google Shape;731;p65"/>
          <p:cNvPicPr preferRelativeResize="0"/>
          <p:nvPr/>
        </p:nvPicPr>
        <p:blipFill>
          <a:blip r:embed="rId3">
            <a:alphaModFix/>
          </a:blip>
          <a:stretch>
            <a:fillRect/>
          </a:stretch>
        </p:blipFill>
        <p:spPr>
          <a:xfrm>
            <a:off x="7129811" y="0"/>
            <a:ext cx="2014201" cy="5143475"/>
          </a:xfrm>
          <a:prstGeom prst="rect">
            <a:avLst/>
          </a:prstGeom>
          <a:noFill/>
          <a:ln>
            <a:noFill/>
          </a:ln>
        </p:spPr>
      </p:pic>
    </p:spTree>
    <p:extLst>
      <p:ext uri="{BB962C8B-B14F-4D97-AF65-F5344CB8AC3E}">
        <p14:creationId xmlns:p14="http://schemas.microsoft.com/office/powerpoint/2010/main" val="379639134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40"/>
          <p:cNvSpPr txBox="1">
            <a:spLocks noGrp="1"/>
          </p:cNvSpPr>
          <p:nvPr>
            <p:ph type="title"/>
          </p:nvPr>
        </p:nvSpPr>
        <p:spPr>
          <a:xfrm>
            <a:off x="720000" y="3858588"/>
            <a:ext cx="4550400" cy="404100"/>
          </a:xfrm>
          <a:prstGeom prst="rect">
            <a:avLst/>
          </a:prstGeom>
        </p:spPr>
        <p:txBody>
          <a:bodyPr spcFirstLastPara="1" wrap="square" lIns="91425" tIns="91425" rIns="91425" bIns="91425" anchor="t" anchorCtr="0">
            <a:noAutofit/>
          </a:bodyPr>
          <a:lstStyle/>
          <a:p>
            <a:pPr lvl="0"/>
            <a:r>
              <a:rPr lang="en" dirty="0"/>
              <a:t>—Defenisi </a:t>
            </a:r>
            <a:r>
              <a:rPr lang="en-US" dirty="0"/>
              <a:t>Multidimensional </a:t>
            </a:r>
            <a:endParaRPr dirty="0"/>
          </a:p>
        </p:txBody>
      </p:sp>
      <p:sp>
        <p:nvSpPr>
          <p:cNvPr id="251" name="Google Shape;251;p40"/>
          <p:cNvSpPr txBox="1">
            <a:spLocks noGrp="1"/>
          </p:cNvSpPr>
          <p:nvPr>
            <p:ph type="subTitle" idx="1"/>
          </p:nvPr>
        </p:nvSpPr>
        <p:spPr>
          <a:xfrm>
            <a:off x="720000" y="854013"/>
            <a:ext cx="5187438" cy="2958600"/>
          </a:xfrm>
          <a:prstGeom prst="rect">
            <a:avLst/>
          </a:prstGeom>
        </p:spPr>
        <p:txBody>
          <a:bodyPr spcFirstLastPara="1" wrap="square" lIns="91425" tIns="91425" rIns="91425" bIns="91425" anchor="b" anchorCtr="0">
            <a:noAutofit/>
          </a:bodyPr>
          <a:lstStyle/>
          <a:p>
            <a:pPr marL="0" lvl="0" indent="0">
              <a:buSzPts val="1100"/>
            </a:pPr>
            <a:r>
              <a:rPr lang="en-US" sz="2000" dirty="0" err="1"/>
              <a:t>Menurut</a:t>
            </a:r>
            <a:r>
              <a:rPr lang="en-US" sz="2000" dirty="0"/>
              <a:t> Keith Laker </a:t>
            </a:r>
            <a:r>
              <a:rPr lang="en-US" sz="2000" dirty="0" err="1"/>
              <a:t>dari</a:t>
            </a:r>
            <a:r>
              <a:rPr lang="en-US" sz="2000" dirty="0"/>
              <a:t> Oracle di </a:t>
            </a:r>
            <a:r>
              <a:rPr lang="en-US" sz="2000" dirty="0" err="1"/>
              <a:t>dalam</a:t>
            </a:r>
            <a:r>
              <a:rPr lang="en-US" sz="2000" dirty="0"/>
              <a:t> </a:t>
            </a:r>
            <a:r>
              <a:rPr lang="en-US" sz="2000" dirty="0" err="1"/>
              <a:t>tulisannya</a:t>
            </a:r>
            <a:r>
              <a:rPr lang="en-US" sz="2000" dirty="0"/>
              <a:t> yang </a:t>
            </a:r>
            <a:r>
              <a:rPr lang="en-US" sz="2000" dirty="0" err="1"/>
              <a:t>berjudul</a:t>
            </a:r>
            <a:r>
              <a:rPr lang="en-US" sz="2000" dirty="0"/>
              <a:t> Benefits Of A Multidimensional Model, </a:t>
            </a:r>
            <a:r>
              <a:rPr lang="en-US" sz="2000" dirty="0" err="1"/>
              <a:t>untuk</a:t>
            </a:r>
            <a:r>
              <a:rPr lang="en-US" sz="2000" dirty="0"/>
              <a:t> </a:t>
            </a:r>
            <a:r>
              <a:rPr lang="en-US" sz="2000" dirty="0" err="1"/>
              <a:t>mendesain</a:t>
            </a:r>
            <a:r>
              <a:rPr lang="en-US" sz="2000" dirty="0"/>
              <a:t> </a:t>
            </a:r>
            <a:r>
              <a:rPr lang="en-US" sz="2000" dirty="0" err="1"/>
              <a:t>sebuah</a:t>
            </a:r>
            <a:r>
              <a:rPr lang="en-US" sz="2000" dirty="0"/>
              <a:t> </a:t>
            </a:r>
            <a:r>
              <a:rPr lang="en-US" sz="2000" dirty="0" err="1"/>
              <a:t>skema</a:t>
            </a:r>
            <a:r>
              <a:rPr lang="en-US" sz="2000" dirty="0"/>
              <a:t> </a:t>
            </a:r>
            <a:r>
              <a:rPr lang="en-US" sz="2000" dirty="0" err="1"/>
              <a:t>atau</a:t>
            </a:r>
            <a:r>
              <a:rPr lang="en-US" sz="2000" dirty="0"/>
              <a:t> model (</a:t>
            </a:r>
            <a:r>
              <a:rPr lang="en-US" sz="2000" dirty="0" err="1"/>
              <a:t>pemodelan</a:t>
            </a:r>
            <a:r>
              <a:rPr lang="en-US" sz="2000" dirty="0"/>
              <a:t>) </a:t>
            </a:r>
            <a:r>
              <a:rPr lang="en-US" sz="2000" dirty="0" err="1"/>
              <a:t>untuk</a:t>
            </a:r>
            <a:r>
              <a:rPr lang="en-US" sz="2000" dirty="0"/>
              <a:t> data </a:t>
            </a:r>
            <a:r>
              <a:rPr lang="en-US" sz="2000" dirty="0" err="1"/>
              <a:t>multidimensi</a:t>
            </a:r>
            <a:r>
              <a:rPr lang="en-US" sz="2000" dirty="0"/>
              <a:t>, yang di </a:t>
            </a:r>
            <a:r>
              <a:rPr lang="en-US" sz="2000" dirty="0" err="1"/>
              <a:t>dalamnya</a:t>
            </a:r>
            <a:r>
              <a:rPr lang="en-US" sz="2000" dirty="0"/>
              <a:t> </a:t>
            </a:r>
            <a:r>
              <a:rPr lang="en-US" sz="2000" dirty="0" err="1"/>
              <a:t>melibatkan</a:t>
            </a:r>
            <a:r>
              <a:rPr lang="en-US" sz="2000" dirty="0"/>
              <a:t> </a:t>
            </a:r>
            <a:r>
              <a:rPr lang="en-US" sz="2000" dirty="0" err="1"/>
              <a:t>atirbut</a:t>
            </a:r>
            <a:r>
              <a:rPr lang="en-US" sz="2000" dirty="0"/>
              <a:t> </a:t>
            </a:r>
            <a:r>
              <a:rPr lang="en-US" sz="2000" dirty="0" err="1"/>
              <a:t>pengukuran</a:t>
            </a:r>
            <a:r>
              <a:rPr lang="en-US" sz="2000" dirty="0"/>
              <a:t> </a:t>
            </a:r>
            <a:r>
              <a:rPr lang="en-US" sz="2000" dirty="0" err="1"/>
              <a:t>dan</a:t>
            </a:r>
            <a:r>
              <a:rPr lang="en-US" sz="2000" dirty="0"/>
              <a:t> </a:t>
            </a:r>
            <a:r>
              <a:rPr lang="en-US" sz="2000" dirty="0" err="1"/>
              <a:t>atribut</a:t>
            </a:r>
            <a:r>
              <a:rPr lang="en-US" sz="2000" dirty="0"/>
              <a:t> </a:t>
            </a:r>
            <a:r>
              <a:rPr lang="en-US" sz="2000" dirty="0" err="1"/>
              <a:t>dimensi</a:t>
            </a:r>
            <a:r>
              <a:rPr lang="en-US" sz="2000" dirty="0"/>
              <a:t>, </a:t>
            </a:r>
            <a:r>
              <a:rPr lang="en-US" sz="2000" dirty="0" err="1"/>
              <a:t>ke</a:t>
            </a:r>
            <a:r>
              <a:rPr lang="en-US" sz="2000" dirty="0"/>
              <a:t> </a:t>
            </a:r>
            <a:r>
              <a:rPr lang="en-US" sz="2000" dirty="0" err="1"/>
              <a:t>dalanm</a:t>
            </a:r>
            <a:r>
              <a:rPr lang="en-US" sz="2000" dirty="0"/>
              <a:t> </a:t>
            </a:r>
            <a:r>
              <a:rPr lang="en-US" sz="2000" dirty="0" err="1"/>
              <a:t>bentuk</a:t>
            </a:r>
            <a:r>
              <a:rPr lang="en-US" sz="2000" dirty="0"/>
              <a:t> </a:t>
            </a:r>
            <a:r>
              <a:rPr lang="en-US" sz="2000" dirty="0" err="1"/>
              <a:t>hubungan</a:t>
            </a:r>
            <a:r>
              <a:rPr lang="en-US" sz="2000" dirty="0"/>
              <a:t> </a:t>
            </a:r>
            <a:r>
              <a:rPr lang="en-US" sz="2000" dirty="0" err="1"/>
              <a:t>antara</a:t>
            </a:r>
            <a:r>
              <a:rPr lang="en-US" sz="2000" dirty="0"/>
              <a:t> </a:t>
            </a:r>
            <a:r>
              <a:rPr lang="en-US" sz="2000" dirty="0" err="1"/>
              <a:t>fakta</a:t>
            </a:r>
            <a:r>
              <a:rPr lang="en-US" sz="2000" dirty="0"/>
              <a:t> </a:t>
            </a:r>
            <a:r>
              <a:rPr lang="en-US" sz="2000" dirty="0" err="1"/>
              <a:t>dan</a:t>
            </a:r>
            <a:r>
              <a:rPr lang="en-US" sz="2000" dirty="0"/>
              <a:t> </a:t>
            </a:r>
            <a:r>
              <a:rPr lang="en-US" sz="2000" dirty="0" err="1"/>
              <a:t>dimensi-dimensi</a:t>
            </a:r>
            <a:r>
              <a:rPr lang="en-US" sz="2000" dirty="0"/>
              <a:t> </a:t>
            </a:r>
            <a:r>
              <a:rPr lang="en-US" sz="2000" dirty="0" err="1"/>
              <a:t>terkaitnya</a:t>
            </a:r>
            <a:r>
              <a:rPr lang="en-US" sz="2000" dirty="0"/>
              <a:t>, </a:t>
            </a:r>
            <a:endParaRPr sz="2000" dirty="0"/>
          </a:p>
        </p:txBody>
      </p:sp>
      <p:grpSp>
        <p:nvGrpSpPr>
          <p:cNvPr id="252" name="Google Shape;252;p40"/>
          <p:cNvGrpSpPr/>
          <p:nvPr/>
        </p:nvGrpSpPr>
        <p:grpSpPr>
          <a:xfrm>
            <a:off x="5664761" y="4418531"/>
            <a:ext cx="402866" cy="369933"/>
            <a:chOff x="6985538" y="307000"/>
            <a:chExt cx="1545325" cy="1419000"/>
          </a:xfrm>
        </p:grpSpPr>
        <p:sp>
          <p:nvSpPr>
            <p:cNvPr id="253" name="Google Shape;253;p40"/>
            <p:cNvSpPr/>
            <p:nvPr/>
          </p:nvSpPr>
          <p:spPr>
            <a:xfrm>
              <a:off x="7441700" y="1016500"/>
              <a:ext cx="633000" cy="7095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40"/>
            <p:cNvSpPr/>
            <p:nvPr/>
          </p:nvSpPr>
          <p:spPr>
            <a:xfrm rot="10800000">
              <a:off x="7441750" y="307000"/>
              <a:ext cx="633000" cy="7095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40"/>
            <p:cNvSpPr/>
            <p:nvPr/>
          </p:nvSpPr>
          <p:spPr>
            <a:xfrm rot="3599744">
              <a:off x="7134528" y="839038"/>
              <a:ext cx="632919" cy="709386"/>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40"/>
            <p:cNvSpPr/>
            <p:nvPr/>
          </p:nvSpPr>
          <p:spPr>
            <a:xfrm rot="-7200256">
              <a:off x="7748953" y="484576"/>
              <a:ext cx="632919" cy="709386"/>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40"/>
            <p:cNvSpPr/>
            <p:nvPr/>
          </p:nvSpPr>
          <p:spPr>
            <a:xfrm rot="7200256">
              <a:off x="7134541" y="484438"/>
              <a:ext cx="632919" cy="709386"/>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40"/>
            <p:cNvSpPr/>
            <p:nvPr/>
          </p:nvSpPr>
          <p:spPr>
            <a:xfrm rot="-3599744">
              <a:off x="7748916" y="839176"/>
              <a:ext cx="632919" cy="709386"/>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59" name="Google Shape;259;p40"/>
          <p:cNvPicPr preferRelativeResize="0"/>
          <p:nvPr/>
        </p:nvPicPr>
        <p:blipFill>
          <a:blip r:embed="rId3">
            <a:alphaModFix/>
          </a:blip>
          <a:stretch>
            <a:fillRect/>
          </a:stretch>
        </p:blipFill>
        <p:spPr>
          <a:xfrm flipH="1">
            <a:off x="6303875" y="0"/>
            <a:ext cx="2014201" cy="5143475"/>
          </a:xfrm>
          <a:prstGeom prst="rect">
            <a:avLst/>
          </a:prstGeom>
          <a:noFill/>
          <a:ln>
            <a:noFill/>
          </a:ln>
        </p:spPr>
      </p:pic>
      <p:sp>
        <p:nvSpPr>
          <p:cNvPr id="260" name="Google Shape;260;p40"/>
          <p:cNvSpPr/>
          <p:nvPr/>
        </p:nvSpPr>
        <p:spPr>
          <a:xfrm flipH="1">
            <a:off x="6889290" y="-24000"/>
            <a:ext cx="2490900" cy="51915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1383915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49"/>
        <p:cNvGrpSpPr/>
        <p:nvPr/>
      </p:nvGrpSpPr>
      <p:grpSpPr>
        <a:xfrm>
          <a:off x="0" y="0"/>
          <a:ext cx="0" cy="0"/>
          <a:chOff x="0" y="0"/>
          <a:chExt cx="0" cy="0"/>
        </a:xfrm>
      </p:grpSpPr>
      <p:sp>
        <p:nvSpPr>
          <p:cNvPr id="650" name="Google Shape;650;p61"/>
          <p:cNvSpPr txBox="1">
            <a:spLocks noGrp="1"/>
          </p:cNvSpPr>
          <p:nvPr>
            <p:ph type="title"/>
          </p:nvPr>
        </p:nvSpPr>
        <p:spPr>
          <a:xfrm>
            <a:off x="4823700" y="771550"/>
            <a:ext cx="3600300" cy="808908"/>
          </a:xfrm>
          <a:prstGeom prst="rect">
            <a:avLst/>
          </a:prstGeom>
        </p:spPr>
        <p:txBody>
          <a:bodyPr spcFirstLastPara="1" wrap="square" lIns="91425" tIns="91425" rIns="91425" bIns="91425" anchor="b" anchorCtr="0">
            <a:noAutofit/>
          </a:bodyPr>
          <a:lstStyle/>
          <a:p>
            <a:pPr lvl="2"/>
            <a:r>
              <a:rPr lang="en-US" b="1" dirty="0" err="1"/>
              <a:t>Manfaat</a:t>
            </a:r>
            <a:r>
              <a:rPr lang="en-US" b="1" dirty="0"/>
              <a:t> </a:t>
            </a:r>
            <a:r>
              <a:rPr lang="en-US" b="1" dirty="0" err="1"/>
              <a:t>dan</a:t>
            </a:r>
            <a:r>
              <a:rPr lang="en-US" b="1" dirty="0"/>
              <a:t> </a:t>
            </a:r>
            <a:r>
              <a:rPr lang="en-US" b="1" dirty="0" err="1"/>
              <a:t>Peran</a:t>
            </a:r>
            <a:r>
              <a:rPr lang="en-US" b="1" dirty="0"/>
              <a:t> Data </a:t>
            </a:r>
            <a:r>
              <a:rPr lang="en-US" b="1" dirty="0" err="1"/>
              <a:t>Multidimensi</a:t>
            </a:r>
            <a:endParaRPr lang="en-US" b="1" dirty="0"/>
          </a:p>
        </p:txBody>
      </p:sp>
      <p:sp>
        <p:nvSpPr>
          <p:cNvPr id="651" name="Google Shape;651;p61"/>
          <p:cNvSpPr txBox="1">
            <a:spLocks noGrp="1"/>
          </p:cNvSpPr>
          <p:nvPr>
            <p:ph type="subTitle" idx="1"/>
          </p:nvPr>
        </p:nvSpPr>
        <p:spPr>
          <a:xfrm>
            <a:off x="4860132" y="1779662"/>
            <a:ext cx="3600300" cy="764400"/>
          </a:xfrm>
          <a:prstGeom prst="rect">
            <a:avLst/>
          </a:prstGeom>
        </p:spPr>
        <p:txBody>
          <a:bodyPr spcFirstLastPara="1" wrap="square" lIns="91425" tIns="91425" rIns="91425" bIns="91425" anchor="t" anchorCtr="0">
            <a:noAutofit/>
          </a:bodyPr>
          <a:lstStyle/>
          <a:p>
            <a:pPr marL="0" lvl="0" indent="0" algn="just">
              <a:spcAft>
                <a:spcPts val="1600"/>
              </a:spcAft>
              <a:buSzPts val="1100"/>
            </a:pPr>
            <a:r>
              <a:rPr lang="en-US" sz="1400" dirty="0"/>
              <a:t>U</a:t>
            </a:r>
            <a:r>
              <a:rPr lang="vi-VN" sz="1400" dirty="0"/>
              <a:t>ntuk digunakan oleh Organisasi sebagai upaya melakukan analisis data, memperoleh data de nformasi, serta pengambilan keputusan (Decission Support System) Manfaat dan penerapan lainnya adalah pada sejumlah teknologi lainnya, yang bukan saja berhubungan dengan Data Warehouse itu sendiri, tani Juga dengan utilisasi tabel-tabel di dalam sebuah đatabase penyediaàn informasi geografis</a:t>
            </a:r>
            <a:endParaRPr sz="1400" dirty="0"/>
          </a:p>
        </p:txBody>
      </p:sp>
      <p:pic>
        <p:nvPicPr>
          <p:cNvPr id="652" name="Google Shape;652;p61"/>
          <p:cNvPicPr preferRelativeResize="0">
            <a:picLocks noGrp="1"/>
          </p:cNvPicPr>
          <p:nvPr>
            <p:ph type="pic" idx="2"/>
          </p:nvPr>
        </p:nvPicPr>
        <p:blipFill rotWithShape="1">
          <a:blip r:embed="rId3">
            <a:alphaModFix/>
          </a:blip>
          <a:srcRect l="25138" r="21419"/>
          <a:stretch/>
        </p:blipFill>
        <p:spPr>
          <a:xfrm>
            <a:off x="1762274" y="838250"/>
            <a:ext cx="2889000" cy="3603900"/>
          </a:xfrm>
          <a:prstGeom prst="rect">
            <a:avLst/>
          </a:prstGeom>
        </p:spPr>
      </p:pic>
    </p:spTree>
    <p:extLst>
      <p:ext uri="{BB962C8B-B14F-4D97-AF65-F5344CB8AC3E}">
        <p14:creationId xmlns:p14="http://schemas.microsoft.com/office/powerpoint/2010/main" val="188139107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85"/>
        <p:cNvGrpSpPr/>
        <p:nvPr/>
      </p:nvGrpSpPr>
      <p:grpSpPr>
        <a:xfrm>
          <a:off x="0" y="0"/>
          <a:ext cx="0" cy="0"/>
          <a:chOff x="0" y="0"/>
          <a:chExt cx="0" cy="0"/>
        </a:xfrm>
      </p:grpSpPr>
      <p:sp>
        <p:nvSpPr>
          <p:cNvPr id="686" name="Google Shape;686;p63"/>
          <p:cNvSpPr txBox="1">
            <a:spLocks noGrp="1"/>
          </p:cNvSpPr>
          <p:nvPr>
            <p:ph type="title"/>
          </p:nvPr>
        </p:nvSpPr>
        <p:spPr>
          <a:xfrm>
            <a:off x="720000" y="270858"/>
            <a:ext cx="7704000" cy="572700"/>
          </a:xfrm>
          <a:prstGeom prst="rect">
            <a:avLst/>
          </a:prstGeom>
        </p:spPr>
        <p:txBody>
          <a:bodyPr spcFirstLastPara="1" wrap="square" lIns="91425" tIns="91425" rIns="91425" bIns="91425" anchor="t" anchorCtr="0">
            <a:noAutofit/>
          </a:bodyPr>
          <a:lstStyle/>
          <a:p>
            <a:pPr lvl="3"/>
            <a:r>
              <a:rPr lang="en-US" sz="3200" b="1" dirty="0" err="1"/>
              <a:t>Dua</a:t>
            </a:r>
            <a:r>
              <a:rPr lang="en-US" sz="3200" b="1" dirty="0"/>
              <a:t> </a:t>
            </a:r>
            <a:r>
              <a:rPr lang="en-US" sz="3200" b="1" dirty="0" err="1"/>
              <a:t>Contoh</a:t>
            </a:r>
            <a:r>
              <a:rPr lang="en-US" sz="3200" b="1" dirty="0"/>
              <a:t> Data </a:t>
            </a:r>
            <a:r>
              <a:rPr lang="en-US" sz="3200" b="1" dirty="0" err="1"/>
              <a:t>Multidimensi</a:t>
            </a:r>
            <a:endParaRPr lang="en-US" sz="3200" b="1" dirty="0"/>
          </a:p>
        </p:txBody>
      </p:sp>
      <p:sp>
        <p:nvSpPr>
          <p:cNvPr id="687" name="Google Shape;687;p63"/>
          <p:cNvSpPr txBox="1">
            <a:spLocks noGrp="1"/>
          </p:cNvSpPr>
          <p:nvPr>
            <p:ph type="title" idx="2"/>
          </p:nvPr>
        </p:nvSpPr>
        <p:spPr>
          <a:xfrm>
            <a:off x="719998" y="1980700"/>
            <a:ext cx="1475737" cy="393600"/>
          </a:xfrm>
          <a:prstGeom prst="rect">
            <a:avLst/>
          </a:prstGeom>
        </p:spPr>
        <p:txBody>
          <a:bodyPr spcFirstLastPara="1" wrap="square" lIns="91425" tIns="91425" rIns="91425" bIns="91425" anchor="ctr" anchorCtr="0">
            <a:noAutofit/>
          </a:bodyPr>
          <a:lstStyle/>
          <a:p>
            <a:r>
              <a:rPr lang="en-US" b="1" dirty="0"/>
              <a:t>Spreadsheet</a:t>
            </a:r>
            <a:br>
              <a:rPr lang="en-US" dirty="0"/>
            </a:br>
            <a:endParaRPr dirty="0"/>
          </a:p>
        </p:txBody>
      </p:sp>
      <p:sp>
        <p:nvSpPr>
          <p:cNvPr id="688" name="Google Shape;688;p63"/>
          <p:cNvSpPr txBox="1">
            <a:spLocks noGrp="1"/>
          </p:cNvSpPr>
          <p:nvPr>
            <p:ph type="title" idx="3"/>
          </p:nvPr>
        </p:nvSpPr>
        <p:spPr>
          <a:xfrm>
            <a:off x="719998" y="3418875"/>
            <a:ext cx="1475737"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Keempat</a:t>
            </a:r>
            <a:endParaRPr dirty="0"/>
          </a:p>
        </p:txBody>
      </p:sp>
      <p:sp>
        <p:nvSpPr>
          <p:cNvPr id="689" name="Google Shape;689;p63"/>
          <p:cNvSpPr txBox="1">
            <a:spLocks noGrp="1"/>
          </p:cNvSpPr>
          <p:nvPr>
            <p:ph type="subTitle" idx="1"/>
          </p:nvPr>
        </p:nvSpPr>
        <p:spPr>
          <a:xfrm>
            <a:off x="2147099" y="1347614"/>
            <a:ext cx="5951375" cy="1272000"/>
          </a:xfrm>
          <a:prstGeom prst="rect">
            <a:avLst/>
          </a:prstGeom>
        </p:spPr>
        <p:txBody>
          <a:bodyPr spcFirstLastPara="1" wrap="square" lIns="91425" tIns="91425" rIns="91425" bIns="91425" anchor="ctr" anchorCtr="0">
            <a:noAutofit/>
          </a:bodyPr>
          <a:lstStyle/>
          <a:p>
            <a:pPr marL="0" lvl="0" indent="0" algn="just">
              <a:buNone/>
            </a:pPr>
            <a:r>
              <a:rPr lang="en-US" dirty="0" err="1"/>
              <a:t>Sebagal</a:t>
            </a:r>
            <a:r>
              <a:rPr lang="en-US" dirty="0"/>
              <a:t> </a:t>
            </a:r>
            <a:r>
              <a:rPr lang="en-US" dirty="0" err="1"/>
              <a:t>contoh</a:t>
            </a:r>
            <a:r>
              <a:rPr lang="en-US" dirty="0"/>
              <a:t>, </a:t>
            </a:r>
            <a:r>
              <a:rPr lang="en-US" dirty="0" err="1"/>
              <a:t>pengguna</a:t>
            </a:r>
            <a:r>
              <a:rPr lang="en-US" dirty="0"/>
              <a:t> yang </a:t>
            </a:r>
            <a:r>
              <a:rPr lang="en-US" dirty="0" err="1"/>
              <a:t>ingin</a:t>
            </a:r>
            <a:r>
              <a:rPr lang="en-US" dirty="0"/>
              <a:t> </a:t>
            </a:r>
            <a:r>
              <a:rPr lang="en-US" dirty="0" err="1"/>
              <a:t>mengetahui</a:t>
            </a:r>
            <a:r>
              <a:rPr lang="en-US" dirty="0"/>
              <a:t> </a:t>
            </a:r>
            <a:r>
              <a:rPr lang="en-US" dirty="0" err="1"/>
              <a:t>mengenai</a:t>
            </a:r>
            <a:r>
              <a:rPr lang="en-US" dirty="0"/>
              <a:t> data-data </a:t>
            </a:r>
            <a:r>
              <a:rPr lang="en-US" dirty="0" err="1"/>
              <a:t>penerbangan</a:t>
            </a:r>
            <a:r>
              <a:rPr lang="en-US" dirty="0"/>
              <a:t> </a:t>
            </a:r>
            <a:r>
              <a:rPr lang="en-US" dirty="0" err="1"/>
              <a:t>pada</a:t>
            </a:r>
            <a:r>
              <a:rPr lang="en-US" dirty="0"/>
              <a:t> </a:t>
            </a:r>
            <a:r>
              <a:rPr lang="en-US" dirty="0" err="1"/>
              <a:t>suatu</a:t>
            </a:r>
            <a:r>
              <a:rPr lang="en-US" dirty="0"/>
              <a:t> </a:t>
            </a:r>
            <a:r>
              <a:rPr lang="en-US" dirty="0" err="1"/>
              <a:t>maskapai</a:t>
            </a:r>
            <a:r>
              <a:rPr lang="en-US" dirty="0"/>
              <a:t> </a:t>
            </a:r>
            <a:r>
              <a:rPr lang="en-US" dirty="0" err="1"/>
              <a:t>penerbangan</a:t>
            </a:r>
            <a:r>
              <a:rPr lang="en-US" dirty="0"/>
              <a:t>, </a:t>
            </a:r>
            <a:r>
              <a:rPr lang="en-US" dirty="0" err="1"/>
              <a:t>maka</a:t>
            </a:r>
            <a:r>
              <a:rPr lang="en-US" dirty="0"/>
              <a:t> </a:t>
            </a:r>
            <a:r>
              <a:rPr lang="en-US" dirty="0" err="1"/>
              <a:t>melaluiew</a:t>
            </a:r>
            <a:r>
              <a:rPr lang="en-US" dirty="0"/>
              <a:t> </a:t>
            </a:r>
            <a:r>
              <a:rPr lang="en-US" dirty="0" err="1"/>
              <a:t>bentuk</a:t>
            </a:r>
            <a:r>
              <a:rPr lang="en-US" dirty="0"/>
              <a:t> Spreadsheet, </a:t>
            </a:r>
            <a:r>
              <a:rPr lang="en-US" dirty="0" err="1"/>
              <a:t>pengguna</a:t>
            </a:r>
            <a:r>
              <a:rPr lang="en-US" dirty="0"/>
              <a:t> </a:t>
            </a:r>
            <a:r>
              <a:rPr lang="en-US" dirty="0" err="1"/>
              <a:t>akan</a:t>
            </a:r>
            <a:r>
              <a:rPr lang="en-US" dirty="0"/>
              <a:t> </a:t>
            </a:r>
            <a:r>
              <a:rPr lang="en-US" dirty="0" err="1"/>
              <a:t>melihat</a:t>
            </a:r>
            <a:r>
              <a:rPr lang="en-US" dirty="0"/>
              <a:t> </a:t>
            </a:r>
            <a:r>
              <a:rPr lang="en-US" dirty="0" err="1"/>
              <a:t>dari</a:t>
            </a:r>
            <a:r>
              <a:rPr lang="en-US" dirty="0"/>
              <a:t> </a:t>
            </a:r>
            <a:r>
              <a:rPr lang="en-US" dirty="0" err="1"/>
              <a:t>sejumlah</a:t>
            </a:r>
            <a:r>
              <a:rPr lang="en-US" dirty="0"/>
              <a:t> </a:t>
            </a:r>
            <a:r>
              <a:rPr lang="en-US" dirty="0" err="1"/>
              <a:t>sudut</a:t>
            </a:r>
            <a:r>
              <a:rPr lang="en-US" dirty="0"/>
              <a:t> </a:t>
            </a:r>
            <a:r>
              <a:rPr lang="en-US" dirty="0" err="1"/>
              <a:t>pandang</a:t>
            </a:r>
            <a:r>
              <a:rPr lang="en-US" dirty="0"/>
              <a:t> </a:t>
            </a:r>
            <a:r>
              <a:rPr lang="en-US" dirty="0" err="1"/>
              <a:t>berbeda</a:t>
            </a:r>
            <a:r>
              <a:rPr lang="en-US" dirty="0"/>
              <a:t> (</a:t>
            </a:r>
            <a:r>
              <a:rPr lang="en-US" dirty="0" err="1"/>
              <a:t>jadwal</a:t>
            </a:r>
            <a:r>
              <a:rPr lang="en-US" dirty="0"/>
              <a:t> </a:t>
            </a:r>
            <a:r>
              <a:rPr lang="en-US" dirty="0" err="1"/>
              <a:t>penerbangan</a:t>
            </a:r>
            <a:r>
              <a:rPr lang="en-US" dirty="0"/>
              <a:t>, pilot, </a:t>
            </a:r>
            <a:r>
              <a:rPr lang="en-US" dirty="0" err="1"/>
              <a:t>kota</a:t>
            </a:r>
            <a:r>
              <a:rPr lang="en-US" dirty="0"/>
              <a:t> </a:t>
            </a:r>
            <a:r>
              <a:rPr lang="en-US" dirty="0" err="1"/>
              <a:t>tujuan</a:t>
            </a:r>
            <a:r>
              <a:rPr lang="en-US" dirty="0"/>
              <a:t>, </a:t>
            </a:r>
            <a:r>
              <a:rPr lang="en-US" dirty="0" err="1"/>
              <a:t>kota</a:t>
            </a:r>
            <a:r>
              <a:rPr lang="en-US" dirty="0"/>
              <a:t> </a:t>
            </a:r>
            <a:r>
              <a:rPr lang="en-US" dirty="0" err="1"/>
              <a:t>keberangkatan</a:t>
            </a:r>
            <a:r>
              <a:rPr lang="en-US" dirty="0"/>
              <a:t>). </a:t>
            </a:r>
            <a:r>
              <a:rPr lang="en-US" dirty="0" err="1"/>
              <a:t>Adanya</a:t>
            </a:r>
            <a:r>
              <a:rPr lang="en-US" dirty="0"/>
              <a:t> </a:t>
            </a:r>
            <a:r>
              <a:rPr lang="en-US" dirty="0" err="1"/>
              <a:t>multidimensi</a:t>
            </a:r>
            <a:r>
              <a:rPr lang="en-US" dirty="0"/>
              <a:t> </a:t>
            </a:r>
            <a:r>
              <a:rPr lang="en-US" dirty="0" err="1"/>
              <a:t>ini</a:t>
            </a:r>
            <a:r>
              <a:rPr lang="en-US" dirty="0"/>
              <a:t>, </a:t>
            </a:r>
            <a:r>
              <a:rPr lang="en-US" dirty="0" err="1"/>
              <a:t>akan</a:t>
            </a:r>
            <a:r>
              <a:rPr lang="en-US" dirty="0"/>
              <a:t> </a:t>
            </a:r>
            <a:r>
              <a:rPr lang="en-US" dirty="0" err="1"/>
              <a:t>memudahkan</a:t>
            </a:r>
            <a:r>
              <a:rPr lang="en-US" dirty="0"/>
              <a:t> </a:t>
            </a:r>
            <a:r>
              <a:rPr lang="en-US" dirty="0" err="1"/>
              <a:t>analisis</a:t>
            </a:r>
            <a:r>
              <a:rPr lang="en-US" dirty="0"/>
              <a:t> </a:t>
            </a:r>
            <a:r>
              <a:rPr lang="en-US" dirty="0" err="1"/>
              <a:t>terhadap</a:t>
            </a:r>
            <a:r>
              <a:rPr lang="en-US" dirty="0"/>
              <a:t> data. </a:t>
            </a:r>
            <a:endParaRPr dirty="0"/>
          </a:p>
        </p:txBody>
      </p:sp>
      <p:sp>
        <p:nvSpPr>
          <p:cNvPr id="690" name="Google Shape;690;p63"/>
          <p:cNvSpPr txBox="1">
            <a:spLocks noGrp="1"/>
          </p:cNvSpPr>
          <p:nvPr>
            <p:ph type="subTitle" idx="4"/>
          </p:nvPr>
        </p:nvSpPr>
        <p:spPr>
          <a:xfrm>
            <a:off x="2005001" y="2979675"/>
            <a:ext cx="6093474" cy="1272000"/>
          </a:xfrm>
          <a:prstGeom prst="rect">
            <a:avLst/>
          </a:prstGeom>
        </p:spPr>
        <p:txBody>
          <a:bodyPr spcFirstLastPara="1" wrap="square" lIns="91425" tIns="91425" rIns="91425" bIns="91425" anchor="ctr" anchorCtr="0">
            <a:noAutofit/>
          </a:bodyPr>
          <a:lstStyle/>
          <a:p>
            <a:pPr marL="139700" lvl="0" indent="0" algn="just">
              <a:buNone/>
            </a:pPr>
            <a:r>
              <a:rPr lang="en-US" dirty="0" err="1"/>
              <a:t>Sebagai</a:t>
            </a:r>
            <a:r>
              <a:rPr lang="en-US" dirty="0"/>
              <a:t> </a:t>
            </a:r>
            <a:r>
              <a:rPr lang="en-US" dirty="0" err="1"/>
              <a:t>salah</a:t>
            </a:r>
            <a:r>
              <a:rPr lang="en-US" dirty="0"/>
              <a:t> </a:t>
            </a:r>
            <a:r>
              <a:rPr lang="en-US" dirty="0" err="1"/>
              <a:t>satu</a:t>
            </a:r>
            <a:r>
              <a:rPr lang="en-US" dirty="0"/>
              <a:t> </a:t>
            </a:r>
            <a:r>
              <a:rPr lang="en-US" dirty="0" err="1"/>
              <a:t>bangun</a:t>
            </a:r>
            <a:r>
              <a:rPr lang="en-US" dirty="0"/>
              <a:t> </a:t>
            </a:r>
            <a:r>
              <a:rPr lang="en-US" dirty="0" err="1"/>
              <a:t>ruang</a:t>
            </a:r>
            <a:r>
              <a:rPr lang="en-US" dirty="0"/>
              <a:t> 3 </a:t>
            </a:r>
            <a:r>
              <a:rPr lang="en-US" dirty="0" err="1"/>
              <a:t>dimensi</a:t>
            </a:r>
            <a:r>
              <a:rPr lang="en-US" dirty="0"/>
              <a:t>, yang </a:t>
            </a:r>
            <a:r>
              <a:rPr lang="en-US" dirty="0" err="1"/>
              <a:t>memuat</a:t>
            </a:r>
            <a:r>
              <a:rPr lang="en-US" dirty="0"/>
              <a:t> </a:t>
            </a:r>
            <a:r>
              <a:rPr lang="en-US" dirty="0" err="1"/>
              <a:t>koordinat</a:t>
            </a:r>
            <a:r>
              <a:rPr lang="en-US" dirty="0"/>
              <a:t> X, Y, </a:t>
            </a:r>
            <a:r>
              <a:rPr lang="en-US" dirty="0" err="1"/>
              <a:t>dan</a:t>
            </a:r>
            <a:r>
              <a:rPr lang="en-US" dirty="0"/>
              <a:t> Z. </a:t>
            </a:r>
            <a:r>
              <a:rPr lang="en-US" dirty="0" err="1"/>
              <a:t>Contoh</a:t>
            </a:r>
            <a:r>
              <a:rPr lang="en-US" dirty="0"/>
              <a:t> </a:t>
            </a:r>
            <a:r>
              <a:rPr lang="en-US" dirty="0" err="1"/>
              <a:t>ini</a:t>
            </a:r>
            <a:r>
              <a:rPr lang="en-US" dirty="0"/>
              <a:t> </a:t>
            </a:r>
            <a:r>
              <a:rPr lang="en-US" dirty="0" err="1"/>
              <a:t>mampu</a:t>
            </a:r>
            <a:r>
              <a:rPr lang="en-US" dirty="0"/>
              <a:t> </a:t>
            </a:r>
            <a:r>
              <a:rPr lang="en-US" dirty="0" err="1"/>
              <a:t>menampilkan</a:t>
            </a:r>
            <a:r>
              <a:rPr lang="en-US" dirty="0"/>
              <a:t> visual </a:t>
            </a:r>
            <a:r>
              <a:rPr lang="en-US" dirty="0" err="1"/>
              <a:t>dari</a:t>
            </a:r>
            <a:r>
              <a:rPr lang="en-US" dirty="0"/>
              <a:t> data </a:t>
            </a:r>
            <a:r>
              <a:rPr lang="en-US" dirty="0" err="1"/>
              <a:t>multidimensi</a:t>
            </a:r>
            <a:r>
              <a:rPr lang="en-US" dirty="0"/>
              <a:t> </a:t>
            </a:r>
            <a:r>
              <a:rPr lang="en-US" dirty="0" err="1"/>
              <a:t>dengan</a:t>
            </a:r>
            <a:r>
              <a:rPr lang="en-US" dirty="0"/>
              <a:t> </a:t>
            </a:r>
            <a:r>
              <a:rPr lang="en-US" dirty="0" err="1"/>
              <a:t>sangat</a:t>
            </a:r>
            <a:r>
              <a:rPr lang="en-US" dirty="0"/>
              <a:t> </a:t>
            </a:r>
            <a:r>
              <a:rPr lang="en-US" dirty="0" err="1"/>
              <a:t>mudah</a:t>
            </a:r>
            <a:r>
              <a:rPr lang="en-US" dirty="0"/>
              <a:t>. </a:t>
            </a:r>
            <a:r>
              <a:rPr lang="en-US" dirty="0" err="1"/>
              <a:t>Selain</a:t>
            </a:r>
            <a:r>
              <a:rPr lang="en-US" dirty="0"/>
              <a:t> </a:t>
            </a:r>
            <a:r>
              <a:rPr lang="en-US" dirty="0" err="1"/>
              <a:t>itu</a:t>
            </a:r>
            <a:r>
              <a:rPr lang="en-US" dirty="0"/>
              <a:t>, Cube </a:t>
            </a:r>
            <a:r>
              <a:rPr lang="en-US" dirty="0" err="1"/>
              <a:t>juga</a:t>
            </a:r>
            <a:r>
              <a:rPr lang="en-US" dirty="0"/>
              <a:t> </a:t>
            </a:r>
            <a:r>
              <a:rPr lang="en-US" dirty="0" err="1"/>
              <a:t>memudahkan</a:t>
            </a:r>
            <a:r>
              <a:rPr lang="en-US" dirty="0"/>
              <a:t> di </a:t>
            </a:r>
            <a:r>
              <a:rPr lang="en-US" dirty="0" err="1"/>
              <a:t>dalam</a:t>
            </a:r>
            <a:r>
              <a:rPr lang="en-US" dirty="0"/>
              <a:t> proses </a:t>
            </a:r>
            <a:r>
              <a:rPr lang="en-US" dirty="0" err="1"/>
              <a:t>manipulasi</a:t>
            </a:r>
            <a:r>
              <a:rPr lang="en-US" dirty="0"/>
              <a:t> data, </a:t>
            </a:r>
            <a:r>
              <a:rPr lang="en-US" dirty="0" err="1"/>
              <a:t>melalui</a:t>
            </a:r>
            <a:r>
              <a:rPr lang="en-US" dirty="0"/>
              <a:t> </a:t>
            </a:r>
            <a:r>
              <a:rPr lang="en-US" dirty="0" err="1"/>
              <a:t>ketiga</a:t>
            </a:r>
            <a:r>
              <a:rPr lang="en-US" dirty="0"/>
              <a:t> </a:t>
            </a:r>
            <a:r>
              <a:rPr lang="en-US" dirty="0" err="1"/>
              <a:t>buah</a:t>
            </a:r>
            <a:r>
              <a:rPr lang="en-US" dirty="0"/>
              <a:t> </a:t>
            </a:r>
            <a:r>
              <a:rPr lang="en-US" dirty="0" err="1"/>
              <a:t>sumbu</a:t>
            </a:r>
            <a:r>
              <a:rPr lang="en-US" dirty="0"/>
              <a:t> (X, Y, Z) yang </a:t>
            </a:r>
            <a:r>
              <a:rPr lang="en-US" dirty="0" err="1"/>
              <a:t>dimilikinya</a:t>
            </a:r>
            <a:r>
              <a:rPr lang="en-US" dirty="0"/>
              <a:t>. </a:t>
            </a:r>
          </a:p>
        </p:txBody>
      </p:sp>
      <p:cxnSp>
        <p:nvCxnSpPr>
          <p:cNvPr id="691" name="Google Shape;691;p63"/>
          <p:cNvCxnSpPr/>
          <p:nvPr/>
        </p:nvCxnSpPr>
        <p:spPr>
          <a:xfrm>
            <a:off x="735875" y="2899571"/>
            <a:ext cx="7362600" cy="0"/>
          </a:xfrm>
          <a:prstGeom prst="straightConnector1">
            <a:avLst/>
          </a:prstGeom>
          <a:noFill/>
          <a:ln w="9525" cap="flat" cmpd="sng">
            <a:solidFill>
              <a:schemeClr val="dk1"/>
            </a:solidFill>
            <a:prstDash val="solid"/>
            <a:round/>
            <a:headEnd type="none" w="med" len="med"/>
            <a:tailEnd type="none" w="med" len="med"/>
          </a:ln>
        </p:spPr>
      </p:cxnSp>
    </p:spTree>
    <p:extLst>
      <p:ext uri="{BB962C8B-B14F-4D97-AF65-F5344CB8AC3E}">
        <p14:creationId xmlns:p14="http://schemas.microsoft.com/office/powerpoint/2010/main" val="205702359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22"/>
        <p:cNvGrpSpPr/>
        <p:nvPr/>
      </p:nvGrpSpPr>
      <p:grpSpPr>
        <a:xfrm>
          <a:off x="0" y="0"/>
          <a:ext cx="0" cy="0"/>
          <a:chOff x="0" y="0"/>
          <a:chExt cx="0" cy="0"/>
        </a:xfrm>
      </p:grpSpPr>
      <p:sp>
        <p:nvSpPr>
          <p:cNvPr id="923" name="Google Shape;923;p74"/>
          <p:cNvSpPr txBox="1">
            <a:spLocks noGrp="1"/>
          </p:cNvSpPr>
          <p:nvPr>
            <p:ph type="title"/>
          </p:nvPr>
        </p:nvSpPr>
        <p:spPr>
          <a:xfrm>
            <a:off x="1964239" y="540000"/>
            <a:ext cx="6459761" cy="13722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Terima Kasih</a:t>
            </a:r>
            <a:endParaRPr dirty="0"/>
          </a:p>
        </p:txBody>
      </p:sp>
      <p:sp>
        <p:nvSpPr>
          <p:cNvPr id="924" name="Google Shape;924;p74"/>
          <p:cNvSpPr txBox="1">
            <a:spLocks noGrp="1"/>
          </p:cNvSpPr>
          <p:nvPr>
            <p:ph type="subTitle" idx="1"/>
          </p:nvPr>
        </p:nvSpPr>
        <p:spPr>
          <a:xfrm>
            <a:off x="4344900" y="1886675"/>
            <a:ext cx="4079100" cy="416400"/>
          </a:xfrm>
          <a:prstGeom prst="rect">
            <a:avLst/>
          </a:prstGeom>
        </p:spPr>
        <p:txBody>
          <a:bodyPr spcFirstLastPara="1" wrap="square" lIns="91425" tIns="91425" rIns="91425" bIns="91425" anchor="t" anchorCtr="0">
            <a:noAutofit/>
          </a:bodyPr>
          <a:lstStyle/>
          <a:p>
            <a:pPr marL="0" lvl="0" indent="0" algn="r" rtl="0">
              <a:spcBef>
                <a:spcPts val="0"/>
              </a:spcBef>
              <a:spcAft>
                <a:spcPts val="1200"/>
              </a:spcAft>
              <a:buNone/>
            </a:pPr>
            <a:r>
              <a:rPr lang="en" dirty="0"/>
              <a:t>By Kelompok 3 Data Warehouse</a:t>
            </a:r>
            <a:endParaRPr dirty="0"/>
          </a:p>
        </p:txBody>
      </p:sp>
      <p:cxnSp>
        <p:nvCxnSpPr>
          <p:cNvPr id="932" name="Google Shape;932;p74"/>
          <p:cNvCxnSpPr/>
          <p:nvPr/>
        </p:nvCxnSpPr>
        <p:spPr>
          <a:xfrm>
            <a:off x="2971350" y="1784975"/>
            <a:ext cx="5453400" cy="0"/>
          </a:xfrm>
          <a:prstGeom prst="straightConnector1">
            <a:avLst/>
          </a:prstGeom>
          <a:noFill/>
          <a:ln w="9525" cap="flat" cmpd="sng">
            <a:solidFill>
              <a:schemeClr val="dk1"/>
            </a:solidFill>
            <a:prstDash val="solid"/>
            <a:round/>
            <a:headEnd type="none" w="med" len="med"/>
            <a:tailEnd type="none" w="med" len="med"/>
          </a:ln>
        </p:spPr>
      </p:cxnSp>
      <p:pic>
        <p:nvPicPr>
          <p:cNvPr id="933" name="Google Shape;933;p74"/>
          <p:cNvPicPr preferRelativeResize="0"/>
          <p:nvPr/>
        </p:nvPicPr>
        <p:blipFill>
          <a:blip r:embed="rId3">
            <a:alphaModFix/>
          </a:blip>
          <a:stretch>
            <a:fillRect/>
          </a:stretch>
        </p:blipFill>
        <p:spPr>
          <a:xfrm>
            <a:off x="957139" y="0"/>
            <a:ext cx="2014201" cy="5143475"/>
          </a:xfrm>
          <a:prstGeom prst="rect">
            <a:avLst/>
          </a:prstGeom>
          <a:noFill/>
          <a:ln>
            <a:noFill/>
          </a:ln>
        </p:spPr>
      </p:pic>
      <p:sp>
        <p:nvSpPr>
          <p:cNvPr id="934" name="Google Shape;934;p74"/>
          <p:cNvSpPr/>
          <p:nvPr/>
        </p:nvSpPr>
        <p:spPr>
          <a:xfrm>
            <a:off x="-845225" y="-24000"/>
            <a:ext cx="3153600" cy="51915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4137677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86"/>
        <p:cNvGrpSpPr/>
        <p:nvPr/>
      </p:nvGrpSpPr>
      <p:grpSpPr>
        <a:xfrm>
          <a:off x="0" y="0"/>
          <a:ext cx="0" cy="0"/>
          <a:chOff x="0" y="0"/>
          <a:chExt cx="0" cy="0"/>
        </a:xfrm>
      </p:grpSpPr>
      <p:sp>
        <p:nvSpPr>
          <p:cNvPr id="387" name="Google Shape;387;p48"/>
          <p:cNvSpPr txBox="1">
            <a:spLocks noGrp="1"/>
          </p:cNvSpPr>
          <p:nvPr>
            <p:ph type="title"/>
          </p:nvPr>
        </p:nvSpPr>
        <p:spPr>
          <a:xfrm>
            <a:off x="720000" y="445025"/>
            <a:ext cx="5976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Pokok Pembahasan :</a:t>
            </a:r>
            <a:endParaRPr dirty="0"/>
          </a:p>
        </p:txBody>
      </p:sp>
      <p:sp>
        <p:nvSpPr>
          <p:cNvPr id="391" name="Google Shape;391;p48"/>
          <p:cNvSpPr txBox="1">
            <a:spLocks noGrp="1"/>
          </p:cNvSpPr>
          <p:nvPr>
            <p:ph type="title" idx="4"/>
          </p:nvPr>
        </p:nvSpPr>
        <p:spPr>
          <a:xfrm>
            <a:off x="1669838" y="3762326"/>
            <a:ext cx="3579300" cy="393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Data Multidimensi</a:t>
            </a:r>
            <a:endParaRPr dirty="0"/>
          </a:p>
        </p:txBody>
      </p:sp>
      <p:sp>
        <p:nvSpPr>
          <p:cNvPr id="392" name="Google Shape;392;p48"/>
          <p:cNvSpPr txBox="1">
            <a:spLocks noGrp="1"/>
          </p:cNvSpPr>
          <p:nvPr>
            <p:ph type="title" idx="5"/>
          </p:nvPr>
        </p:nvSpPr>
        <p:spPr>
          <a:xfrm>
            <a:off x="1669836" y="2826222"/>
            <a:ext cx="3579300" cy="393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Tabel Rasional dan Data Relasional</a:t>
            </a:r>
            <a:endParaRPr dirty="0"/>
          </a:p>
        </p:txBody>
      </p:sp>
      <p:sp>
        <p:nvSpPr>
          <p:cNvPr id="393" name="Google Shape;393;p48"/>
          <p:cNvSpPr txBox="1">
            <a:spLocks noGrp="1"/>
          </p:cNvSpPr>
          <p:nvPr>
            <p:ph type="title" idx="6"/>
          </p:nvPr>
        </p:nvSpPr>
        <p:spPr>
          <a:xfrm>
            <a:off x="1669840" y="1563638"/>
            <a:ext cx="3579300" cy="393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Mengenal Data Mart</a:t>
            </a:r>
            <a:endParaRPr dirty="0"/>
          </a:p>
        </p:txBody>
      </p:sp>
      <p:grpSp>
        <p:nvGrpSpPr>
          <p:cNvPr id="394" name="Google Shape;394;p48"/>
          <p:cNvGrpSpPr/>
          <p:nvPr/>
        </p:nvGrpSpPr>
        <p:grpSpPr>
          <a:xfrm>
            <a:off x="944750" y="2591100"/>
            <a:ext cx="496225" cy="454800"/>
            <a:chOff x="1048600" y="1879850"/>
            <a:chExt cx="496225" cy="454800"/>
          </a:xfrm>
        </p:grpSpPr>
        <p:sp>
          <p:nvSpPr>
            <p:cNvPr id="395" name="Google Shape;395;p48"/>
            <p:cNvSpPr/>
            <p:nvPr/>
          </p:nvSpPr>
          <p:spPr>
            <a:xfrm>
              <a:off x="1048600" y="1879850"/>
              <a:ext cx="496225" cy="454800"/>
            </a:xfrm>
            <a:custGeom>
              <a:avLst/>
              <a:gdLst/>
              <a:ahLst/>
              <a:cxnLst/>
              <a:rect l="l" t="t" r="r" b="b"/>
              <a:pathLst>
                <a:path w="19849" h="18192" extrusionOk="0">
                  <a:moveTo>
                    <a:pt x="18686" y="1163"/>
                  </a:moveTo>
                  <a:lnTo>
                    <a:pt x="18686" y="13949"/>
                  </a:lnTo>
                  <a:lnTo>
                    <a:pt x="1162" y="13949"/>
                  </a:lnTo>
                  <a:lnTo>
                    <a:pt x="1162" y="1163"/>
                  </a:lnTo>
                  <a:close/>
                  <a:moveTo>
                    <a:pt x="10491" y="15112"/>
                  </a:moveTo>
                  <a:lnTo>
                    <a:pt x="10491" y="17029"/>
                  </a:lnTo>
                  <a:lnTo>
                    <a:pt x="9329" y="17029"/>
                  </a:lnTo>
                  <a:lnTo>
                    <a:pt x="9329" y="15112"/>
                  </a:lnTo>
                  <a:close/>
                  <a:moveTo>
                    <a:pt x="581" y="1"/>
                  </a:moveTo>
                  <a:cubicBezTo>
                    <a:pt x="263" y="1"/>
                    <a:pt x="0" y="261"/>
                    <a:pt x="0" y="582"/>
                  </a:cubicBezTo>
                  <a:lnTo>
                    <a:pt x="0" y="14530"/>
                  </a:lnTo>
                  <a:cubicBezTo>
                    <a:pt x="0" y="14849"/>
                    <a:pt x="263" y="15112"/>
                    <a:pt x="581" y="15112"/>
                  </a:cubicBezTo>
                  <a:lnTo>
                    <a:pt x="8167" y="15112"/>
                  </a:lnTo>
                  <a:lnTo>
                    <a:pt x="8167" y="17029"/>
                  </a:lnTo>
                  <a:lnTo>
                    <a:pt x="6365" y="17029"/>
                  </a:lnTo>
                  <a:cubicBezTo>
                    <a:pt x="6044" y="17029"/>
                    <a:pt x="5784" y="17290"/>
                    <a:pt x="5784" y="17611"/>
                  </a:cubicBezTo>
                  <a:cubicBezTo>
                    <a:pt x="5784" y="17959"/>
                    <a:pt x="6044" y="18192"/>
                    <a:pt x="6365" y="18192"/>
                  </a:cubicBezTo>
                  <a:lnTo>
                    <a:pt x="13455" y="18192"/>
                  </a:lnTo>
                  <a:cubicBezTo>
                    <a:pt x="13774" y="18192"/>
                    <a:pt x="14037" y="17959"/>
                    <a:pt x="14037" y="17611"/>
                  </a:cubicBezTo>
                  <a:cubicBezTo>
                    <a:pt x="14037" y="17290"/>
                    <a:pt x="13774" y="17029"/>
                    <a:pt x="13455" y="17029"/>
                  </a:cubicBezTo>
                  <a:lnTo>
                    <a:pt x="11654" y="17029"/>
                  </a:lnTo>
                  <a:lnTo>
                    <a:pt x="11654" y="15112"/>
                  </a:lnTo>
                  <a:lnTo>
                    <a:pt x="19267" y="15112"/>
                  </a:lnTo>
                  <a:cubicBezTo>
                    <a:pt x="19586" y="15112"/>
                    <a:pt x="19848" y="14849"/>
                    <a:pt x="19848" y="14530"/>
                  </a:cubicBezTo>
                  <a:lnTo>
                    <a:pt x="19848" y="582"/>
                  </a:lnTo>
                  <a:cubicBezTo>
                    <a:pt x="19848" y="261"/>
                    <a:pt x="19586" y="1"/>
                    <a:pt x="19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48"/>
            <p:cNvSpPr/>
            <p:nvPr/>
          </p:nvSpPr>
          <p:spPr>
            <a:xfrm>
              <a:off x="1145925" y="1937975"/>
              <a:ext cx="301550" cy="261550"/>
            </a:xfrm>
            <a:custGeom>
              <a:avLst/>
              <a:gdLst/>
              <a:ahLst/>
              <a:cxnLst/>
              <a:rect l="l" t="t" r="r" b="b"/>
              <a:pathLst>
                <a:path w="12062" h="10462" extrusionOk="0">
                  <a:moveTo>
                    <a:pt x="6017" y="1"/>
                  </a:moveTo>
                  <a:cubicBezTo>
                    <a:pt x="2705" y="1"/>
                    <a:pt x="1" y="2702"/>
                    <a:pt x="1" y="6015"/>
                  </a:cubicBezTo>
                  <a:cubicBezTo>
                    <a:pt x="1" y="7642"/>
                    <a:pt x="612" y="9153"/>
                    <a:pt x="1775" y="10287"/>
                  </a:cubicBezTo>
                  <a:cubicBezTo>
                    <a:pt x="1876" y="10404"/>
                    <a:pt x="2021" y="10462"/>
                    <a:pt x="2170" y="10462"/>
                  </a:cubicBezTo>
                  <a:cubicBezTo>
                    <a:pt x="2319" y="10462"/>
                    <a:pt x="2472" y="10404"/>
                    <a:pt x="2588" y="10287"/>
                  </a:cubicBezTo>
                  <a:lnTo>
                    <a:pt x="3488" y="9385"/>
                  </a:lnTo>
                  <a:cubicBezTo>
                    <a:pt x="3720" y="9153"/>
                    <a:pt x="3720" y="8776"/>
                    <a:pt x="3488" y="8544"/>
                  </a:cubicBezTo>
                  <a:cubicBezTo>
                    <a:pt x="3372" y="8442"/>
                    <a:pt x="3226" y="8391"/>
                    <a:pt x="3081" y="8391"/>
                  </a:cubicBezTo>
                  <a:cubicBezTo>
                    <a:pt x="2936" y="8391"/>
                    <a:pt x="2791" y="8442"/>
                    <a:pt x="2674" y="8544"/>
                  </a:cubicBezTo>
                  <a:lnTo>
                    <a:pt x="2209" y="9037"/>
                  </a:lnTo>
                  <a:cubicBezTo>
                    <a:pt x="1658" y="8311"/>
                    <a:pt x="1310" y="7498"/>
                    <a:pt x="1193" y="6596"/>
                  </a:cubicBezTo>
                  <a:lnTo>
                    <a:pt x="2035" y="6596"/>
                  </a:lnTo>
                  <a:cubicBezTo>
                    <a:pt x="2356" y="6596"/>
                    <a:pt x="2616" y="6335"/>
                    <a:pt x="2616" y="6015"/>
                  </a:cubicBezTo>
                  <a:cubicBezTo>
                    <a:pt x="2616" y="5696"/>
                    <a:pt x="2356" y="5433"/>
                    <a:pt x="2035" y="5433"/>
                  </a:cubicBezTo>
                  <a:lnTo>
                    <a:pt x="1193" y="5433"/>
                  </a:lnTo>
                  <a:cubicBezTo>
                    <a:pt x="1310" y="4562"/>
                    <a:pt x="1658" y="3720"/>
                    <a:pt x="2209" y="3023"/>
                  </a:cubicBezTo>
                  <a:lnTo>
                    <a:pt x="2674" y="3488"/>
                  </a:lnTo>
                  <a:cubicBezTo>
                    <a:pt x="2791" y="3604"/>
                    <a:pt x="2936" y="3662"/>
                    <a:pt x="3081" y="3662"/>
                  </a:cubicBezTo>
                  <a:cubicBezTo>
                    <a:pt x="3226" y="3662"/>
                    <a:pt x="3372" y="3604"/>
                    <a:pt x="3488" y="3488"/>
                  </a:cubicBezTo>
                  <a:cubicBezTo>
                    <a:pt x="3720" y="3255"/>
                    <a:pt x="3720" y="2907"/>
                    <a:pt x="3488" y="2674"/>
                  </a:cubicBezTo>
                  <a:lnTo>
                    <a:pt x="3023" y="2209"/>
                  </a:lnTo>
                  <a:cubicBezTo>
                    <a:pt x="3720" y="1628"/>
                    <a:pt x="4564" y="1307"/>
                    <a:pt x="5436" y="1191"/>
                  </a:cubicBezTo>
                  <a:lnTo>
                    <a:pt x="5436" y="2035"/>
                  </a:lnTo>
                  <a:cubicBezTo>
                    <a:pt x="5436" y="2353"/>
                    <a:pt x="5696" y="2616"/>
                    <a:pt x="6017" y="2616"/>
                  </a:cubicBezTo>
                  <a:cubicBezTo>
                    <a:pt x="6336" y="2616"/>
                    <a:pt x="6598" y="2353"/>
                    <a:pt x="6598" y="2035"/>
                  </a:cubicBezTo>
                  <a:lnTo>
                    <a:pt x="6598" y="1191"/>
                  </a:lnTo>
                  <a:cubicBezTo>
                    <a:pt x="7498" y="1307"/>
                    <a:pt x="8342" y="1628"/>
                    <a:pt x="9039" y="2209"/>
                  </a:cubicBezTo>
                  <a:lnTo>
                    <a:pt x="8544" y="2674"/>
                  </a:lnTo>
                  <a:cubicBezTo>
                    <a:pt x="8342" y="2907"/>
                    <a:pt x="8342" y="3255"/>
                    <a:pt x="8544" y="3488"/>
                  </a:cubicBezTo>
                  <a:cubicBezTo>
                    <a:pt x="8660" y="3604"/>
                    <a:pt x="8813" y="3662"/>
                    <a:pt x="8966" y="3662"/>
                  </a:cubicBezTo>
                  <a:cubicBezTo>
                    <a:pt x="9119" y="3662"/>
                    <a:pt x="9272" y="3604"/>
                    <a:pt x="9388" y="3488"/>
                  </a:cubicBezTo>
                  <a:lnTo>
                    <a:pt x="9853" y="3023"/>
                  </a:lnTo>
                  <a:cubicBezTo>
                    <a:pt x="10404" y="3720"/>
                    <a:pt x="10753" y="4562"/>
                    <a:pt x="10869" y="5433"/>
                  </a:cubicBezTo>
                  <a:lnTo>
                    <a:pt x="9997" y="5433"/>
                  </a:lnTo>
                  <a:cubicBezTo>
                    <a:pt x="9679" y="5433"/>
                    <a:pt x="9416" y="5696"/>
                    <a:pt x="9416" y="6015"/>
                  </a:cubicBezTo>
                  <a:cubicBezTo>
                    <a:pt x="9416" y="6335"/>
                    <a:pt x="9679" y="6596"/>
                    <a:pt x="9997" y="6596"/>
                  </a:cubicBezTo>
                  <a:lnTo>
                    <a:pt x="10869" y="6596"/>
                  </a:lnTo>
                  <a:cubicBezTo>
                    <a:pt x="10753" y="7498"/>
                    <a:pt x="10404" y="8311"/>
                    <a:pt x="9853" y="9037"/>
                  </a:cubicBezTo>
                  <a:lnTo>
                    <a:pt x="9388" y="8544"/>
                  </a:lnTo>
                  <a:cubicBezTo>
                    <a:pt x="9272" y="8442"/>
                    <a:pt x="9119" y="8391"/>
                    <a:pt x="8966" y="8391"/>
                  </a:cubicBezTo>
                  <a:cubicBezTo>
                    <a:pt x="8813" y="8391"/>
                    <a:pt x="8660" y="8442"/>
                    <a:pt x="8544" y="8544"/>
                  </a:cubicBezTo>
                  <a:cubicBezTo>
                    <a:pt x="8342" y="8776"/>
                    <a:pt x="8342" y="9153"/>
                    <a:pt x="8544" y="9385"/>
                  </a:cubicBezTo>
                  <a:lnTo>
                    <a:pt x="9474" y="10287"/>
                  </a:lnTo>
                  <a:cubicBezTo>
                    <a:pt x="9576" y="10404"/>
                    <a:pt x="9722" y="10462"/>
                    <a:pt x="9870" y="10462"/>
                  </a:cubicBezTo>
                  <a:cubicBezTo>
                    <a:pt x="10019" y="10462"/>
                    <a:pt x="10172" y="10404"/>
                    <a:pt x="10288" y="10287"/>
                  </a:cubicBezTo>
                  <a:cubicBezTo>
                    <a:pt x="11422" y="9153"/>
                    <a:pt x="12062" y="7642"/>
                    <a:pt x="12062" y="6015"/>
                  </a:cubicBezTo>
                  <a:cubicBezTo>
                    <a:pt x="12062" y="2702"/>
                    <a:pt x="9358" y="1"/>
                    <a:pt x="60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48"/>
            <p:cNvSpPr/>
            <p:nvPr/>
          </p:nvSpPr>
          <p:spPr>
            <a:xfrm>
              <a:off x="1252750" y="2036025"/>
              <a:ext cx="97375" cy="95925"/>
            </a:xfrm>
            <a:custGeom>
              <a:avLst/>
              <a:gdLst/>
              <a:ahLst/>
              <a:cxnLst/>
              <a:rect l="l" t="t" r="r" b="b"/>
              <a:pathLst>
                <a:path w="3895" h="3837" extrusionOk="0">
                  <a:moveTo>
                    <a:pt x="1744" y="1511"/>
                  </a:moveTo>
                  <a:cubicBezTo>
                    <a:pt x="2063" y="1511"/>
                    <a:pt x="2325" y="1774"/>
                    <a:pt x="2325" y="2093"/>
                  </a:cubicBezTo>
                  <a:cubicBezTo>
                    <a:pt x="2325" y="2413"/>
                    <a:pt x="2063" y="2674"/>
                    <a:pt x="1744" y="2674"/>
                  </a:cubicBezTo>
                  <a:cubicBezTo>
                    <a:pt x="1423" y="2674"/>
                    <a:pt x="1163" y="2413"/>
                    <a:pt x="1163" y="2093"/>
                  </a:cubicBezTo>
                  <a:cubicBezTo>
                    <a:pt x="1163" y="1774"/>
                    <a:pt x="1423" y="1511"/>
                    <a:pt x="1744" y="1511"/>
                  </a:cubicBezTo>
                  <a:close/>
                  <a:moveTo>
                    <a:pt x="3266" y="0"/>
                  </a:moveTo>
                  <a:cubicBezTo>
                    <a:pt x="3117" y="0"/>
                    <a:pt x="2965" y="59"/>
                    <a:pt x="2849" y="175"/>
                  </a:cubicBezTo>
                  <a:lnTo>
                    <a:pt x="2500" y="523"/>
                  </a:lnTo>
                  <a:cubicBezTo>
                    <a:pt x="2267" y="407"/>
                    <a:pt x="2035" y="349"/>
                    <a:pt x="1744" y="349"/>
                  </a:cubicBezTo>
                  <a:cubicBezTo>
                    <a:pt x="784" y="349"/>
                    <a:pt x="1" y="1135"/>
                    <a:pt x="1" y="2093"/>
                  </a:cubicBezTo>
                  <a:cubicBezTo>
                    <a:pt x="1" y="3053"/>
                    <a:pt x="784" y="3836"/>
                    <a:pt x="1744" y="3836"/>
                  </a:cubicBezTo>
                  <a:cubicBezTo>
                    <a:pt x="2702" y="3836"/>
                    <a:pt x="3488" y="3053"/>
                    <a:pt x="3488" y="2093"/>
                  </a:cubicBezTo>
                  <a:cubicBezTo>
                    <a:pt x="3488" y="1832"/>
                    <a:pt x="3430" y="1570"/>
                    <a:pt x="3313" y="1337"/>
                  </a:cubicBezTo>
                  <a:lnTo>
                    <a:pt x="3662" y="988"/>
                  </a:lnTo>
                  <a:cubicBezTo>
                    <a:pt x="3895" y="786"/>
                    <a:pt x="3895" y="407"/>
                    <a:pt x="3662" y="175"/>
                  </a:cubicBezTo>
                  <a:cubicBezTo>
                    <a:pt x="3560" y="59"/>
                    <a:pt x="3415" y="0"/>
                    <a:pt x="32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8" name="Google Shape;398;p48"/>
          <p:cNvGrpSpPr/>
          <p:nvPr/>
        </p:nvGrpSpPr>
        <p:grpSpPr>
          <a:xfrm>
            <a:off x="944750" y="3661275"/>
            <a:ext cx="496925" cy="495675"/>
            <a:chOff x="1048600" y="2599575"/>
            <a:chExt cx="496925" cy="495675"/>
          </a:xfrm>
        </p:grpSpPr>
        <p:sp>
          <p:nvSpPr>
            <p:cNvPr id="399" name="Google Shape;399;p48"/>
            <p:cNvSpPr/>
            <p:nvPr/>
          </p:nvSpPr>
          <p:spPr>
            <a:xfrm>
              <a:off x="1048600" y="2599575"/>
              <a:ext cx="233925" cy="405175"/>
            </a:xfrm>
            <a:custGeom>
              <a:avLst/>
              <a:gdLst/>
              <a:ahLst/>
              <a:cxnLst/>
              <a:rect l="l" t="t" r="r" b="b"/>
              <a:pathLst>
                <a:path w="9357" h="16207" extrusionOk="0">
                  <a:moveTo>
                    <a:pt x="8195" y="1259"/>
                  </a:moveTo>
                  <a:lnTo>
                    <a:pt x="8195" y="2856"/>
                  </a:lnTo>
                  <a:cubicBezTo>
                    <a:pt x="6742" y="3235"/>
                    <a:pt x="5405" y="4049"/>
                    <a:pt x="4417" y="5211"/>
                  </a:cubicBezTo>
                  <a:cubicBezTo>
                    <a:pt x="3343" y="6517"/>
                    <a:pt x="2732" y="8175"/>
                    <a:pt x="2732" y="9888"/>
                  </a:cubicBezTo>
                  <a:cubicBezTo>
                    <a:pt x="2732" y="11197"/>
                    <a:pt x="3080" y="12476"/>
                    <a:pt x="3750" y="13608"/>
                  </a:cubicBezTo>
                  <a:lnTo>
                    <a:pt x="2615" y="14742"/>
                  </a:lnTo>
                  <a:cubicBezTo>
                    <a:pt x="1658" y="13289"/>
                    <a:pt x="1162" y="11632"/>
                    <a:pt x="1162" y="9888"/>
                  </a:cubicBezTo>
                  <a:cubicBezTo>
                    <a:pt x="1162" y="5676"/>
                    <a:pt x="4157" y="2073"/>
                    <a:pt x="8195" y="1259"/>
                  </a:cubicBezTo>
                  <a:close/>
                  <a:moveTo>
                    <a:pt x="8807" y="1"/>
                  </a:moveTo>
                  <a:cubicBezTo>
                    <a:pt x="8778" y="1"/>
                    <a:pt x="8748" y="3"/>
                    <a:pt x="8718" y="8"/>
                  </a:cubicBezTo>
                  <a:cubicBezTo>
                    <a:pt x="3750" y="620"/>
                    <a:pt x="0" y="4862"/>
                    <a:pt x="0" y="9888"/>
                  </a:cubicBezTo>
                  <a:cubicBezTo>
                    <a:pt x="0" y="12127"/>
                    <a:pt x="728" y="14219"/>
                    <a:pt x="2092" y="15991"/>
                  </a:cubicBezTo>
                  <a:cubicBezTo>
                    <a:pt x="2203" y="16133"/>
                    <a:pt x="2382" y="16207"/>
                    <a:pt x="2560" y="16207"/>
                  </a:cubicBezTo>
                  <a:cubicBezTo>
                    <a:pt x="2710" y="16207"/>
                    <a:pt x="2858" y="16155"/>
                    <a:pt x="2964" y="16049"/>
                  </a:cubicBezTo>
                  <a:lnTo>
                    <a:pt x="4912" y="14103"/>
                  </a:lnTo>
                  <a:cubicBezTo>
                    <a:pt x="5114" y="13898"/>
                    <a:pt x="5145" y="13580"/>
                    <a:pt x="4970" y="13347"/>
                  </a:cubicBezTo>
                  <a:cubicBezTo>
                    <a:pt x="4273" y="12329"/>
                    <a:pt x="3894" y="11139"/>
                    <a:pt x="3894" y="9888"/>
                  </a:cubicBezTo>
                  <a:cubicBezTo>
                    <a:pt x="3894" y="6924"/>
                    <a:pt x="5986" y="4425"/>
                    <a:pt x="8892" y="3902"/>
                  </a:cubicBezTo>
                  <a:cubicBezTo>
                    <a:pt x="9155" y="3844"/>
                    <a:pt x="9357" y="3611"/>
                    <a:pt x="9357" y="3321"/>
                  </a:cubicBezTo>
                  <a:lnTo>
                    <a:pt x="9357" y="589"/>
                  </a:lnTo>
                  <a:cubicBezTo>
                    <a:pt x="9357" y="271"/>
                    <a:pt x="9114" y="1"/>
                    <a:pt x="88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48"/>
            <p:cNvSpPr/>
            <p:nvPr/>
          </p:nvSpPr>
          <p:spPr>
            <a:xfrm>
              <a:off x="1137225" y="2861300"/>
              <a:ext cx="408300" cy="233950"/>
            </a:xfrm>
            <a:custGeom>
              <a:avLst/>
              <a:gdLst/>
              <a:ahLst/>
              <a:cxnLst/>
              <a:rect l="l" t="t" r="r" b="b"/>
              <a:pathLst>
                <a:path w="16332" h="9358" extrusionOk="0">
                  <a:moveTo>
                    <a:pt x="15025" y="1163"/>
                  </a:moveTo>
                  <a:cubicBezTo>
                    <a:pt x="14211" y="5203"/>
                    <a:pt x="10608" y="8195"/>
                    <a:pt x="6423" y="8195"/>
                  </a:cubicBezTo>
                  <a:cubicBezTo>
                    <a:pt x="4650" y="8195"/>
                    <a:pt x="2994" y="7702"/>
                    <a:pt x="1541" y="6742"/>
                  </a:cubicBezTo>
                  <a:lnTo>
                    <a:pt x="2674" y="5610"/>
                  </a:lnTo>
                  <a:cubicBezTo>
                    <a:pt x="3808" y="6277"/>
                    <a:pt x="5087" y="6656"/>
                    <a:pt x="6423" y="6656"/>
                  </a:cubicBezTo>
                  <a:cubicBezTo>
                    <a:pt x="8109" y="6656"/>
                    <a:pt x="9764" y="6045"/>
                    <a:pt x="11073" y="4940"/>
                  </a:cubicBezTo>
                  <a:cubicBezTo>
                    <a:pt x="12235" y="3952"/>
                    <a:pt x="13077" y="2616"/>
                    <a:pt x="13425" y="1163"/>
                  </a:cubicBezTo>
                  <a:close/>
                  <a:moveTo>
                    <a:pt x="12960" y="0"/>
                  </a:moveTo>
                  <a:cubicBezTo>
                    <a:pt x="12670" y="0"/>
                    <a:pt x="12437" y="205"/>
                    <a:pt x="12379" y="465"/>
                  </a:cubicBezTo>
                  <a:cubicBezTo>
                    <a:pt x="11856" y="3371"/>
                    <a:pt x="9357" y="5463"/>
                    <a:pt x="6423" y="5463"/>
                  </a:cubicBezTo>
                  <a:cubicBezTo>
                    <a:pt x="5145" y="5463"/>
                    <a:pt x="3952" y="5087"/>
                    <a:pt x="2936" y="4389"/>
                  </a:cubicBezTo>
                  <a:cubicBezTo>
                    <a:pt x="2833" y="4312"/>
                    <a:pt x="2713" y="4275"/>
                    <a:pt x="2593" y="4275"/>
                  </a:cubicBezTo>
                  <a:cubicBezTo>
                    <a:pt x="2443" y="4275"/>
                    <a:pt x="2293" y="4334"/>
                    <a:pt x="2181" y="4448"/>
                  </a:cubicBezTo>
                  <a:lnTo>
                    <a:pt x="233" y="6393"/>
                  </a:lnTo>
                  <a:cubicBezTo>
                    <a:pt x="0" y="6656"/>
                    <a:pt x="30" y="7063"/>
                    <a:pt x="291" y="7265"/>
                  </a:cubicBezTo>
                  <a:cubicBezTo>
                    <a:pt x="2065" y="8632"/>
                    <a:pt x="4185" y="9357"/>
                    <a:pt x="6423" y="9357"/>
                  </a:cubicBezTo>
                  <a:cubicBezTo>
                    <a:pt x="11422" y="9357"/>
                    <a:pt x="15664" y="5610"/>
                    <a:pt x="16273" y="640"/>
                  </a:cubicBezTo>
                  <a:cubicBezTo>
                    <a:pt x="16331" y="291"/>
                    <a:pt x="16071" y="0"/>
                    <a:pt x="157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48"/>
            <p:cNvSpPr/>
            <p:nvPr/>
          </p:nvSpPr>
          <p:spPr>
            <a:xfrm>
              <a:off x="1312325" y="2599575"/>
              <a:ext cx="233200" cy="232700"/>
            </a:xfrm>
            <a:custGeom>
              <a:avLst/>
              <a:gdLst/>
              <a:ahLst/>
              <a:cxnLst/>
              <a:rect l="l" t="t" r="r" b="b"/>
              <a:pathLst>
                <a:path w="9328" h="9308" extrusionOk="0">
                  <a:moveTo>
                    <a:pt x="1163" y="1259"/>
                  </a:moveTo>
                  <a:cubicBezTo>
                    <a:pt x="4620" y="1956"/>
                    <a:pt x="7323" y="4658"/>
                    <a:pt x="8021" y="8117"/>
                  </a:cubicBezTo>
                  <a:lnTo>
                    <a:pt x="6421" y="8117"/>
                  </a:lnTo>
                  <a:cubicBezTo>
                    <a:pt x="5782" y="5529"/>
                    <a:pt x="3748" y="3495"/>
                    <a:pt x="1163" y="2856"/>
                  </a:cubicBezTo>
                  <a:lnTo>
                    <a:pt x="1163" y="1259"/>
                  </a:lnTo>
                  <a:close/>
                  <a:moveTo>
                    <a:pt x="551" y="1"/>
                  </a:moveTo>
                  <a:cubicBezTo>
                    <a:pt x="243" y="1"/>
                    <a:pt x="1" y="271"/>
                    <a:pt x="1" y="589"/>
                  </a:cubicBezTo>
                  <a:lnTo>
                    <a:pt x="1" y="3321"/>
                  </a:lnTo>
                  <a:cubicBezTo>
                    <a:pt x="1" y="3611"/>
                    <a:pt x="203" y="3844"/>
                    <a:pt x="466" y="3902"/>
                  </a:cubicBezTo>
                  <a:cubicBezTo>
                    <a:pt x="2965" y="4339"/>
                    <a:pt x="4941" y="6315"/>
                    <a:pt x="5375" y="8814"/>
                  </a:cubicBezTo>
                  <a:cubicBezTo>
                    <a:pt x="5433" y="9105"/>
                    <a:pt x="5666" y="9307"/>
                    <a:pt x="5956" y="9307"/>
                  </a:cubicBezTo>
                  <a:lnTo>
                    <a:pt x="8718" y="9307"/>
                  </a:lnTo>
                  <a:cubicBezTo>
                    <a:pt x="9067" y="9307"/>
                    <a:pt x="9327" y="8989"/>
                    <a:pt x="9269" y="8640"/>
                  </a:cubicBezTo>
                  <a:cubicBezTo>
                    <a:pt x="9009" y="6459"/>
                    <a:pt x="7991" y="4397"/>
                    <a:pt x="6452" y="2828"/>
                  </a:cubicBezTo>
                  <a:cubicBezTo>
                    <a:pt x="4882" y="1287"/>
                    <a:pt x="2818" y="271"/>
                    <a:pt x="640" y="8"/>
                  </a:cubicBezTo>
                  <a:cubicBezTo>
                    <a:pt x="610" y="3"/>
                    <a:pt x="580" y="1"/>
                    <a:pt x="5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48"/>
            <p:cNvSpPr/>
            <p:nvPr/>
          </p:nvSpPr>
          <p:spPr>
            <a:xfrm>
              <a:off x="1175000" y="2724025"/>
              <a:ext cx="244875" cy="244825"/>
            </a:xfrm>
            <a:custGeom>
              <a:avLst/>
              <a:gdLst/>
              <a:ahLst/>
              <a:cxnLst/>
              <a:rect l="l" t="t" r="r" b="b"/>
              <a:pathLst>
                <a:path w="9795" h="9793" extrusionOk="0">
                  <a:moveTo>
                    <a:pt x="4912" y="1163"/>
                  </a:moveTo>
                  <a:cubicBezTo>
                    <a:pt x="6947" y="1163"/>
                    <a:pt x="8632" y="2848"/>
                    <a:pt x="8632" y="4910"/>
                  </a:cubicBezTo>
                  <a:cubicBezTo>
                    <a:pt x="8632" y="6944"/>
                    <a:pt x="6947" y="8630"/>
                    <a:pt x="4912" y="8630"/>
                  </a:cubicBezTo>
                  <a:cubicBezTo>
                    <a:pt x="2848" y="8630"/>
                    <a:pt x="1163" y="6944"/>
                    <a:pt x="1163" y="4910"/>
                  </a:cubicBezTo>
                  <a:cubicBezTo>
                    <a:pt x="1163" y="2848"/>
                    <a:pt x="2848" y="1163"/>
                    <a:pt x="4912" y="1163"/>
                  </a:cubicBezTo>
                  <a:close/>
                  <a:moveTo>
                    <a:pt x="4912" y="0"/>
                  </a:moveTo>
                  <a:cubicBezTo>
                    <a:pt x="2209" y="0"/>
                    <a:pt x="0" y="2209"/>
                    <a:pt x="0" y="4910"/>
                  </a:cubicBezTo>
                  <a:cubicBezTo>
                    <a:pt x="0" y="7614"/>
                    <a:pt x="2209" y="9792"/>
                    <a:pt x="4912" y="9792"/>
                  </a:cubicBezTo>
                  <a:cubicBezTo>
                    <a:pt x="7586" y="9792"/>
                    <a:pt x="9794" y="7614"/>
                    <a:pt x="9794" y="4910"/>
                  </a:cubicBezTo>
                  <a:cubicBezTo>
                    <a:pt x="9794" y="2209"/>
                    <a:pt x="7586" y="0"/>
                    <a:pt x="49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3" name="Google Shape;403;p48"/>
          <p:cNvGrpSpPr/>
          <p:nvPr/>
        </p:nvGrpSpPr>
        <p:grpSpPr>
          <a:xfrm>
            <a:off x="944750" y="1479500"/>
            <a:ext cx="496225" cy="496225"/>
            <a:chOff x="1048600" y="1119225"/>
            <a:chExt cx="496225" cy="496225"/>
          </a:xfrm>
        </p:grpSpPr>
        <p:sp>
          <p:nvSpPr>
            <p:cNvPr id="404" name="Google Shape;404;p48"/>
            <p:cNvSpPr/>
            <p:nvPr/>
          </p:nvSpPr>
          <p:spPr>
            <a:xfrm>
              <a:off x="1252750" y="1177325"/>
              <a:ext cx="29100" cy="29100"/>
            </a:xfrm>
            <a:custGeom>
              <a:avLst/>
              <a:gdLst/>
              <a:ahLst/>
              <a:cxnLst/>
              <a:rect l="l" t="t" r="r" b="b"/>
              <a:pathLst>
                <a:path w="1164" h="1164" extrusionOk="0">
                  <a:moveTo>
                    <a:pt x="582" y="1"/>
                  </a:moveTo>
                  <a:cubicBezTo>
                    <a:pt x="261" y="1"/>
                    <a:pt x="1" y="263"/>
                    <a:pt x="1" y="582"/>
                  </a:cubicBezTo>
                  <a:cubicBezTo>
                    <a:pt x="1" y="903"/>
                    <a:pt x="261" y="1163"/>
                    <a:pt x="582" y="1163"/>
                  </a:cubicBezTo>
                  <a:cubicBezTo>
                    <a:pt x="900" y="1163"/>
                    <a:pt x="1163" y="903"/>
                    <a:pt x="1163" y="582"/>
                  </a:cubicBezTo>
                  <a:cubicBezTo>
                    <a:pt x="1163" y="263"/>
                    <a:pt x="900" y="1"/>
                    <a:pt x="5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48"/>
            <p:cNvSpPr/>
            <p:nvPr/>
          </p:nvSpPr>
          <p:spPr>
            <a:xfrm>
              <a:off x="1310875" y="1177325"/>
              <a:ext cx="29075" cy="29100"/>
            </a:xfrm>
            <a:custGeom>
              <a:avLst/>
              <a:gdLst/>
              <a:ahLst/>
              <a:cxnLst/>
              <a:rect l="l" t="t" r="r" b="b"/>
              <a:pathLst>
                <a:path w="1163" h="1164" extrusionOk="0">
                  <a:moveTo>
                    <a:pt x="582" y="1"/>
                  </a:moveTo>
                  <a:cubicBezTo>
                    <a:pt x="261" y="1"/>
                    <a:pt x="0" y="263"/>
                    <a:pt x="0" y="582"/>
                  </a:cubicBezTo>
                  <a:cubicBezTo>
                    <a:pt x="0" y="903"/>
                    <a:pt x="261" y="1163"/>
                    <a:pt x="582" y="1163"/>
                  </a:cubicBezTo>
                  <a:cubicBezTo>
                    <a:pt x="900" y="1163"/>
                    <a:pt x="1163" y="903"/>
                    <a:pt x="1163" y="582"/>
                  </a:cubicBezTo>
                  <a:cubicBezTo>
                    <a:pt x="1163" y="263"/>
                    <a:pt x="900" y="1"/>
                    <a:pt x="5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48"/>
            <p:cNvSpPr/>
            <p:nvPr/>
          </p:nvSpPr>
          <p:spPr>
            <a:xfrm>
              <a:off x="1107450" y="1478850"/>
              <a:ext cx="29100" cy="29075"/>
            </a:xfrm>
            <a:custGeom>
              <a:avLst/>
              <a:gdLst/>
              <a:ahLst/>
              <a:cxnLst/>
              <a:rect l="l" t="t" r="r" b="b"/>
              <a:pathLst>
                <a:path w="1164" h="1163" extrusionOk="0">
                  <a:moveTo>
                    <a:pt x="582" y="0"/>
                  </a:moveTo>
                  <a:cubicBezTo>
                    <a:pt x="261" y="0"/>
                    <a:pt x="1" y="261"/>
                    <a:pt x="1" y="582"/>
                  </a:cubicBezTo>
                  <a:cubicBezTo>
                    <a:pt x="1" y="900"/>
                    <a:pt x="261" y="1163"/>
                    <a:pt x="582" y="1163"/>
                  </a:cubicBezTo>
                  <a:cubicBezTo>
                    <a:pt x="901" y="1163"/>
                    <a:pt x="1163" y="900"/>
                    <a:pt x="1163" y="582"/>
                  </a:cubicBezTo>
                  <a:cubicBezTo>
                    <a:pt x="1163" y="261"/>
                    <a:pt x="901" y="0"/>
                    <a:pt x="5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48"/>
            <p:cNvSpPr/>
            <p:nvPr/>
          </p:nvSpPr>
          <p:spPr>
            <a:xfrm>
              <a:off x="1165575" y="1478850"/>
              <a:ext cx="29100" cy="29075"/>
            </a:xfrm>
            <a:custGeom>
              <a:avLst/>
              <a:gdLst/>
              <a:ahLst/>
              <a:cxnLst/>
              <a:rect l="l" t="t" r="r" b="b"/>
              <a:pathLst>
                <a:path w="1164" h="1163" extrusionOk="0">
                  <a:moveTo>
                    <a:pt x="582" y="0"/>
                  </a:moveTo>
                  <a:cubicBezTo>
                    <a:pt x="261" y="0"/>
                    <a:pt x="1" y="261"/>
                    <a:pt x="1" y="582"/>
                  </a:cubicBezTo>
                  <a:cubicBezTo>
                    <a:pt x="1" y="900"/>
                    <a:pt x="261" y="1163"/>
                    <a:pt x="582" y="1163"/>
                  </a:cubicBezTo>
                  <a:cubicBezTo>
                    <a:pt x="900" y="1163"/>
                    <a:pt x="1163" y="900"/>
                    <a:pt x="1163" y="582"/>
                  </a:cubicBezTo>
                  <a:cubicBezTo>
                    <a:pt x="1163" y="261"/>
                    <a:pt x="900" y="0"/>
                    <a:pt x="5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48"/>
            <p:cNvSpPr/>
            <p:nvPr/>
          </p:nvSpPr>
          <p:spPr>
            <a:xfrm>
              <a:off x="1048600" y="1119225"/>
              <a:ext cx="496225" cy="496225"/>
            </a:xfrm>
            <a:custGeom>
              <a:avLst/>
              <a:gdLst/>
              <a:ahLst/>
              <a:cxnLst/>
              <a:rect l="l" t="t" r="r" b="b"/>
              <a:pathLst>
                <a:path w="19849" h="19849" extrusionOk="0">
                  <a:moveTo>
                    <a:pt x="12844" y="1162"/>
                  </a:moveTo>
                  <a:lnTo>
                    <a:pt x="12844" y="4649"/>
                  </a:lnTo>
                  <a:lnTo>
                    <a:pt x="7004" y="4649"/>
                  </a:lnTo>
                  <a:lnTo>
                    <a:pt x="7004" y="1162"/>
                  </a:lnTo>
                  <a:close/>
                  <a:moveTo>
                    <a:pt x="15169" y="10491"/>
                  </a:moveTo>
                  <a:lnTo>
                    <a:pt x="15169" y="12061"/>
                  </a:lnTo>
                  <a:lnTo>
                    <a:pt x="12235" y="12061"/>
                  </a:lnTo>
                  <a:cubicBezTo>
                    <a:pt x="11914" y="12061"/>
                    <a:pt x="11654" y="12321"/>
                    <a:pt x="11654" y="12642"/>
                  </a:cubicBezTo>
                  <a:lnTo>
                    <a:pt x="11654" y="14385"/>
                  </a:lnTo>
                  <a:lnTo>
                    <a:pt x="8167" y="14385"/>
                  </a:lnTo>
                  <a:lnTo>
                    <a:pt x="8167" y="12642"/>
                  </a:lnTo>
                  <a:cubicBezTo>
                    <a:pt x="8167" y="12321"/>
                    <a:pt x="7904" y="12061"/>
                    <a:pt x="7586" y="12061"/>
                  </a:cubicBezTo>
                  <a:lnTo>
                    <a:pt x="4680" y="12061"/>
                  </a:lnTo>
                  <a:lnTo>
                    <a:pt x="4680" y="10491"/>
                  </a:lnTo>
                  <a:close/>
                  <a:moveTo>
                    <a:pt x="7004" y="13223"/>
                  </a:moveTo>
                  <a:lnTo>
                    <a:pt x="7004" y="16710"/>
                  </a:lnTo>
                  <a:lnTo>
                    <a:pt x="1162" y="16710"/>
                  </a:lnTo>
                  <a:lnTo>
                    <a:pt x="1162" y="13223"/>
                  </a:lnTo>
                  <a:close/>
                  <a:moveTo>
                    <a:pt x="18686" y="13223"/>
                  </a:moveTo>
                  <a:lnTo>
                    <a:pt x="18686" y="16710"/>
                  </a:lnTo>
                  <a:lnTo>
                    <a:pt x="12816" y="16710"/>
                  </a:lnTo>
                  <a:lnTo>
                    <a:pt x="12816" y="13223"/>
                  </a:lnTo>
                  <a:close/>
                  <a:moveTo>
                    <a:pt x="6423" y="0"/>
                  </a:moveTo>
                  <a:cubicBezTo>
                    <a:pt x="6074" y="0"/>
                    <a:pt x="5842" y="263"/>
                    <a:pt x="5842" y="581"/>
                  </a:cubicBezTo>
                  <a:lnTo>
                    <a:pt x="5842" y="5231"/>
                  </a:lnTo>
                  <a:cubicBezTo>
                    <a:pt x="5842" y="5551"/>
                    <a:pt x="6074" y="5812"/>
                    <a:pt x="6423" y="5812"/>
                  </a:cubicBezTo>
                  <a:lnTo>
                    <a:pt x="9329" y="5812"/>
                  </a:lnTo>
                  <a:lnTo>
                    <a:pt x="9329" y="6625"/>
                  </a:lnTo>
                  <a:lnTo>
                    <a:pt x="8515" y="6625"/>
                  </a:lnTo>
                  <a:cubicBezTo>
                    <a:pt x="8195" y="6625"/>
                    <a:pt x="7934" y="6888"/>
                    <a:pt x="7934" y="7207"/>
                  </a:cubicBezTo>
                  <a:cubicBezTo>
                    <a:pt x="7934" y="7527"/>
                    <a:pt x="8195" y="7788"/>
                    <a:pt x="8515" y="7788"/>
                  </a:cubicBezTo>
                  <a:lnTo>
                    <a:pt x="9329" y="7788"/>
                  </a:lnTo>
                  <a:lnTo>
                    <a:pt x="9329" y="9329"/>
                  </a:lnTo>
                  <a:lnTo>
                    <a:pt x="4098" y="9329"/>
                  </a:lnTo>
                  <a:cubicBezTo>
                    <a:pt x="3778" y="9329"/>
                    <a:pt x="3517" y="9589"/>
                    <a:pt x="3517" y="9910"/>
                  </a:cubicBezTo>
                  <a:lnTo>
                    <a:pt x="3517" y="12061"/>
                  </a:lnTo>
                  <a:lnTo>
                    <a:pt x="581" y="12061"/>
                  </a:lnTo>
                  <a:cubicBezTo>
                    <a:pt x="263" y="12061"/>
                    <a:pt x="0" y="12321"/>
                    <a:pt x="0" y="12642"/>
                  </a:cubicBezTo>
                  <a:lnTo>
                    <a:pt x="0" y="17291"/>
                  </a:lnTo>
                  <a:cubicBezTo>
                    <a:pt x="0" y="17610"/>
                    <a:pt x="263" y="17872"/>
                    <a:pt x="581" y="17872"/>
                  </a:cubicBezTo>
                  <a:lnTo>
                    <a:pt x="3517" y="17872"/>
                  </a:lnTo>
                  <a:lnTo>
                    <a:pt x="3517" y="18686"/>
                  </a:lnTo>
                  <a:lnTo>
                    <a:pt x="2673" y="18686"/>
                  </a:lnTo>
                  <a:cubicBezTo>
                    <a:pt x="2355" y="18686"/>
                    <a:pt x="2092" y="18946"/>
                    <a:pt x="2092" y="19267"/>
                  </a:cubicBezTo>
                  <a:cubicBezTo>
                    <a:pt x="2092" y="19586"/>
                    <a:pt x="2355" y="19848"/>
                    <a:pt x="2673" y="19848"/>
                  </a:cubicBezTo>
                  <a:lnTo>
                    <a:pt x="5493" y="19848"/>
                  </a:lnTo>
                  <a:cubicBezTo>
                    <a:pt x="5812" y="19848"/>
                    <a:pt x="6074" y="19586"/>
                    <a:pt x="6074" y="19267"/>
                  </a:cubicBezTo>
                  <a:cubicBezTo>
                    <a:pt x="6074" y="18946"/>
                    <a:pt x="5812" y="18686"/>
                    <a:pt x="5493" y="18686"/>
                  </a:cubicBezTo>
                  <a:lnTo>
                    <a:pt x="4680" y="18686"/>
                  </a:lnTo>
                  <a:lnTo>
                    <a:pt x="4680" y="17872"/>
                  </a:lnTo>
                  <a:lnTo>
                    <a:pt x="7586" y="17872"/>
                  </a:lnTo>
                  <a:cubicBezTo>
                    <a:pt x="7904" y="17872"/>
                    <a:pt x="8167" y="17610"/>
                    <a:pt x="8167" y="17291"/>
                  </a:cubicBezTo>
                  <a:lnTo>
                    <a:pt x="8167" y="15548"/>
                  </a:lnTo>
                  <a:lnTo>
                    <a:pt x="11654" y="15548"/>
                  </a:lnTo>
                  <a:lnTo>
                    <a:pt x="11654" y="17291"/>
                  </a:lnTo>
                  <a:cubicBezTo>
                    <a:pt x="11654" y="17610"/>
                    <a:pt x="11914" y="17872"/>
                    <a:pt x="12235" y="17872"/>
                  </a:cubicBezTo>
                  <a:lnTo>
                    <a:pt x="15169" y="17872"/>
                  </a:lnTo>
                  <a:lnTo>
                    <a:pt x="15169" y="18686"/>
                  </a:lnTo>
                  <a:lnTo>
                    <a:pt x="14355" y="18686"/>
                  </a:lnTo>
                  <a:cubicBezTo>
                    <a:pt x="14037" y="18686"/>
                    <a:pt x="13774" y="18946"/>
                    <a:pt x="13774" y="19267"/>
                  </a:cubicBezTo>
                  <a:cubicBezTo>
                    <a:pt x="13774" y="19586"/>
                    <a:pt x="14037" y="19848"/>
                    <a:pt x="14355" y="19848"/>
                  </a:cubicBezTo>
                  <a:lnTo>
                    <a:pt x="17145" y="19848"/>
                  </a:lnTo>
                  <a:cubicBezTo>
                    <a:pt x="17466" y="19848"/>
                    <a:pt x="17726" y="19586"/>
                    <a:pt x="17726" y="19267"/>
                  </a:cubicBezTo>
                  <a:cubicBezTo>
                    <a:pt x="17726" y="18946"/>
                    <a:pt x="17466" y="18686"/>
                    <a:pt x="17145" y="18686"/>
                  </a:cubicBezTo>
                  <a:lnTo>
                    <a:pt x="16331" y="18686"/>
                  </a:lnTo>
                  <a:lnTo>
                    <a:pt x="16331" y="17872"/>
                  </a:lnTo>
                  <a:lnTo>
                    <a:pt x="19267" y="17872"/>
                  </a:lnTo>
                  <a:cubicBezTo>
                    <a:pt x="19586" y="17872"/>
                    <a:pt x="19848" y="17610"/>
                    <a:pt x="19848" y="17291"/>
                  </a:cubicBezTo>
                  <a:lnTo>
                    <a:pt x="19848" y="12642"/>
                  </a:lnTo>
                  <a:cubicBezTo>
                    <a:pt x="19848" y="12321"/>
                    <a:pt x="19586" y="12061"/>
                    <a:pt x="19267" y="12061"/>
                  </a:cubicBezTo>
                  <a:lnTo>
                    <a:pt x="16331" y="12061"/>
                  </a:lnTo>
                  <a:lnTo>
                    <a:pt x="16331" y="9910"/>
                  </a:lnTo>
                  <a:cubicBezTo>
                    <a:pt x="16331" y="9589"/>
                    <a:pt x="16071" y="9329"/>
                    <a:pt x="15750" y="9329"/>
                  </a:cubicBezTo>
                  <a:lnTo>
                    <a:pt x="10491" y="9329"/>
                  </a:lnTo>
                  <a:lnTo>
                    <a:pt x="10491" y="7788"/>
                  </a:lnTo>
                  <a:lnTo>
                    <a:pt x="11333" y="7788"/>
                  </a:lnTo>
                  <a:cubicBezTo>
                    <a:pt x="11654" y="7788"/>
                    <a:pt x="11914" y="7527"/>
                    <a:pt x="11914" y="7207"/>
                  </a:cubicBezTo>
                  <a:cubicBezTo>
                    <a:pt x="11914" y="6888"/>
                    <a:pt x="11654" y="6625"/>
                    <a:pt x="11333" y="6625"/>
                  </a:cubicBezTo>
                  <a:lnTo>
                    <a:pt x="10491" y="6625"/>
                  </a:lnTo>
                  <a:lnTo>
                    <a:pt x="10491" y="5812"/>
                  </a:lnTo>
                  <a:lnTo>
                    <a:pt x="13425" y="5812"/>
                  </a:lnTo>
                  <a:cubicBezTo>
                    <a:pt x="13746" y="5812"/>
                    <a:pt x="14006" y="5551"/>
                    <a:pt x="14006" y="5231"/>
                  </a:cubicBezTo>
                  <a:lnTo>
                    <a:pt x="14006" y="581"/>
                  </a:lnTo>
                  <a:cubicBezTo>
                    <a:pt x="14006" y="263"/>
                    <a:pt x="13746" y="0"/>
                    <a:pt x="134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48"/>
            <p:cNvSpPr/>
            <p:nvPr/>
          </p:nvSpPr>
          <p:spPr>
            <a:xfrm>
              <a:off x="1398750" y="1478850"/>
              <a:ext cx="29075" cy="29075"/>
            </a:xfrm>
            <a:custGeom>
              <a:avLst/>
              <a:gdLst/>
              <a:ahLst/>
              <a:cxnLst/>
              <a:rect l="l" t="t" r="r" b="b"/>
              <a:pathLst>
                <a:path w="1163" h="1163" extrusionOk="0">
                  <a:moveTo>
                    <a:pt x="582" y="0"/>
                  </a:moveTo>
                  <a:cubicBezTo>
                    <a:pt x="263" y="0"/>
                    <a:pt x="0" y="261"/>
                    <a:pt x="0" y="582"/>
                  </a:cubicBezTo>
                  <a:cubicBezTo>
                    <a:pt x="0" y="900"/>
                    <a:pt x="263" y="1163"/>
                    <a:pt x="582" y="1163"/>
                  </a:cubicBezTo>
                  <a:cubicBezTo>
                    <a:pt x="902" y="1163"/>
                    <a:pt x="1163" y="900"/>
                    <a:pt x="1163" y="582"/>
                  </a:cubicBezTo>
                  <a:cubicBezTo>
                    <a:pt x="1163" y="261"/>
                    <a:pt x="902" y="0"/>
                    <a:pt x="5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48"/>
            <p:cNvSpPr/>
            <p:nvPr/>
          </p:nvSpPr>
          <p:spPr>
            <a:xfrm>
              <a:off x="1456875" y="1478850"/>
              <a:ext cx="29075" cy="29075"/>
            </a:xfrm>
            <a:custGeom>
              <a:avLst/>
              <a:gdLst/>
              <a:ahLst/>
              <a:cxnLst/>
              <a:rect l="l" t="t" r="r" b="b"/>
              <a:pathLst>
                <a:path w="1163" h="1163" extrusionOk="0">
                  <a:moveTo>
                    <a:pt x="581" y="0"/>
                  </a:moveTo>
                  <a:cubicBezTo>
                    <a:pt x="263" y="0"/>
                    <a:pt x="0" y="261"/>
                    <a:pt x="0" y="582"/>
                  </a:cubicBezTo>
                  <a:cubicBezTo>
                    <a:pt x="0" y="900"/>
                    <a:pt x="263" y="1163"/>
                    <a:pt x="581" y="1163"/>
                  </a:cubicBezTo>
                  <a:cubicBezTo>
                    <a:pt x="902" y="1163"/>
                    <a:pt x="1162" y="900"/>
                    <a:pt x="1162" y="582"/>
                  </a:cubicBezTo>
                  <a:cubicBezTo>
                    <a:pt x="1162" y="261"/>
                    <a:pt x="902" y="0"/>
                    <a:pt x="5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18" name="Google Shape;418;p48"/>
          <p:cNvCxnSpPr/>
          <p:nvPr/>
        </p:nvCxnSpPr>
        <p:spPr>
          <a:xfrm>
            <a:off x="720000" y="2314383"/>
            <a:ext cx="4953900" cy="0"/>
          </a:xfrm>
          <a:prstGeom prst="straightConnector1">
            <a:avLst/>
          </a:prstGeom>
          <a:noFill/>
          <a:ln w="9525" cap="flat" cmpd="sng">
            <a:solidFill>
              <a:schemeClr val="dk1"/>
            </a:solidFill>
            <a:prstDash val="solid"/>
            <a:round/>
            <a:headEnd type="none" w="med" len="med"/>
            <a:tailEnd type="none" w="med" len="med"/>
          </a:ln>
        </p:spPr>
      </p:cxnSp>
      <p:cxnSp>
        <p:nvCxnSpPr>
          <p:cNvPr id="419" name="Google Shape;419;p48"/>
          <p:cNvCxnSpPr/>
          <p:nvPr/>
        </p:nvCxnSpPr>
        <p:spPr>
          <a:xfrm>
            <a:off x="720000" y="3387775"/>
            <a:ext cx="4953900" cy="0"/>
          </a:xfrm>
          <a:prstGeom prst="straightConnector1">
            <a:avLst/>
          </a:prstGeom>
          <a:noFill/>
          <a:ln w="9525" cap="flat" cmpd="sng">
            <a:solidFill>
              <a:schemeClr val="dk1"/>
            </a:solidFill>
            <a:prstDash val="solid"/>
            <a:round/>
            <a:headEnd type="none" w="med" len="med"/>
            <a:tailEnd type="none" w="med" len="med"/>
          </a:ln>
        </p:spPr>
      </p:cxnSp>
      <p:pic>
        <p:nvPicPr>
          <p:cNvPr id="420" name="Google Shape;420;p48"/>
          <p:cNvPicPr preferRelativeResize="0"/>
          <p:nvPr/>
        </p:nvPicPr>
        <p:blipFill>
          <a:blip r:embed="rId3">
            <a:alphaModFix/>
          </a:blip>
          <a:stretch>
            <a:fillRect/>
          </a:stretch>
        </p:blipFill>
        <p:spPr>
          <a:xfrm flipH="1">
            <a:off x="6696450" y="0"/>
            <a:ext cx="2014201" cy="5143475"/>
          </a:xfrm>
          <a:prstGeom prst="rect">
            <a:avLst/>
          </a:prstGeom>
          <a:noFill/>
          <a:ln>
            <a:noFill/>
          </a:ln>
        </p:spPr>
      </p:pic>
      <p:sp>
        <p:nvSpPr>
          <p:cNvPr id="421" name="Google Shape;421;p48"/>
          <p:cNvSpPr/>
          <p:nvPr/>
        </p:nvSpPr>
        <p:spPr>
          <a:xfrm flipH="1">
            <a:off x="7281865" y="-24000"/>
            <a:ext cx="2490900" cy="51915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4969055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41"/>
          <p:cNvSpPr txBox="1">
            <a:spLocks noGrp="1"/>
          </p:cNvSpPr>
          <p:nvPr>
            <p:ph type="title"/>
          </p:nvPr>
        </p:nvSpPr>
        <p:spPr>
          <a:xfrm>
            <a:off x="2040500" y="1761713"/>
            <a:ext cx="3665700" cy="1673100"/>
          </a:xfrm>
          <a:prstGeom prst="rect">
            <a:avLst/>
          </a:prstGeom>
        </p:spPr>
        <p:txBody>
          <a:bodyPr spcFirstLastPara="1" wrap="square" lIns="91425" tIns="91425" rIns="91425" bIns="91425" anchor="b" anchorCtr="0">
            <a:noAutofit/>
          </a:bodyPr>
          <a:lstStyle/>
          <a:p>
            <a:pPr lvl="0"/>
            <a:r>
              <a:rPr lang="en-US" dirty="0" err="1"/>
              <a:t>Defenisi</a:t>
            </a:r>
            <a:r>
              <a:rPr lang="en-US" dirty="0"/>
              <a:t> Data Mart</a:t>
            </a:r>
          </a:p>
        </p:txBody>
      </p:sp>
      <p:sp>
        <p:nvSpPr>
          <p:cNvPr id="266" name="Google Shape;266;p41"/>
          <p:cNvSpPr txBox="1">
            <a:spLocks noGrp="1"/>
          </p:cNvSpPr>
          <p:nvPr>
            <p:ph type="title" idx="2"/>
          </p:nvPr>
        </p:nvSpPr>
        <p:spPr>
          <a:xfrm>
            <a:off x="720000" y="2027725"/>
            <a:ext cx="1223100" cy="1223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267" name="Google Shape;267;p41"/>
          <p:cNvSpPr txBox="1">
            <a:spLocks noGrp="1"/>
          </p:cNvSpPr>
          <p:nvPr>
            <p:ph type="subTitle" idx="1"/>
          </p:nvPr>
        </p:nvSpPr>
        <p:spPr>
          <a:xfrm>
            <a:off x="720000" y="3765525"/>
            <a:ext cx="6300272" cy="598500"/>
          </a:xfrm>
          <a:prstGeom prst="rect">
            <a:avLst/>
          </a:prstGeom>
        </p:spPr>
        <p:txBody>
          <a:bodyPr spcFirstLastPara="1" wrap="square" lIns="91425" tIns="91425" rIns="91425" bIns="91425" anchor="t" anchorCtr="0">
            <a:noAutofit/>
          </a:bodyPr>
          <a:lstStyle/>
          <a:p>
            <a:pPr marL="0" lvl="0" indent="0">
              <a:spcAft>
                <a:spcPts val="1600"/>
              </a:spcAft>
              <a:buSzPts val="1100"/>
            </a:pPr>
            <a:r>
              <a:rPr lang="en-US" dirty="0" err="1"/>
              <a:t>Menurut</a:t>
            </a:r>
            <a:r>
              <a:rPr lang="en-US" dirty="0"/>
              <a:t> Michael J. </a:t>
            </a:r>
            <a:r>
              <a:rPr lang="en-US" dirty="0" err="1"/>
              <a:t>Cullina</a:t>
            </a:r>
            <a:r>
              <a:rPr lang="en-US" dirty="0"/>
              <a:t>, Data Mart </a:t>
            </a:r>
            <a:r>
              <a:rPr lang="en-US" dirty="0" err="1"/>
              <a:t>merupakan</a:t>
            </a:r>
            <a:r>
              <a:rPr lang="en-US" dirty="0"/>
              <a:t> sub </a:t>
            </a:r>
            <a:r>
              <a:rPr lang="en-US" dirty="0" err="1"/>
              <a:t>bagian</a:t>
            </a:r>
            <a:r>
              <a:rPr lang="en-US" dirty="0"/>
              <a:t> </a:t>
            </a:r>
            <a:r>
              <a:rPr lang="en-US" dirty="0" err="1"/>
              <a:t>dari</a:t>
            </a:r>
            <a:r>
              <a:rPr lang="en-US" dirty="0"/>
              <a:t> Data Warehouse </a:t>
            </a:r>
            <a:r>
              <a:rPr lang="en-US" dirty="0" err="1"/>
              <a:t>keseluruhan</a:t>
            </a:r>
            <a:r>
              <a:rPr lang="en-US" dirty="0"/>
              <a:t> </a:t>
            </a:r>
            <a:r>
              <a:rPr lang="en-US" dirty="0" err="1"/>
              <a:t>sebagai</a:t>
            </a:r>
            <a:r>
              <a:rPr lang="en-US" dirty="0"/>
              <a:t> </a:t>
            </a:r>
            <a:r>
              <a:rPr lang="en-US" dirty="0" err="1"/>
              <a:t>sebuah</a:t>
            </a:r>
            <a:r>
              <a:rPr lang="en-US" dirty="0"/>
              <a:t> </a:t>
            </a:r>
            <a:r>
              <a:rPr lang="en-US" dirty="0" err="1"/>
              <a:t>struktur</a:t>
            </a:r>
            <a:r>
              <a:rPr lang="en-US" dirty="0"/>
              <a:t> data di </a:t>
            </a:r>
            <a:r>
              <a:rPr lang="en-US" dirty="0" err="1"/>
              <a:t>dalamnya</a:t>
            </a:r>
            <a:r>
              <a:rPr lang="en-US" dirty="0"/>
              <a:t> </a:t>
            </a:r>
            <a:r>
              <a:rPr lang="en-US" dirty="0" err="1"/>
              <a:t>memuat</a:t>
            </a:r>
            <a:r>
              <a:rPr lang="en-US" dirty="0"/>
              <a:t> data </a:t>
            </a:r>
            <a:r>
              <a:rPr lang="en-US" dirty="0" err="1"/>
              <a:t>guna</a:t>
            </a:r>
            <a:r>
              <a:rPr lang="en-US" dirty="0"/>
              <a:t> </a:t>
            </a:r>
            <a:r>
              <a:rPr lang="en-US" dirty="0" err="1"/>
              <a:t>memudahkan</a:t>
            </a:r>
            <a:r>
              <a:rPr lang="en-US" dirty="0"/>
              <a:t> </a:t>
            </a:r>
            <a:r>
              <a:rPr lang="en-US" dirty="0" err="1"/>
              <a:t>pengguna</a:t>
            </a:r>
            <a:r>
              <a:rPr lang="en-US" dirty="0"/>
              <a:t> </a:t>
            </a:r>
            <a:r>
              <a:rPr lang="en-US" dirty="0" err="1"/>
              <a:t>akhir</a:t>
            </a:r>
            <a:r>
              <a:rPr lang="en-US" dirty="0"/>
              <a:t> </a:t>
            </a:r>
            <a:endParaRPr dirty="0"/>
          </a:p>
        </p:txBody>
      </p:sp>
      <p:cxnSp>
        <p:nvCxnSpPr>
          <p:cNvPr id="268" name="Google Shape;268;p41"/>
          <p:cNvCxnSpPr/>
          <p:nvPr/>
        </p:nvCxnSpPr>
        <p:spPr>
          <a:xfrm>
            <a:off x="720000" y="3600175"/>
            <a:ext cx="6414600" cy="0"/>
          </a:xfrm>
          <a:prstGeom prst="straightConnector1">
            <a:avLst/>
          </a:prstGeom>
          <a:noFill/>
          <a:ln w="9525" cap="flat" cmpd="sng">
            <a:solidFill>
              <a:schemeClr val="dk1"/>
            </a:solidFill>
            <a:prstDash val="solid"/>
            <a:round/>
            <a:headEnd type="none" w="med" len="med"/>
            <a:tailEnd type="none" w="med" len="med"/>
          </a:ln>
        </p:spPr>
      </p:cxnSp>
      <p:pic>
        <p:nvPicPr>
          <p:cNvPr id="276" name="Google Shape;276;p41"/>
          <p:cNvPicPr preferRelativeResize="0"/>
          <p:nvPr/>
        </p:nvPicPr>
        <p:blipFill>
          <a:blip r:embed="rId3">
            <a:alphaModFix/>
          </a:blip>
          <a:stretch>
            <a:fillRect/>
          </a:stretch>
        </p:blipFill>
        <p:spPr>
          <a:xfrm flipH="1">
            <a:off x="7129800" y="0"/>
            <a:ext cx="2014201" cy="5143475"/>
          </a:xfrm>
          <a:prstGeom prst="rect">
            <a:avLst/>
          </a:prstGeom>
          <a:noFill/>
          <a:ln>
            <a:noFill/>
          </a:ln>
        </p:spPr>
      </p:pic>
    </p:spTree>
    <p:extLst>
      <p:ext uri="{BB962C8B-B14F-4D97-AF65-F5344CB8AC3E}">
        <p14:creationId xmlns:p14="http://schemas.microsoft.com/office/powerpoint/2010/main" val="264756826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40"/>
          <p:cNvSpPr txBox="1">
            <a:spLocks noGrp="1"/>
          </p:cNvSpPr>
          <p:nvPr>
            <p:ph type="title"/>
          </p:nvPr>
        </p:nvSpPr>
        <p:spPr>
          <a:xfrm>
            <a:off x="720000" y="3858588"/>
            <a:ext cx="4550400" cy="40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—Data Mart</a:t>
            </a:r>
            <a:endParaRPr dirty="0"/>
          </a:p>
        </p:txBody>
      </p:sp>
      <p:sp>
        <p:nvSpPr>
          <p:cNvPr id="251" name="Google Shape;251;p40"/>
          <p:cNvSpPr txBox="1">
            <a:spLocks noGrp="1"/>
          </p:cNvSpPr>
          <p:nvPr>
            <p:ph type="subTitle" idx="1"/>
          </p:nvPr>
        </p:nvSpPr>
        <p:spPr>
          <a:xfrm>
            <a:off x="720000" y="854013"/>
            <a:ext cx="5347618" cy="2958600"/>
          </a:xfrm>
          <a:prstGeom prst="rect">
            <a:avLst/>
          </a:prstGeom>
        </p:spPr>
        <p:txBody>
          <a:bodyPr spcFirstLastPara="1" wrap="square" lIns="91425" tIns="91425" rIns="91425" bIns="91425" anchor="b" anchorCtr="0">
            <a:noAutofit/>
          </a:bodyPr>
          <a:lstStyle/>
          <a:p>
            <a:pPr marL="0" lvl="0" indent="0">
              <a:buSzPts val="1100"/>
            </a:pPr>
            <a:r>
              <a:rPr lang="en-US" sz="2000" dirty="0"/>
              <a:t>Data Mart </a:t>
            </a:r>
            <a:r>
              <a:rPr lang="en-US" sz="2000" dirty="0" err="1"/>
              <a:t>merupakan</a:t>
            </a:r>
            <a:r>
              <a:rPr lang="en-US" sz="2000" dirty="0"/>
              <a:t> unit (</a:t>
            </a:r>
            <a:r>
              <a:rPr lang="en-US" sz="2000" dirty="0" err="1"/>
              <a:t>bagian</a:t>
            </a:r>
            <a:r>
              <a:rPr lang="en-US" sz="2000" dirty="0"/>
              <a:t>) </a:t>
            </a:r>
            <a:r>
              <a:rPr lang="en-US" sz="2000" dirty="0" err="1"/>
              <a:t>dari</a:t>
            </a:r>
            <a:r>
              <a:rPr lang="en-US" sz="2000" dirty="0"/>
              <a:t> Data Warehouse </a:t>
            </a:r>
            <a:r>
              <a:rPr lang="en-US" sz="2000" dirty="0" err="1"/>
              <a:t>secara</a:t>
            </a:r>
            <a:r>
              <a:rPr lang="en-US" sz="2000" dirty="0"/>
              <a:t> </a:t>
            </a:r>
            <a:r>
              <a:rPr lang="en-US" sz="2000" dirty="0" err="1"/>
              <a:t>keseluruhan</a:t>
            </a:r>
            <a:r>
              <a:rPr lang="en-US" sz="2000" dirty="0"/>
              <a:t> yang </a:t>
            </a:r>
            <a:r>
              <a:rPr lang="en-US" sz="2000" dirty="0" err="1"/>
              <a:t>berada</a:t>
            </a:r>
            <a:r>
              <a:rPr lang="en-US" sz="2000" dirty="0"/>
              <a:t> </a:t>
            </a:r>
            <a:r>
              <a:rPr lang="en-US" sz="2000" dirty="0" err="1"/>
              <a:t>pada</a:t>
            </a:r>
            <a:r>
              <a:rPr lang="en-US" sz="2000" dirty="0"/>
              <a:t> </a:t>
            </a:r>
            <a:r>
              <a:rPr lang="en-US" sz="2000" i="1" dirty="0"/>
              <a:t>layer </a:t>
            </a:r>
            <a:r>
              <a:rPr lang="en-US" sz="2000" i="1" dirty="0" err="1"/>
              <a:t>akses</a:t>
            </a:r>
            <a:r>
              <a:rPr lang="en-US" sz="2000" i="1" dirty="0"/>
              <a:t> (Access Layer) </a:t>
            </a:r>
            <a:r>
              <a:rPr lang="en-US" sz="2000" dirty="0" err="1"/>
              <a:t>berorientasikan</a:t>
            </a:r>
            <a:r>
              <a:rPr lang="en-US" sz="2000" dirty="0"/>
              <a:t> </a:t>
            </a:r>
            <a:r>
              <a:rPr lang="en-US" sz="2000" dirty="0" err="1"/>
              <a:t>kepada</a:t>
            </a:r>
            <a:r>
              <a:rPr lang="en-US" sz="2000" dirty="0"/>
              <a:t> </a:t>
            </a:r>
            <a:r>
              <a:rPr lang="en-US" sz="2000" dirty="0" err="1"/>
              <a:t>spesifik</a:t>
            </a:r>
            <a:r>
              <a:rPr lang="en-US" sz="2000" dirty="0"/>
              <a:t> proses </a:t>
            </a:r>
            <a:r>
              <a:rPr lang="en-US" sz="2000" dirty="0" err="1"/>
              <a:t>bisnis</a:t>
            </a:r>
            <a:r>
              <a:rPr lang="en-US" sz="2000" dirty="0"/>
              <a:t> </a:t>
            </a:r>
            <a:r>
              <a:rPr lang="en-US" sz="2000" dirty="0" err="1"/>
              <a:t>dan</a:t>
            </a:r>
            <a:r>
              <a:rPr lang="en-US" sz="2000" dirty="0"/>
              <a:t> </a:t>
            </a:r>
            <a:r>
              <a:rPr lang="en-US" sz="2000" dirty="0" err="1"/>
              <a:t>kebutuhan</a:t>
            </a:r>
            <a:r>
              <a:rPr lang="en-US" sz="2000" dirty="0"/>
              <a:t> </a:t>
            </a:r>
            <a:r>
              <a:rPr lang="en-US" sz="2000" dirty="0" err="1"/>
              <a:t>dari</a:t>
            </a:r>
            <a:r>
              <a:rPr lang="en-US" sz="2000" dirty="0"/>
              <a:t> unit </a:t>
            </a:r>
            <a:r>
              <a:rPr lang="en-US" sz="2000" dirty="0" err="1"/>
              <a:t>organisasi</a:t>
            </a:r>
            <a:r>
              <a:rPr lang="en-US" sz="2000" dirty="0"/>
              <a:t> </a:t>
            </a:r>
            <a:r>
              <a:rPr lang="en-US" sz="2000" dirty="0" err="1"/>
              <a:t>tempat</a:t>
            </a:r>
            <a:r>
              <a:rPr lang="en-US" sz="2000" dirty="0"/>
              <a:t> Data Warehouse yang </a:t>
            </a:r>
            <a:r>
              <a:rPr lang="en-US" sz="2000" dirty="0" err="1"/>
              <a:t>diimplementasikan</a:t>
            </a:r>
            <a:r>
              <a:rPr lang="en-US" sz="2000" dirty="0"/>
              <a:t>. </a:t>
            </a:r>
            <a:r>
              <a:rPr lang="en-US" sz="2000" dirty="0" err="1"/>
              <a:t>Berdasarkan</a:t>
            </a:r>
            <a:r>
              <a:rPr lang="en-US" sz="2000" dirty="0"/>
              <a:t> </a:t>
            </a:r>
            <a:r>
              <a:rPr lang="en-US" sz="2000" dirty="0" err="1"/>
              <a:t>analogi</a:t>
            </a:r>
            <a:r>
              <a:rPr lang="en-US" sz="2000" dirty="0"/>
              <a:t> </a:t>
            </a:r>
            <a:r>
              <a:rPr lang="en-US" sz="2000" dirty="0" err="1"/>
              <a:t>sebagai</a:t>
            </a:r>
            <a:r>
              <a:rPr lang="en-US" sz="2000" dirty="0"/>
              <a:t> </a:t>
            </a:r>
            <a:r>
              <a:rPr lang="en-US" sz="2000" dirty="0" err="1"/>
              <a:t>himpanan</a:t>
            </a:r>
            <a:r>
              <a:rPr lang="en-US" sz="2000" dirty="0"/>
              <a:t>, Data Mart </a:t>
            </a:r>
            <a:r>
              <a:rPr lang="en-US" sz="2000" dirty="0" err="1"/>
              <a:t>adalah</a:t>
            </a:r>
            <a:r>
              <a:rPr lang="en-US" sz="2000" dirty="0"/>
              <a:t> </a:t>
            </a:r>
            <a:r>
              <a:rPr lang="en-US" sz="2000" dirty="0" err="1"/>
              <a:t>himpanan</a:t>
            </a:r>
            <a:r>
              <a:rPr lang="en-US" sz="2000" dirty="0"/>
              <a:t> </a:t>
            </a:r>
            <a:r>
              <a:rPr lang="en-US" sz="2000" dirty="0" err="1"/>
              <a:t>bagian</a:t>
            </a:r>
            <a:r>
              <a:rPr lang="en-US" sz="2000" dirty="0"/>
              <a:t> </a:t>
            </a:r>
            <a:r>
              <a:rPr lang="en-US" sz="2000" dirty="0" err="1"/>
              <a:t>dari</a:t>
            </a:r>
            <a:r>
              <a:rPr lang="en-US" sz="2000" dirty="0"/>
              <a:t> </a:t>
            </a:r>
            <a:r>
              <a:rPr lang="en-US" sz="2000" dirty="0" err="1"/>
              <a:t>sebiah</a:t>
            </a:r>
            <a:r>
              <a:rPr lang="en-US" sz="2000" dirty="0"/>
              <a:t> </a:t>
            </a:r>
            <a:r>
              <a:rPr lang="en-US" sz="2000" dirty="0" err="1"/>
              <a:t>himpunan</a:t>
            </a:r>
            <a:r>
              <a:rPr lang="en-US" sz="2000" dirty="0"/>
              <a:t> </a:t>
            </a:r>
            <a:r>
              <a:rPr lang="en-US" sz="2000" dirty="0" err="1"/>
              <a:t>semesta</a:t>
            </a:r>
            <a:r>
              <a:rPr lang="en-US" sz="2000" dirty="0"/>
              <a:t> </a:t>
            </a:r>
            <a:r>
              <a:rPr lang="en-US" sz="2000" dirty="0" err="1"/>
              <a:t>bernama</a:t>
            </a:r>
            <a:r>
              <a:rPr lang="en-US" sz="2000" dirty="0"/>
              <a:t> Data Warehouse.</a:t>
            </a:r>
            <a:endParaRPr sz="2000" dirty="0"/>
          </a:p>
        </p:txBody>
      </p:sp>
      <p:grpSp>
        <p:nvGrpSpPr>
          <p:cNvPr id="252" name="Google Shape;252;p40"/>
          <p:cNvGrpSpPr/>
          <p:nvPr/>
        </p:nvGrpSpPr>
        <p:grpSpPr>
          <a:xfrm>
            <a:off x="5664761" y="4418531"/>
            <a:ext cx="402866" cy="369933"/>
            <a:chOff x="6985538" y="307000"/>
            <a:chExt cx="1545325" cy="1419000"/>
          </a:xfrm>
        </p:grpSpPr>
        <p:sp>
          <p:nvSpPr>
            <p:cNvPr id="253" name="Google Shape;253;p40"/>
            <p:cNvSpPr/>
            <p:nvPr/>
          </p:nvSpPr>
          <p:spPr>
            <a:xfrm>
              <a:off x="7441700" y="1016500"/>
              <a:ext cx="633000" cy="7095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40"/>
            <p:cNvSpPr/>
            <p:nvPr/>
          </p:nvSpPr>
          <p:spPr>
            <a:xfrm rot="10800000">
              <a:off x="7441750" y="307000"/>
              <a:ext cx="633000" cy="7095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40"/>
            <p:cNvSpPr/>
            <p:nvPr/>
          </p:nvSpPr>
          <p:spPr>
            <a:xfrm rot="3599744">
              <a:off x="7134528" y="839038"/>
              <a:ext cx="632919" cy="709386"/>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40"/>
            <p:cNvSpPr/>
            <p:nvPr/>
          </p:nvSpPr>
          <p:spPr>
            <a:xfrm rot="-7200256">
              <a:off x="7748953" y="484576"/>
              <a:ext cx="632919" cy="709386"/>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40"/>
            <p:cNvSpPr/>
            <p:nvPr/>
          </p:nvSpPr>
          <p:spPr>
            <a:xfrm rot="7200256">
              <a:off x="7134541" y="484438"/>
              <a:ext cx="632919" cy="709386"/>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40"/>
            <p:cNvSpPr/>
            <p:nvPr/>
          </p:nvSpPr>
          <p:spPr>
            <a:xfrm rot="-3599744">
              <a:off x="7748916" y="839176"/>
              <a:ext cx="632919" cy="709386"/>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59" name="Google Shape;259;p40"/>
          <p:cNvPicPr preferRelativeResize="0"/>
          <p:nvPr/>
        </p:nvPicPr>
        <p:blipFill>
          <a:blip r:embed="rId3">
            <a:alphaModFix/>
          </a:blip>
          <a:stretch>
            <a:fillRect/>
          </a:stretch>
        </p:blipFill>
        <p:spPr>
          <a:xfrm flipH="1">
            <a:off x="6303875" y="0"/>
            <a:ext cx="2014201" cy="5143475"/>
          </a:xfrm>
          <a:prstGeom prst="rect">
            <a:avLst/>
          </a:prstGeom>
          <a:noFill/>
          <a:ln>
            <a:noFill/>
          </a:ln>
        </p:spPr>
      </p:pic>
      <p:sp>
        <p:nvSpPr>
          <p:cNvPr id="260" name="Google Shape;260;p40"/>
          <p:cNvSpPr/>
          <p:nvPr/>
        </p:nvSpPr>
        <p:spPr>
          <a:xfrm flipH="1">
            <a:off x="6889290" y="-24000"/>
            <a:ext cx="2490900" cy="51915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4742880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5"/>
        <p:cNvGrpSpPr/>
        <p:nvPr/>
      </p:nvGrpSpPr>
      <p:grpSpPr>
        <a:xfrm>
          <a:off x="0" y="0"/>
          <a:ext cx="0" cy="0"/>
          <a:chOff x="0" y="0"/>
          <a:chExt cx="0" cy="0"/>
        </a:xfrm>
      </p:grpSpPr>
      <p:sp>
        <p:nvSpPr>
          <p:cNvPr id="686" name="Google Shape;686;p63"/>
          <p:cNvSpPr txBox="1">
            <a:spLocks noGrp="1"/>
          </p:cNvSpPr>
          <p:nvPr>
            <p:ph type="title"/>
          </p:nvPr>
        </p:nvSpPr>
        <p:spPr>
          <a:xfrm>
            <a:off x="720000" y="270858"/>
            <a:ext cx="7704000" cy="572700"/>
          </a:xfrm>
          <a:prstGeom prst="rect">
            <a:avLst/>
          </a:prstGeom>
        </p:spPr>
        <p:txBody>
          <a:bodyPr spcFirstLastPara="1" wrap="square" lIns="91425" tIns="91425" rIns="91425" bIns="91425" anchor="t" anchorCtr="0">
            <a:noAutofit/>
          </a:bodyPr>
          <a:lstStyle/>
          <a:p>
            <a:pPr lvl="2"/>
            <a:r>
              <a:rPr lang="en-US" sz="3200" b="1" dirty="0" err="1"/>
              <a:t>Perbedaan</a:t>
            </a:r>
            <a:r>
              <a:rPr lang="en-US" sz="3200" b="1" dirty="0"/>
              <a:t> Data Mart </a:t>
            </a:r>
            <a:r>
              <a:rPr lang="en-US" sz="3200" b="1" dirty="0" err="1"/>
              <a:t>dengan</a:t>
            </a:r>
            <a:r>
              <a:rPr lang="en-US" sz="3200" b="1" dirty="0"/>
              <a:t> Data Warehouse</a:t>
            </a:r>
          </a:p>
        </p:txBody>
      </p:sp>
      <p:sp>
        <p:nvSpPr>
          <p:cNvPr id="687" name="Google Shape;687;p63"/>
          <p:cNvSpPr txBox="1">
            <a:spLocks noGrp="1"/>
          </p:cNvSpPr>
          <p:nvPr>
            <p:ph type="title" idx="2"/>
          </p:nvPr>
        </p:nvSpPr>
        <p:spPr>
          <a:xfrm>
            <a:off x="719998" y="1980700"/>
            <a:ext cx="1475737"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Pertama</a:t>
            </a:r>
            <a:endParaRPr dirty="0"/>
          </a:p>
        </p:txBody>
      </p:sp>
      <p:sp>
        <p:nvSpPr>
          <p:cNvPr id="688" name="Google Shape;688;p63"/>
          <p:cNvSpPr txBox="1">
            <a:spLocks noGrp="1"/>
          </p:cNvSpPr>
          <p:nvPr>
            <p:ph type="title" idx="3"/>
          </p:nvPr>
        </p:nvSpPr>
        <p:spPr>
          <a:xfrm>
            <a:off x="719998" y="3418875"/>
            <a:ext cx="1403729"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Kedua</a:t>
            </a:r>
            <a:endParaRPr dirty="0"/>
          </a:p>
        </p:txBody>
      </p:sp>
      <p:sp>
        <p:nvSpPr>
          <p:cNvPr id="689" name="Google Shape;689;p63"/>
          <p:cNvSpPr txBox="1">
            <a:spLocks noGrp="1"/>
          </p:cNvSpPr>
          <p:nvPr>
            <p:ph type="subTitle" idx="1"/>
          </p:nvPr>
        </p:nvSpPr>
        <p:spPr>
          <a:xfrm>
            <a:off x="2147099" y="1541500"/>
            <a:ext cx="5951375" cy="1272000"/>
          </a:xfrm>
          <a:prstGeom prst="rect">
            <a:avLst/>
          </a:prstGeom>
        </p:spPr>
        <p:txBody>
          <a:bodyPr spcFirstLastPara="1" wrap="square" lIns="91425" tIns="91425" rIns="91425" bIns="91425" anchor="ctr" anchorCtr="0">
            <a:noAutofit/>
          </a:bodyPr>
          <a:lstStyle/>
          <a:p>
            <a:pPr marL="0" lvl="0" indent="0" algn="just">
              <a:buNone/>
            </a:pPr>
            <a:r>
              <a:rPr lang="en-US" dirty="0" err="1"/>
              <a:t>Pada</a:t>
            </a:r>
            <a:r>
              <a:rPr lang="en-US" dirty="0"/>
              <a:t> Data Warehouse </a:t>
            </a:r>
            <a:r>
              <a:rPr lang="en-US" dirty="0" err="1"/>
              <a:t>menampilkan</a:t>
            </a:r>
            <a:r>
              <a:rPr lang="en-US" dirty="0"/>
              <a:t> </a:t>
            </a:r>
            <a:r>
              <a:rPr lang="en-US" dirty="0" err="1"/>
              <a:t>semua</a:t>
            </a:r>
            <a:r>
              <a:rPr lang="en-US" dirty="0"/>
              <a:t> area </a:t>
            </a:r>
            <a:r>
              <a:rPr lang="en-US" dirty="0" err="1"/>
              <a:t>subjek</a:t>
            </a:r>
            <a:r>
              <a:rPr lang="en-US" dirty="0"/>
              <a:t>, </a:t>
            </a:r>
            <a:r>
              <a:rPr lang="en-US" dirty="0" err="1"/>
              <a:t>sedangkan</a:t>
            </a:r>
            <a:r>
              <a:rPr lang="en-US" dirty="0"/>
              <a:t> </a:t>
            </a:r>
            <a:r>
              <a:rPr lang="en-US" dirty="0" err="1"/>
              <a:t>pada</a:t>
            </a:r>
            <a:r>
              <a:rPr lang="en-US" dirty="0"/>
              <a:t> Data Mart </a:t>
            </a:r>
            <a:r>
              <a:rPr lang="en-US" dirty="0" err="1"/>
              <a:t>terbatas</a:t>
            </a:r>
            <a:r>
              <a:rPr lang="en-US" dirty="0"/>
              <a:t> </a:t>
            </a:r>
            <a:r>
              <a:rPr lang="en-US" dirty="0" err="1"/>
              <a:t>hanya</a:t>
            </a:r>
            <a:r>
              <a:rPr lang="en-US" dirty="0"/>
              <a:t> </a:t>
            </a:r>
            <a:r>
              <a:rPr lang="en-US" dirty="0" err="1"/>
              <a:t>kepada</a:t>
            </a:r>
            <a:r>
              <a:rPr lang="en-US" dirty="0"/>
              <a:t> </a:t>
            </a:r>
            <a:r>
              <a:rPr lang="en-US" dirty="0" err="1"/>
              <a:t>subjek</a:t>
            </a:r>
            <a:r>
              <a:rPr lang="en-US" dirty="0"/>
              <a:t> </a:t>
            </a:r>
            <a:r>
              <a:rPr lang="en-US" dirty="0" err="1"/>
              <a:t>tertentu</a:t>
            </a:r>
            <a:r>
              <a:rPr lang="en-US" dirty="0"/>
              <a:t> </a:t>
            </a:r>
            <a:r>
              <a:rPr lang="en-US" dirty="0" err="1"/>
              <a:t>sesuai</a:t>
            </a:r>
            <a:r>
              <a:rPr lang="en-US" dirty="0"/>
              <a:t> </a:t>
            </a:r>
            <a:r>
              <a:rPr lang="en-US" dirty="0" err="1"/>
              <a:t>dengan</a:t>
            </a:r>
            <a:r>
              <a:rPr lang="en-US" dirty="0"/>
              <a:t> </a:t>
            </a:r>
            <a:r>
              <a:rPr lang="en-US" dirty="0" err="1"/>
              <a:t>kebutuan</a:t>
            </a:r>
            <a:r>
              <a:rPr lang="en-US" dirty="0"/>
              <a:t> </a:t>
            </a:r>
            <a:r>
              <a:rPr lang="en-US" dirty="0" err="1"/>
              <a:t>organisasi</a:t>
            </a:r>
            <a:r>
              <a:rPr lang="en-US" dirty="0"/>
              <a:t> </a:t>
            </a:r>
            <a:r>
              <a:rPr lang="en-US" dirty="0" err="1"/>
              <a:t>tersebut</a:t>
            </a:r>
            <a:r>
              <a:rPr lang="en-US" dirty="0"/>
              <a:t>. </a:t>
            </a:r>
            <a:r>
              <a:rPr lang="en-US" dirty="0" err="1"/>
              <a:t>Contohnya</a:t>
            </a:r>
            <a:r>
              <a:rPr lang="en-US" dirty="0"/>
              <a:t>, </a:t>
            </a:r>
            <a:r>
              <a:rPr lang="en-US" dirty="0" err="1"/>
              <a:t>apabila</a:t>
            </a:r>
            <a:r>
              <a:rPr lang="en-US" dirty="0"/>
              <a:t> </a:t>
            </a:r>
            <a:r>
              <a:rPr lang="en-US" dirty="0" err="1"/>
              <a:t>pada</a:t>
            </a:r>
            <a:r>
              <a:rPr lang="en-US" dirty="0"/>
              <a:t> </a:t>
            </a:r>
            <a:r>
              <a:rPr lang="en-US" dirty="0" err="1"/>
              <a:t>sebuah</a:t>
            </a:r>
            <a:r>
              <a:rPr lang="en-US" dirty="0"/>
              <a:t> </a:t>
            </a:r>
            <a:r>
              <a:rPr lang="en-US" dirty="0" err="1"/>
              <a:t>organisasi</a:t>
            </a:r>
            <a:r>
              <a:rPr lang="en-US" dirty="0"/>
              <a:t> </a:t>
            </a:r>
            <a:r>
              <a:rPr lang="en-US" dirty="0" err="1"/>
              <a:t>berupa</a:t>
            </a:r>
            <a:r>
              <a:rPr lang="en-US" dirty="0"/>
              <a:t> Perusahaan </a:t>
            </a:r>
            <a:r>
              <a:rPr lang="en-US" dirty="0" err="1"/>
              <a:t>subjek</a:t>
            </a:r>
            <a:r>
              <a:rPr lang="en-US" dirty="0"/>
              <a:t> </a:t>
            </a:r>
            <a:r>
              <a:rPr lang="en-US" dirty="0" err="1"/>
              <a:t>pada</a:t>
            </a:r>
            <a:r>
              <a:rPr lang="en-US" dirty="0"/>
              <a:t> Data Mart </a:t>
            </a:r>
            <a:r>
              <a:rPr lang="en-US" dirty="0" err="1"/>
              <a:t>berupa</a:t>
            </a:r>
            <a:r>
              <a:rPr lang="en-US" dirty="0"/>
              <a:t> Finance, Sales, Distribution, Production, </a:t>
            </a:r>
            <a:r>
              <a:rPr lang="en-US" dirty="0" err="1"/>
              <a:t>dan</a:t>
            </a:r>
            <a:r>
              <a:rPr lang="en-US" dirty="0"/>
              <a:t> </a:t>
            </a:r>
            <a:r>
              <a:rPr lang="en-US" dirty="0" err="1"/>
              <a:t>Lainnya</a:t>
            </a:r>
            <a:r>
              <a:rPr lang="en-US" dirty="0"/>
              <a:t> </a:t>
            </a:r>
            <a:r>
              <a:rPr lang="en-US" dirty="0" err="1"/>
              <a:t>secara</a:t>
            </a:r>
            <a:r>
              <a:rPr lang="en-US" dirty="0"/>
              <a:t> </a:t>
            </a:r>
            <a:r>
              <a:rPr lang="en-US" dirty="0" err="1"/>
              <a:t>spesifik</a:t>
            </a:r>
            <a:r>
              <a:rPr lang="en-US" dirty="0"/>
              <a:t>.</a:t>
            </a:r>
            <a:endParaRPr dirty="0"/>
          </a:p>
        </p:txBody>
      </p:sp>
      <p:cxnSp>
        <p:nvCxnSpPr>
          <p:cNvPr id="691" name="Google Shape;691;p63"/>
          <p:cNvCxnSpPr/>
          <p:nvPr/>
        </p:nvCxnSpPr>
        <p:spPr>
          <a:xfrm>
            <a:off x="735875" y="2899571"/>
            <a:ext cx="7362600" cy="0"/>
          </a:xfrm>
          <a:prstGeom prst="straightConnector1">
            <a:avLst/>
          </a:prstGeom>
          <a:noFill/>
          <a:ln w="9525" cap="flat" cmpd="sng">
            <a:solidFill>
              <a:schemeClr val="dk1"/>
            </a:solidFill>
            <a:prstDash val="solid"/>
            <a:round/>
            <a:headEnd type="none" w="med" len="med"/>
            <a:tailEnd type="none" w="med" len="med"/>
          </a:ln>
        </p:spPr>
      </p:cxnSp>
      <p:sp>
        <p:nvSpPr>
          <p:cNvPr id="10" name="Google Shape;689;p63"/>
          <p:cNvSpPr txBox="1">
            <a:spLocks noGrp="1"/>
          </p:cNvSpPr>
          <p:nvPr>
            <p:ph type="subTitle" idx="1"/>
          </p:nvPr>
        </p:nvSpPr>
        <p:spPr>
          <a:xfrm>
            <a:off x="2147100" y="3147814"/>
            <a:ext cx="5951375" cy="1272000"/>
          </a:xfrm>
          <a:prstGeom prst="rect">
            <a:avLst/>
          </a:prstGeom>
        </p:spPr>
        <p:txBody>
          <a:bodyPr spcFirstLastPara="1" wrap="square" lIns="91425" tIns="91425" rIns="91425" bIns="91425" anchor="ctr" anchorCtr="0">
            <a:noAutofit/>
          </a:bodyPr>
          <a:lstStyle/>
          <a:p>
            <a:pPr marL="0" lvl="0" indent="0" algn="just">
              <a:buNone/>
            </a:pPr>
            <a:r>
              <a:rPr lang="en-US" dirty="0" err="1"/>
              <a:t>Bedanya</a:t>
            </a:r>
            <a:r>
              <a:rPr lang="en-US" dirty="0"/>
              <a:t> </a:t>
            </a:r>
            <a:r>
              <a:rPr lang="en-US" dirty="0" err="1"/>
              <a:t>yaitu</a:t>
            </a:r>
            <a:r>
              <a:rPr lang="en-US" dirty="0"/>
              <a:t> </a:t>
            </a:r>
            <a:r>
              <a:rPr lang="en-US" dirty="0" err="1"/>
              <a:t>pada</a:t>
            </a:r>
            <a:r>
              <a:rPr lang="en-US" dirty="0"/>
              <a:t> Data Warehouse </a:t>
            </a:r>
            <a:r>
              <a:rPr lang="en-US" dirty="0" err="1"/>
              <a:t>informasi</a:t>
            </a:r>
            <a:r>
              <a:rPr lang="en-US" dirty="0"/>
              <a:t> yang </a:t>
            </a:r>
            <a:r>
              <a:rPr lang="en-US" dirty="0" err="1"/>
              <a:t>disajikan</a:t>
            </a:r>
            <a:r>
              <a:rPr lang="en-US" dirty="0"/>
              <a:t> </a:t>
            </a:r>
            <a:r>
              <a:rPr lang="en-US" dirty="0" err="1"/>
              <a:t>sangat</a:t>
            </a:r>
            <a:r>
              <a:rPr lang="en-US" dirty="0"/>
              <a:t> </a:t>
            </a:r>
            <a:r>
              <a:rPr lang="en-US" dirty="0" err="1"/>
              <a:t>lengkap</a:t>
            </a:r>
            <a:r>
              <a:rPr lang="en-US" dirty="0"/>
              <a:t> </a:t>
            </a:r>
            <a:r>
              <a:rPr lang="en-US" dirty="0" err="1"/>
              <a:t>dan</a:t>
            </a:r>
            <a:r>
              <a:rPr lang="en-US" dirty="0"/>
              <a:t> detail, </a:t>
            </a:r>
            <a:r>
              <a:rPr lang="en-US" dirty="0" err="1"/>
              <a:t>sedangkan</a:t>
            </a:r>
            <a:r>
              <a:rPr lang="en-US" dirty="0"/>
              <a:t> </a:t>
            </a:r>
            <a:r>
              <a:rPr lang="en-US" dirty="0" err="1"/>
              <a:t>pada</a:t>
            </a:r>
            <a:r>
              <a:rPr lang="en-US" dirty="0"/>
              <a:t> Data Mart </a:t>
            </a:r>
            <a:r>
              <a:rPr lang="en-US" dirty="0" err="1"/>
              <a:t>informasi</a:t>
            </a:r>
            <a:r>
              <a:rPr lang="en-US" dirty="0"/>
              <a:t> yang </a:t>
            </a:r>
            <a:r>
              <a:rPr lang="en-US" dirty="0" err="1"/>
              <a:t>disajikan</a:t>
            </a:r>
            <a:r>
              <a:rPr lang="en-US" dirty="0"/>
              <a:t> </a:t>
            </a:r>
            <a:r>
              <a:rPr lang="en-US" dirty="0" err="1"/>
              <a:t>lebih</a:t>
            </a:r>
            <a:r>
              <a:rPr lang="en-US" dirty="0"/>
              <a:t> </a:t>
            </a:r>
            <a:r>
              <a:rPr lang="en-US" dirty="0" err="1"/>
              <a:t>spesifik</a:t>
            </a:r>
            <a:r>
              <a:rPr lang="en-US" dirty="0"/>
              <a:t> </a:t>
            </a:r>
            <a:r>
              <a:rPr lang="en-US" dirty="0" err="1"/>
              <a:t>kepada</a:t>
            </a:r>
            <a:r>
              <a:rPr lang="en-US" dirty="0"/>
              <a:t> </a:t>
            </a:r>
            <a:r>
              <a:rPr lang="en-US" dirty="0" err="1"/>
              <a:t>subjek</a:t>
            </a:r>
            <a:r>
              <a:rPr lang="en-US" dirty="0"/>
              <a:t> </a:t>
            </a:r>
            <a:r>
              <a:rPr lang="en-US" dirty="0" err="1"/>
              <a:t>atau</a:t>
            </a:r>
            <a:r>
              <a:rPr lang="en-US" dirty="0"/>
              <a:t> </a:t>
            </a:r>
            <a:r>
              <a:rPr lang="en-US" dirty="0" err="1"/>
              <a:t>kebutuhan</a:t>
            </a:r>
            <a:r>
              <a:rPr lang="en-US" dirty="0"/>
              <a:t> sub unit </a:t>
            </a:r>
            <a:r>
              <a:rPr lang="en-US" dirty="0" err="1"/>
              <a:t>organisasi</a:t>
            </a:r>
            <a:r>
              <a:rPr lang="en-US" dirty="0"/>
              <a:t> </a:t>
            </a:r>
            <a:r>
              <a:rPr lang="en-US" dirty="0" err="1"/>
              <a:t>bersangkutan</a:t>
            </a:r>
            <a:r>
              <a:rPr lang="en-US" dirty="0"/>
              <a:t>, </a:t>
            </a:r>
            <a:r>
              <a:rPr lang="en-US" dirty="0" err="1"/>
              <a:t>serta</a:t>
            </a:r>
            <a:r>
              <a:rPr lang="en-US" dirty="0"/>
              <a:t> </a:t>
            </a:r>
            <a:r>
              <a:rPr lang="en-US" dirty="0" err="1"/>
              <a:t>biasanya</a:t>
            </a:r>
            <a:r>
              <a:rPr lang="en-US" dirty="0"/>
              <a:t> </a:t>
            </a:r>
            <a:r>
              <a:rPr lang="en-US" dirty="0" err="1"/>
              <a:t>lebih</a:t>
            </a:r>
            <a:r>
              <a:rPr lang="en-US" dirty="0"/>
              <a:t> </a:t>
            </a:r>
            <a:r>
              <a:rPr lang="en-US" dirty="0" err="1"/>
              <a:t>bersifat</a:t>
            </a:r>
            <a:r>
              <a:rPr lang="en-US" dirty="0"/>
              <a:t> </a:t>
            </a:r>
            <a:r>
              <a:rPr lang="en-US" dirty="0" err="1"/>
              <a:t>hanya</a:t>
            </a:r>
            <a:r>
              <a:rPr lang="en-US" dirty="0"/>
              <a:t> </a:t>
            </a:r>
            <a:r>
              <a:rPr lang="en-US" dirty="0" err="1"/>
              <a:t>sebuah</a:t>
            </a:r>
            <a:r>
              <a:rPr lang="en-US" dirty="0"/>
              <a:t> </a:t>
            </a:r>
            <a:r>
              <a:rPr lang="en-US" dirty="0" err="1"/>
              <a:t>ringkasan</a:t>
            </a:r>
            <a:r>
              <a:rPr lang="en-US" dirty="0"/>
              <a:t> </a:t>
            </a:r>
            <a:r>
              <a:rPr lang="en-US" dirty="0" err="1"/>
              <a:t>atau</a:t>
            </a:r>
            <a:r>
              <a:rPr lang="en-US" dirty="0"/>
              <a:t> </a:t>
            </a:r>
            <a:r>
              <a:rPr lang="en-US" dirty="0" err="1"/>
              <a:t>rangkuman</a:t>
            </a:r>
            <a:r>
              <a:rPr lang="en-US" dirty="0"/>
              <a:t>.</a:t>
            </a:r>
            <a:endParaRPr dirty="0"/>
          </a:p>
        </p:txBody>
      </p:sp>
    </p:spTree>
    <p:extLst>
      <p:ext uri="{BB962C8B-B14F-4D97-AF65-F5344CB8AC3E}">
        <p14:creationId xmlns:p14="http://schemas.microsoft.com/office/powerpoint/2010/main" val="41640862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85"/>
        <p:cNvGrpSpPr/>
        <p:nvPr/>
      </p:nvGrpSpPr>
      <p:grpSpPr>
        <a:xfrm>
          <a:off x="0" y="0"/>
          <a:ext cx="0" cy="0"/>
          <a:chOff x="0" y="0"/>
          <a:chExt cx="0" cy="0"/>
        </a:xfrm>
      </p:grpSpPr>
      <p:sp>
        <p:nvSpPr>
          <p:cNvPr id="686" name="Google Shape;686;p63"/>
          <p:cNvSpPr txBox="1">
            <a:spLocks noGrp="1"/>
          </p:cNvSpPr>
          <p:nvPr>
            <p:ph type="title"/>
          </p:nvPr>
        </p:nvSpPr>
        <p:spPr>
          <a:xfrm>
            <a:off x="720000" y="270858"/>
            <a:ext cx="7704000" cy="572700"/>
          </a:xfrm>
          <a:prstGeom prst="rect">
            <a:avLst/>
          </a:prstGeom>
        </p:spPr>
        <p:txBody>
          <a:bodyPr spcFirstLastPara="1" wrap="square" lIns="91425" tIns="91425" rIns="91425" bIns="91425" anchor="t" anchorCtr="0">
            <a:noAutofit/>
          </a:bodyPr>
          <a:lstStyle/>
          <a:p>
            <a:pPr lvl="2"/>
            <a:r>
              <a:rPr lang="en-US" sz="3200" b="1" dirty="0" err="1"/>
              <a:t>Perbedaan</a:t>
            </a:r>
            <a:r>
              <a:rPr lang="en-US" sz="3200" b="1" dirty="0"/>
              <a:t> Data Mart </a:t>
            </a:r>
            <a:r>
              <a:rPr lang="en-US" sz="3200" b="1" dirty="0" err="1"/>
              <a:t>dengan</a:t>
            </a:r>
            <a:r>
              <a:rPr lang="en-US" sz="3200" b="1" dirty="0"/>
              <a:t> Data Warehouse</a:t>
            </a:r>
          </a:p>
        </p:txBody>
      </p:sp>
      <p:sp>
        <p:nvSpPr>
          <p:cNvPr id="687" name="Google Shape;687;p63"/>
          <p:cNvSpPr txBox="1">
            <a:spLocks noGrp="1"/>
          </p:cNvSpPr>
          <p:nvPr>
            <p:ph type="title" idx="2"/>
          </p:nvPr>
        </p:nvSpPr>
        <p:spPr>
          <a:xfrm>
            <a:off x="719998" y="1980700"/>
            <a:ext cx="1475737"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Ketiga</a:t>
            </a:r>
            <a:endParaRPr dirty="0"/>
          </a:p>
        </p:txBody>
      </p:sp>
      <p:sp>
        <p:nvSpPr>
          <p:cNvPr id="688" name="Google Shape;688;p63"/>
          <p:cNvSpPr txBox="1">
            <a:spLocks noGrp="1"/>
          </p:cNvSpPr>
          <p:nvPr>
            <p:ph type="title" idx="3"/>
          </p:nvPr>
        </p:nvSpPr>
        <p:spPr>
          <a:xfrm>
            <a:off x="719998" y="3418875"/>
            <a:ext cx="1475737"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Keempat</a:t>
            </a:r>
            <a:endParaRPr dirty="0"/>
          </a:p>
        </p:txBody>
      </p:sp>
      <p:sp>
        <p:nvSpPr>
          <p:cNvPr id="689" name="Google Shape;689;p63"/>
          <p:cNvSpPr txBox="1">
            <a:spLocks noGrp="1"/>
          </p:cNvSpPr>
          <p:nvPr>
            <p:ph type="subTitle" idx="1"/>
          </p:nvPr>
        </p:nvSpPr>
        <p:spPr>
          <a:xfrm>
            <a:off x="2147099" y="1541500"/>
            <a:ext cx="5951375" cy="1272000"/>
          </a:xfrm>
          <a:prstGeom prst="rect">
            <a:avLst/>
          </a:prstGeom>
        </p:spPr>
        <p:txBody>
          <a:bodyPr spcFirstLastPara="1" wrap="square" lIns="91425" tIns="91425" rIns="91425" bIns="91425" anchor="ctr" anchorCtr="0">
            <a:noAutofit/>
          </a:bodyPr>
          <a:lstStyle/>
          <a:p>
            <a:pPr marL="0" lvl="0" indent="0" algn="just">
              <a:buNone/>
            </a:pPr>
            <a:r>
              <a:rPr lang="en-US" dirty="0"/>
              <a:t>Data Warehouse </a:t>
            </a:r>
            <a:r>
              <a:rPr lang="en-US" dirty="0" err="1"/>
              <a:t>lebih</a:t>
            </a:r>
            <a:r>
              <a:rPr lang="en-US" dirty="0"/>
              <a:t> </a:t>
            </a:r>
            <a:r>
              <a:rPr lang="en-US" dirty="0" err="1"/>
              <a:t>baik</a:t>
            </a:r>
            <a:r>
              <a:rPr lang="en-US" dirty="0"/>
              <a:t> </a:t>
            </a:r>
            <a:r>
              <a:rPr lang="en-US" dirty="0" err="1"/>
              <a:t>dan</a:t>
            </a:r>
            <a:r>
              <a:rPr lang="en-US" dirty="0"/>
              <a:t> </a:t>
            </a:r>
            <a:r>
              <a:rPr lang="en-US" dirty="0" err="1"/>
              <a:t>lebih</a:t>
            </a:r>
            <a:r>
              <a:rPr lang="en-US" dirty="0"/>
              <a:t> </a:t>
            </a:r>
            <a:r>
              <a:rPr lang="en-US" dirty="0" err="1"/>
              <a:t>luas</a:t>
            </a:r>
            <a:r>
              <a:rPr lang="en-US" dirty="0"/>
              <a:t> di </a:t>
            </a:r>
            <a:r>
              <a:rPr lang="en-US" dirty="0" err="1"/>
              <a:t>dalam</a:t>
            </a:r>
            <a:r>
              <a:rPr lang="en-US" dirty="0"/>
              <a:t> </a:t>
            </a:r>
            <a:r>
              <a:rPr lang="en-US" dirty="0" err="1"/>
              <a:t>mengintegrasikan</a:t>
            </a:r>
            <a:r>
              <a:rPr lang="en-US" dirty="0"/>
              <a:t> </a:t>
            </a:r>
            <a:r>
              <a:rPr lang="en-US" dirty="0" err="1"/>
              <a:t>semua</a:t>
            </a:r>
            <a:r>
              <a:rPr lang="en-US" dirty="0"/>
              <a:t> data </a:t>
            </a:r>
            <a:r>
              <a:rPr lang="en-US" dirty="0" err="1"/>
              <a:t>dari</a:t>
            </a:r>
            <a:r>
              <a:rPr lang="en-US" dirty="0"/>
              <a:t> </a:t>
            </a:r>
            <a:r>
              <a:rPr lang="en-US" dirty="0" err="1"/>
              <a:t>berbagai</a:t>
            </a:r>
            <a:r>
              <a:rPr lang="en-US" dirty="0"/>
              <a:t> </a:t>
            </a:r>
            <a:r>
              <a:rPr lang="en-US" dirty="0" err="1"/>
              <a:t>sumber</a:t>
            </a:r>
            <a:r>
              <a:rPr lang="en-US" dirty="0"/>
              <a:t> data . </a:t>
            </a:r>
            <a:r>
              <a:rPr lang="en-US" dirty="0" err="1"/>
              <a:t>Sedangkan</a:t>
            </a:r>
            <a:r>
              <a:rPr lang="en-US" dirty="0"/>
              <a:t> </a:t>
            </a:r>
            <a:r>
              <a:rPr lang="en-US" dirty="0" err="1"/>
              <a:t>pada</a:t>
            </a:r>
            <a:r>
              <a:rPr lang="en-US" dirty="0"/>
              <a:t> Data Mart data yang </a:t>
            </a:r>
            <a:r>
              <a:rPr lang="en-US" dirty="0" err="1"/>
              <a:t>terintregasi</a:t>
            </a:r>
            <a:r>
              <a:rPr lang="en-US" dirty="0"/>
              <a:t> di </a:t>
            </a:r>
            <a:r>
              <a:rPr lang="en-US" dirty="0" err="1"/>
              <a:t>dalamnya</a:t>
            </a:r>
            <a:r>
              <a:rPr lang="en-US" dirty="0"/>
              <a:t> </a:t>
            </a:r>
            <a:r>
              <a:rPr lang="en-US" dirty="0" err="1"/>
              <a:t>hanya</a:t>
            </a:r>
            <a:r>
              <a:rPr lang="en-US" dirty="0"/>
              <a:t> </a:t>
            </a:r>
            <a:r>
              <a:rPr lang="en-US" dirty="0" err="1"/>
              <a:t>spesifik</a:t>
            </a:r>
            <a:r>
              <a:rPr lang="en-US" dirty="0"/>
              <a:t> </a:t>
            </a:r>
            <a:r>
              <a:rPr lang="en-US" dirty="0" err="1"/>
              <a:t>pada</a:t>
            </a:r>
            <a:r>
              <a:rPr lang="en-US" dirty="0"/>
              <a:t> data-data </a:t>
            </a:r>
            <a:r>
              <a:rPr lang="en-US" dirty="0" err="1"/>
              <a:t>sesuai</a:t>
            </a:r>
            <a:r>
              <a:rPr lang="en-US" dirty="0"/>
              <a:t> </a:t>
            </a:r>
            <a:r>
              <a:rPr lang="en-US" dirty="0" err="1"/>
              <a:t>subjek</a:t>
            </a:r>
            <a:r>
              <a:rPr lang="en-US" dirty="0"/>
              <a:t> </a:t>
            </a:r>
            <a:r>
              <a:rPr lang="en-US" dirty="0" err="1"/>
              <a:t>saja</a:t>
            </a:r>
            <a:r>
              <a:rPr lang="en-US" dirty="0"/>
              <a:t> </a:t>
            </a:r>
            <a:r>
              <a:rPr lang="en-US" dirty="0" err="1"/>
              <a:t>ataupun</a:t>
            </a:r>
            <a:r>
              <a:rPr lang="en-US" dirty="0"/>
              <a:t> </a:t>
            </a:r>
            <a:r>
              <a:rPr lang="en-US" dirty="0" err="1"/>
              <a:t>justru</a:t>
            </a:r>
            <a:r>
              <a:rPr lang="en-US" dirty="0"/>
              <a:t> </a:t>
            </a:r>
            <a:r>
              <a:rPr lang="en-US" dirty="0" err="1"/>
              <a:t>berasal</a:t>
            </a:r>
            <a:r>
              <a:rPr lang="en-US" dirty="0"/>
              <a:t> </a:t>
            </a:r>
            <a:r>
              <a:rPr lang="en-US" dirty="0" err="1"/>
              <a:t>dari</a:t>
            </a:r>
            <a:r>
              <a:rPr lang="en-US" dirty="0"/>
              <a:t> Data Warehouse.</a:t>
            </a:r>
            <a:endParaRPr dirty="0"/>
          </a:p>
        </p:txBody>
      </p:sp>
      <p:sp>
        <p:nvSpPr>
          <p:cNvPr id="690" name="Google Shape;690;p63"/>
          <p:cNvSpPr txBox="1">
            <a:spLocks noGrp="1"/>
          </p:cNvSpPr>
          <p:nvPr>
            <p:ph type="subTitle" idx="4"/>
          </p:nvPr>
        </p:nvSpPr>
        <p:spPr>
          <a:xfrm>
            <a:off x="2005001" y="2979675"/>
            <a:ext cx="6093474" cy="1272000"/>
          </a:xfrm>
          <a:prstGeom prst="rect">
            <a:avLst/>
          </a:prstGeom>
        </p:spPr>
        <p:txBody>
          <a:bodyPr spcFirstLastPara="1" wrap="square" lIns="91425" tIns="91425" rIns="91425" bIns="91425" anchor="ctr" anchorCtr="0">
            <a:noAutofit/>
          </a:bodyPr>
          <a:lstStyle/>
          <a:p>
            <a:pPr marL="139700" lvl="0" indent="0" algn="just">
              <a:buNone/>
            </a:pPr>
            <a:r>
              <a:rPr lang="en-US" dirty="0" err="1"/>
              <a:t>Apabila</a:t>
            </a:r>
            <a:r>
              <a:rPr lang="en-US" dirty="0"/>
              <a:t> </a:t>
            </a:r>
            <a:r>
              <a:rPr lang="en-US" dirty="0" err="1"/>
              <a:t>dikaitkan</a:t>
            </a:r>
            <a:r>
              <a:rPr lang="en-US" dirty="0"/>
              <a:t> </a:t>
            </a:r>
            <a:r>
              <a:rPr lang="en-US" dirty="0" err="1"/>
              <a:t>dengan</a:t>
            </a:r>
            <a:r>
              <a:rPr lang="en-US" dirty="0"/>
              <a:t> model </a:t>
            </a:r>
            <a:r>
              <a:rPr lang="en-US" dirty="0" err="1"/>
              <a:t>pada</a:t>
            </a:r>
            <a:r>
              <a:rPr lang="en-US" dirty="0"/>
              <a:t> Data Multidimensional, </a:t>
            </a:r>
            <a:r>
              <a:rPr lang="en-US" dirty="0" err="1"/>
              <a:t>maka</a:t>
            </a:r>
            <a:r>
              <a:rPr lang="en-US" dirty="0"/>
              <a:t> Data Warehouse </a:t>
            </a:r>
            <a:r>
              <a:rPr lang="en-US" dirty="0" err="1"/>
              <a:t>tidaklah</a:t>
            </a:r>
            <a:r>
              <a:rPr lang="en-US" dirty="0"/>
              <a:t> </a:t>
            </a:r>
            <a:r>
              <a:rPr lang="en-US" dirty="0" err="1"/>
              <a:t>terkait</a:t>
            </a:r>
            <a:r>
              <a:rPr lang="en-US" dirty="0"/>
              <a:t> </a:t>
            </a:r>
            <a:r>
              <a:rPr lang="en-US" dirty="0" err="1"/>
              <a:t>pada</a:t>
            </a:r>
            <a:r>
              <a:rPr lang="en-US" dirty="0"/>
              <a:t> model-model </a:t>
            </a:r>
            <a:r>
              <a:rPr lang="en-US" dirty="0" err="1"/>
              <a:t>dari</a:t>
            </a:r>
            <a:r>
              <a:rPr lang="en-US" dirty="0"/>
              <a:t> data multidimensional. </a:t>
            </a:r>
            <a:r>
              <a:rPr lang="en-US" dirty="0" err="1"/>
              <a:t>Sebaliknya</a:t>
            </a:r>
            <a:r>
              <a:rPr lang="en-US" dirty="0"/>
              <a:t> Data Mart </a:t>
            </a:r>
            <a:r>
              <a:rPr lang="en-US" dirty="0" err="1"/>
              <a:t>lebih</a:t>
            </a:r>
            <a:r>
              <a:rPr lang="en-US" dirty="0"/>
              <a:t> </a:t>
            </a:r>
            <a:r>
              <a:rPr lang="en-US" dirty="0" err="1"/>
              <a:t>berfokus</a:t>
            </a:r>
            <a:r>
              <a:rPr lang="en-US" dirty="0"/>
              <a:t> </a:t>
            </a:r>
            <a:r>
              <a:rPr lang="en-US" dirty="0" err="1"/>
              <a:t>pada</a:t>
            </a:r>
            <a:r>
              <a:rPr lang="en-US" dirty="0"/>
              <a:t> model Star Schema, </a:t>
            </a:r>
            <a:r>
              <a:rPr lang="en-US" dirty="0" err="1"/>
              <a:t>sebagai</a:t>
            </a:r>
            <a:r>
              <a:rPr lang="en-US" dirty="0"/>
              <a:t> </a:t>
            </a:r>
            <a:r>
              <a:rPr lang="en-US" dirty="0" err="1"/>
              <a:t>salah</a:t>
            </a:r>
            <a:r>
              <a:rPr lang="en-US" dirty="0"/>
              <a:t> </a:t>
            </a:r>
            <a:r>
              <a:rPr lang="en-US" dirty="0" err="1"/>
              <a:t>satu</a:t>
            </a:r>
            <a:r>
              <a:rPr lang="en-US" dirty="0"/>
              <a:t> model </a:t>
            </a:r>
            <a:r>
              <a:rPr lang="en-US" dirty="0" err="1"/>
              <a:t>pada</a:t>
            </a:r>
            <a:r>
              <a:rPr lang="en-US" dirty="0"/>
              <a:t> data multi data dimensional.</a:t>
            </a:r>
          </a:p>
        </p:txBody>
      </p:sp>
      <p:cxnSp>
        <p:nvCxnSpPr>
          <p:cNvPr id="691" name="Google Shape;691;p63"/>
          <p:cNvCxnSpPr/>
          <p:nvPr/>
        </p:nvCxnSpPr>
        <p:spPr>
          <a:xfrm>
            <a:off x="735875" y="2899571"/>
            <a:ext cx="7362600" cy="0"/>
          </a:xfrm>
          <a:prstGeom prst="straightConnector1">
            <a:avLst/>
          </a:prstGeom>
          <a:noFill/>
          <a:ln w="9525" cap="flat" cmpd="sng">
            <a:solidFill>
              <a:schemeClr val="dk1"/>
            </a:solidFill>
            <a:prstDash val="solid"/>
            <a:round/>
            <a:headEnd type="none" w="med" len="med"/>
            <a:tailEnd type="none" w="med" len="med"/>
          </a:ln>
        </p:spPr>
      </p:cxnSp>
    </p:spTree>
    <p:extLst>
      <p:ext uri="{BB962C8B-B14F-4D97-AF65-F5344CB8AC3E}">
        <p14:creationId xmlns:p14="http://schemas.microsoft.com/office/powerpoint/2010/main" val="395769377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85"/>
        <p:cNvGrpSpPr/>
        <p:nvPr/>
      </p:nvGrpSpPr>
      <p:grpSpPr>
        <a:xfrm>
          <a:off x="0" y="0"/>
          <a:ext cx="0" cy="0"/>
          <a:chOff x="0" y="0"/>
          <a:chExt cx="0" cy="0"/>
        </a:xfrm>
      </p:grpSpPr>
      <p:sp>
        <p:nvSpPr>
          <p:cNvPr id="686" name="Google Shape;686;p63"/>
          <p:cNvSpPr txBox="1">
            <a:spLocks noGrp="1"/>
          </p:cNvSpPr>
          <p:nvPr>
            <p:ph type="title"/>
          </p:nvPr>
        </p:nvSpPr>
        <p:spPr>
          <a:xfrm>
            <a:off x="720000" y="270858"/>
            <a:ext cx="7704000" cy="572700"/>
          </a:xfrm>
          <a:prstGeom prst="rect">
            <a:avLst/>
          </a:prstGeom>
        </p:spPr>
        <p:txBody>
          <a:bodyPr spcFirstLastPara="1" wrap="square" lIns="91425" tIns="91425" rIns="91425" bIns="91425" anchor="t" anchorCtr="0">
            <a:noAutofit/>
          </a:bodyPr>
          <a:lstStyle/>
          <a:p>
            <a:pPr lvl="2"/>
            <a:r>
              <a:rPr lang="en-US" sz="3200" b="1" dirty="0" err="1"/>
              <a:t>Perbedaan</a:t>
            </a:r>
            <a:r>
              <a:rPr lang="en-US" sz="3200" b="1" dirty="0"/>
              <a:t> Data Mart </a:t>
            </a:r>
            <a:r>
              <a:rPr lang="en-US" sz="3200" b="1" dirty="0" err="1"/>
              <a:t>dengan</a:t>
            </a:r>
            <a:r>
              <a:rPr lang="en-US" sz="3200" b="1" dirty="0"/>
              <a:t> Data Warehouse</a:t>
            </a:r>
          </a:p>
        </p:txBody>
      </p:sp>
      <p:sp>
        <p:nvSpPr>
          <p:cNvPr id="687" name="Google Shape;687;p63"/>
          <p:cNvSpPr txBox="1">
            <a:spLocks noGrp="1"/>
          </p:cNvSpPr>
          <p:nvPr>
            <p:ph type="title" idx="2"/>
          </p:nvPr>
        </p:nvSpPr>
        <p:spPr>
          <a:xfrm>
            <a:off x="719998" y="1714806"/>
            <a:ext cx="1475737"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Kelima</a:t>
            </a:r>
            <a:endParaRPr dirty="0"/>
          </a:p>
        </p:txBody>
      </p:sp>
      <p:sp>
        <p:nvSpPr>
          <p:cNvPr id="689" name="Google Shape;689;p63"/>
          <p:cNvSpPr txBox="1">
            <a:spLocks noGrp="1"/>
          </p:cNvSpPr>
          <p:nvPr>
            <p:ph type="subTitle" idx="1"/>
          </p:nvPr>
        </p:nvSpPr>
        <p:spPr>
          <a:xfrm>
            <a:off x="2147099" y="1275606"/>
            <a:ext cx="5951375" cy="1272000"/>
          </a:xfrm>
          <a:prstGeom prst="rect">
            <a:avLst/>
          </a:prstGeom>
        </p:spPr>
        <p:txBody>
          <a:bodyPr spcFirstLastPara="1" wrap="square" lIns="91425" tIns="91425" rIns="91425" bIns="91425" anchor="ctr" anchorCtr="0">
            <a:noAutofit/>
          </a:bodyPr>
          <a:lstStyle/>
          <a:p>
            <a:pPr marL="0" lvl="0" indent="0" algn="just">
              <a:buNone/>
            </a:pPr>
            <a:r>
              <a:rPr lang="en-US" dirty="0" err="1"/>
              <a:t>Secara</a:t>
            </a:r>
            <a:r>
              <a:rPr lang="en-US" dirty="0"/>
              <a:t> </a:t>
            </a:r>
            <a:r>
              <a:rPr lang="en-US" dirty="0" err="1"/>
              <a:t>prinsip</a:t>
            </a:r>
            <a:r>
              <a:rPr lang="en-US" dirty="0"/>
              <a:t>, Data Warehouse </a:t>
            </a:r>
            <a:r>
              <a:rPr lang="en-US" dirty="0" err="1"/>
              <a:t>bertujuan</a:t>
            </a:r>
            <a:r>
              <a:rPr lang="en-US" dirty="0"/>
              <a:t> </a:t>
            </a:r>
            <a:r>
              <a:rPr lang="en-US" dirty="0" err="1"/>
              <a:t>untuk</a:t>
            </a:r>
            <a:r>
              <a:rPr lang="en-US" dirty="0"/>
              <a:t> </a:t>
            </a:r>
            <a:r>
              <a:rPr lang="en-US" dirty="0" err="1"/>
              <a:t>memudahkan</a:t>
            </a:r>
            <a:r>
              <a:rPr lang="en-US" dirty="0"/>
              <a:t> di </a:t>
            </a:r>
            <a:r>
              <a:rPr lang="en-US" dirty="0" err="1"/>
              <a:t>dalam</a:t>
            </a:r>
            <a:r>
              <a:rPr lang="en-US" dirty="0"/>
              <a:t> proses </a:t>
            </a:r>
            <a:r>
              <a:rPr lang="en-US" dirty="0" err="1"/>
              <a:t>analisi</a:t>
            </a:r>
            <a:r>
              <a:rPr lang="en-US" dirty="0"/>
              <a:t> data </a:t>
            </a:r>
            <a:r>
              <a:rPr lang="en-US" dirty="0" err="1"/>
              <a:t>dan</a:t>
            </a:r>
            <a:r>
              <a:rPr lang="en-US" dirty="0"/>
              <a:t> </a:t>
            </a:r>
            <a:r>
              <a:rPr lang="en-US" dirty="0" err="1"/>
              <a:t>pengambilan</a:t>
            </a:r>
            <a:r>
              <a:rPr lang="en-US" dirty="0"/>
              <a:t> </a:t>
            </a:r>
            <a:r>
              <a:rPr lang="en-US" dirty="0" err="1"/>
              <a:t>keputusan</a:t>
            </a:r>
            <a:r>
              <a:rPr lang="en-US" dirty="0"/>
              <a:t>. Data Mart </a:t>
            </a:r>
            <a:r>
              <a:rPr lang="en-US" dirty="0" err="1"/>
              <a:t>bersifat</a:t>
            </a:r>
            <a:r>
              <a:rPr lang="en-US" dirty="0"/>
              <a:t> </a:t>
            </a:r>
            <a:r>
              <a:rPr lang="en-US" dirty="0" err="1"/>
              <a:t>taktikal</a:t>
            </a:r>
            <a:r>
              <a:rPr lang="en-US" dirty="0"/>
              <a:t> </a:t>
            </a:r>
            <a:r>
              <a:rPr lang="en-US" dirty="0" err="1"/>
              <a:t>dan</a:t>
            </a:r>
            <a:r>
              <a:rPr lang="en-US" dirty="0"/>
              <a:t> </a:t>
            </a:r>
            <a:r>
              <a:rPr lang="en-US" dirty="0" err="1"/>
              <a:t>praktis</a:t>
            </a:r>
            <a:r>
              <a:rPr lang="en-US" dirty="0"/>
              <a:t> di </a:t>
            </a:r>
            <a:r>
              <a:rPr lang="en-US" dirty="0" err="1"/>
              <a:t>dalam</a:t>
            </a:r>
            <a:r>
              <a:rPr lang="en-US" dirty="0"/>
              <a:t> </a:t>
            </a:r>
            <a:r>
              <a:rPr lang="en-US" dirty="0" err="1"/>
              <a:t>penyediaan</a:t>
            </a:r>
            <a:r>
              <a:rPr lang="en-US" dirty="0"/>
              <a:t> data </a:t>
            </a:r>
            <a:r>
              <a:rPr lang="en-US" dirty="0" err="1"/>
              <a:t>untuk</a:t>
            </a:r>
            <a:r>
              <a:rPr lang="en-US" dirty="0"/>
              <a:t> </a:t>
            </a:r>
            <a:r>
              <a:rPr lang="en-US" dirty="0" err="1"/>
              <a:t>analis</a:t>
            </a:r>
            <a:r>
              <a:rPr lang="en-US" dirty="0"/>
              <a:t> </a:t>
            </a:r>
            <a:r>
              <a:rPr lang="en-US" dirty="0" err="1"/>
              <a:t>secara</a:t>
            </a:r>
            <a:r>
              <a:rPr lang="en-US" dirty="0"/>
              <a:t> </a:t>
            </a:r>
            <a:r>
              <a:rPr lang="en-US" dirty="0" err="1"/>
              <a:t>spesifik</a:t>
            </a:r>
            <a:r>
              <a:rPr lang="en-US" dirty="0"/>
              <a:t>.</a:t>
            </a:r>
            <a:endParaRPr dirty="0"/>
          </a:p>
        </p:txBody>
      </p:sp>
      <p:cxnSp>
        <p:nvCxnSpPr>
          <p:cNvPr id="691" name="Google Shape;691;p63"/>
          <p:cNvCxnSpPr/>
          <p:nvPr/>
        </p:nvCxnSpPr>
        <p:spPr>
          <a:xfrm>
            <a:off x="735875" y="2633677"/>
            <a:ext cx="7362600" cy="0"/>
          </a:xfrm>
          <a:prstGeom prst="straightConnector1">
            <a:avLst/>
          </a:prstGeom>
          <a:noFill/>
          <a:ln w="9525" cap="flat" cmpd="sng">
            <a:solidFill>
              <a:schemeClr val="dk1"/>
            </a:solidFill>
            <a:prstDash val="solid"/>
            <a:round/>
            <a:headEnd type="none" w="med" len="med"/>
            <a:tailEnd type="none" w="med" len="med"/>
          </a:ln>
        </p:spPr>
      </p:cxnSp>
    </p:spTree>
    <p:extLst>
      <p:ext uri="{BB962C8B-B14F-4D97-AF65-F5344CB8AC3E}">
        <p14:creationId xmlns:p14="http://schemas.microsoft.com/office/powerpoint/2010/main" val="903859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98"/>
        <p:cNvGrpSpPr/>
        <p:nvPr/>
      </p:nvGrpSpPr>
      <p:grpSpPr>
        <a:xfrm>
          <a:off x="0" y="0"/>
          <a:ext cx="0" cy="0"/>
          <a:chOff x="0" y="0"/>
          <a:chExt cx="0" cy="0"/>
        </a:xfrm>
      </p:grpSpPr>
      <p:sp>
        <p:nvSpPr>
          <p:cNvPr id="599" name="Google Shape;599;p58"/>
          <p:cNvSpPr txBox="1">
            <a:spLocks noGrp="1"/>
          </p:cNvSpPr>
          <p:nvPr>
            <p:ph type="title"/>
          </p:nvPr>
        </p:nvSpPr>
        <p:spPr>
          <a:xfrm flipH="1">
            <a:off x="2843808" y="1761725"/>
            <a:ext cx="4259692" cy="1673100"/>
          </a:xfrm>
          <a:prstGeom prst="rect">
            <a:avLst/>
          </a:prstGeom>
        </p:spPr>
        <p:txBody>
          <a:bodyPr spcFirstLastPara="1" wrap="square" lIns="91425" tIns="91425" rIns="91425" bIns="91425" anchor="b" anchorCtr="0">
            <a:noAutofit/>
          </a:bodyPr>
          <a:lstStyle/>
          <a:p>
            <a:pPr lvl="0">
              <a:buSzPts val="1100"/>
            </a:pPr>
            <a:r>
              <a:rPr lang="en-US" dirty="0" err="1"/>
              <a:t>Tabel</a:t>
            </a:r>
            <a:r>
              <a:rPr lang="en-US" dirty="0"/>
              <a:t> Relational </a:t>
            </a:r>
            <a:r>
              <a:rPr lang="en-US" dirty="0" err="1"/>
              <a:t>dan</a:t>
            </a:r>
            <a:r>
              <a:rPr lang="en-US" dirty="0"/>
              <a:t> Data </a:t>
            </a:r>
            <a:r>
              <a:rPr lang="en-US" dirty="0" err="1"/>
              <a:t>Relasional</a:t>
            </a:r>
            <a:endParaRPr dirty="0"/>
          </a:p>
        </p:txBody>
      </p:sp>
      <p:sp>
        <p:nvSpPr>
          <p:cNvPr id="600" name="Google Shape;600;p58"/>
          <p:cNvSpPr txBox="1">
            <a:spLocks noGrp="1"/>
          </p:cNvSpPr>
          <p:nvPr>
            <p:ph type="title" idx="2"/>
          </p:nvPr>
        </p:nvSpPr>
        <p:spPr>
          <a:xfrm flipH="1">
            <a:off x="7200900" y="2027725"/>
            <a:ext cx="1223100" cy="1223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
        <p:nvSpPr>
          <p:cNvPr id="601" name="Google Shape;601;p58"/>
          <p:cNvSpPr txBox="1">
            <a:spLocks noGrp="1"/>
          </p:cNvSpPr>
          <p:nvPr>
            <p:ph type="subTitle" idx="1"/>
          </p:nvPr>
        </p:nvSpPr>
        <p:spPr>
          <a:xfrm flipH="1">
            <a:off x="3437700" y="3765525"/>
            <a:ext cx="4986300" cy="598500"/>
          </a:xfrm>
          <a:prstGeom prst="rect">
            <a:avLst/>
          </a:prstGeom>
        </p:spPr>
        <p:txBody>
          <a:bodyPr spcFirstLastPara="1" wrap="square" lIns="91425" tIns="91425" rIns="91425" bIns="91425" anchor="t" anchorCtr="0">
            <a:noAutofit/>
          </a:bodyPr>
          <a:lstStyle/>
          <a:p>
            <a:pPr marL="0" indent="0">
              <a:spcAft>
                <a:spcPts val="1600"/>
              </a:spcAft>
              <a:buSzPts val="1100"/>
            </a:pPr>
            <a:r>
              <a:rPr lang="en" dirty="0"/>
              <a:t>Sebelum Memahami </a:t>
            </a:r>
            <a:r>
              <a:rPr lang="en-US" dirty="0" err="1"/>
              <a:t>tabel</a:t>
            </a:r>
            <a:r>
              <a:rPr lang="en-US" dirty="0"/>
              <a:t> </a:t>
            </a:r>
            <a:r>
              <a:rPr lang="en-US" dirty="0" err="1"/>
              <a:t>relasional</a:t>
            </a:r>
            <a:r>
              <a:rPr lang="en-US" dirty="0"/>
              <a:t>, </a:t>
            </a:r>
            <a:r>
              <a:rPr lang="en-US" dirty="0" err="1"/>
              <a:t>dan</a:t>
            </a:r>
            <a:r>
              <a:rPr lang="en-US" dirty="0"/>
              <a:t> data </a:t>
            </a:r>
            <a:r>
              <a:rPr lang="en-US" dirty="0" err="1"/>
              <a:t>relasional</a:t>
            </a:r>
            <a:r>
              <a:rPr lang="en-US" dirty="0"/>
              <a:t>, </a:t>
            </a:r>
            <a:r>
              <a:rPr lang="en-US" dirty="0" err="1"/>
              <a:t>sebagai</a:t>
            </a:r>
            <a:r>
              <a:rPr lang="en-US" dirty="0"/>
              <a:t> </a:t>
            </a:r>
            <a:r>
              <a:rPr lang="en-US" dirty="0" err="1"/>
              <a:t>konsep</a:t>
            </a:r>
            <a:r>
              <a:rPr lang="en-US" dirty="0"/>
              <a:t> </a:t>
            </a:r>
            <a:r>
              <a:rPr lang="en-US" dirty="0" err="1"/>
              <a:t>dasar</a:t>
            </a:r>
            <a:r>
              <a:rPr lang="en-US" dirty="0"/>
              <a:t> </a:t>
            </a:r>
            <a:r>
              <a:rPr lang="en-US" dirty="0" err="1"/>
              <a:t>untuk</a:t>
            </a:r>
            <a:r>
              <a:rPr lang="en-US" dirty="0"/>
              <a:t> data </a:t>
            </a:r>
            <a:r>
              <a:rPr lang="en-US" dirty="0" err="1"/>
              <a:t>pada</a:t>
            </a:r>
            <a:r>
              <a:rPr lang="en-US" dirty="0"/>
              <a:t> </a:t>
            </a:r>
            <a:r>
              <a:rPr lang="en-US" dirty="0" err="1"/>
              <a:t>tabel</a:t>
            </a:r>
            <a:r>
              <a:rPr lang="en-US" dirty="0"/>
              <a:t> </a:t>
            </a:r>
            <a:r>
              <a:rPr lang="en-US" dirty="0" err="1"/>
              <a:t>dua</a:t>
            </a:r>
            <a:r>
              <a:rPr lang="en-US" dirty="0"/>
              <a:t> </a:t>
            </a:r>
            <a:r>
              <a:rPr lang="en-US" dirty="0" err="1"/>
              <a:t>dimensi</a:t>
            </a:r>
            <a:r>
              <a:rPr lang="en-US" dirty="0"/>
              <a:t>. </a:t>
            </a:r>
          </a:p>
          <a:p>
            <a:pPr marL="0" lvl="0" indent="0" algn="r" rtl="0">
              <a:spcBef>
                <a:spcPts val="0"/>
              </a:spcBef>
              <a:spcAft>
                <a:spcPts val="1600"/>
              </a:spcAft>
              <a:buClr>
                <a:schemeClr val="dk1"/>
              </a:buClr>
              <a:buSzPts val="1100"/>
              <a:buFont typeface="Arial"/>
              <a:buNone/>
            </a:pPr>
            <a:endParaRPr dirty="0"/>
          </a:p>
        </p:txBody>
      </p:sp>
      <p:cxnSp>
        <p:nvCxnSpPr>
          <p:cNvPr id="602" name="Google Shape;602;p58"/>
          <p:cNvCxnSpPr/>
          <p:nvPr/>
        </p:nvCxnSpPr>
        <p:spPr>
          <a:xfrm rot="10800000">
            <a:off x="2018712" y="3600175"/>
            <a:ext cx="6405300" cy="0"/>
          </a:xfrm>
          <a:prstGeom prst="straightConnector1">
            <a:avLst/>
          </a:prstGeom>
          <a:noFill/>
          <a:ln w="9525" cap="flat" cmpd="sng">
            <a:solidFill>
              <a:schemeClr val="dk1"/>
            </a:solidFill>
            <a:prstDash val="solid"/>
            <a:round/>
            <a:headEnd type="none" w="med" len="med"/>
            <a:tailEnd type="none" w="med" len="med"/>
          </a:ln>
        </p:spPr>
      </p:cxnSp>
      <p:pic>
        <p:nvPicPr>
          <p:cNvPr id="610" name="Google Shape;610;p58"/>
          <p:cNvPicPr preferRelativeResize="0"/>
          <p:nvPr/>
        </p:nvPicPr>
        <p:blipFill>
          <a:blip r:embed="rId3">
            <a:alphaModFix/>
          </a:blip>
          <a:stretch>
            <a:fillRect/>
          </a:stretch>
        </p:blipFill>
        <p:spPr>
          <a:xfrm>
            <a:off x="11" y="12"/>
            <a:ext cx="2014201" cy="5143475"/>
          </a:xfrm>
          <a:prstGeom prst="rect">
            <a:avLst/>
          </a:prstGeom>
          <a:noFill/>
          <a:ln>
            <a:noFill/>
          </a:ln>
        </p:spPr>
      </p:pic>
    </p:spTree>
    <p:extLst>
      <p:ext uri="{BB962C8B-B14F-4D97-AF65-F5344CB8AC3E}">
        <p14:creationId xmlns:p14="http://schemas.microsoft.com/office/powerpoint/2010/main" val="38555171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42"/>
          <p:cNvSpPr txBox="1">
            <a:spLocks noGrp="1"/>
          </p:cNvSpPr>
          <p:nvPr>
            <p:ph type="title"/>
          </p:nvPr>
        </p:nvSpPr>
        <p:spPr>
          <a:xfrm>
            <a:off x="2812500" y="2715766"/>
            <a:ext cx="5239800" cy="841200"/>
          </a:xfrm>
          <a:prstGeom prst="rect">
            <a:avLst/>
          </a:prstGeom>
        </p:spPr>
        <p:txBody>
          <a:bodyPr spcFirstLastPara="1" wrap="square" lIns="91425" tIns="91425" rIns="91425" bIns="91425" anchor="b" anchorCtr="0">
            <a:noAutofit/>
          </a:bodyPr>
          <a:lstStyle/>
          <a:p>
            <a:pPr lvl="0"/>
            <a:r>
              <a:rPr lang="en-US" dirty="0" err="1"/>
              <a:t>Menegenal</a:t>
            </a:r>
            <a:r>
              <a:rPr lang="en-US" dirty="0"/>
              <a:t> </a:t>
            </a:r>
            <a:r>
              <a:rPr lang="en-US" dirty="0" err="1"/>
              <a:t>Tabel</a:t>
            </a:r>
            <a:r>
              <a:rPr lang="en-US" dirty="0"/>
              <a:t> Relational </a:t>
            </a:r>
            <a:r>
              <a:rPr lang="en-US" dirty="0" err="1"/>
              <a:t>Beserta</a:t>
            </a:r>
            <a:r>
              <a:rPr lang="en-US" dirty="0"/>
              <a:t> </a:t>
            </a:r>
            <a:r>
              <a:rPr lang="en-US" dirty="0" err="1"/>
              <a:t>Contoh</a:t>
            </a:r>
            <a:r>
              <a:rPr lang="en-US" dirty="0"/>
              <a:t> </a:t>
            </a:r>
            <a:endParaRPr dirty="0"/>
          </a:p>
        </p:txBody>
      </p:sp>
      <p:sp>
        <p:nvSpPr>
          <p:cNvPr id="282" name="Google Shape;282;p42"/>
          <p:cNvSpPr txBox="1">
            <a:spLocks noGrp="1"/>
          </p:cNvSpPr>
          <p:nvPr>
            <p:ph type="subTitle" idx="1"/>
          </p:nvPr>
        </p:nvSpPr>
        <p:spPr>
          <a:xfrm>
            <a:off x="2812500" y="3818782"/>
            <a:ext cx="5620100" cy="841200"/>
          </a:xfrm>
          <a:prstGeom prst="rect">
            <a:avLst/>
          </a:prstGeom>
        </p:spPr>
        <p:txBody>
          <a:bodyPr spcFirstLastPara="1" wrap="square" lIns="91425" tIns="91425" rIns="91425" bIns="91425" anchor="ctr" anchorCtr="0">
            <a:noAutofit/>
          </a:bodyPr>
          <a:lstStyle/>
          <a:p>
            <a:pPr marL="0" lvl="0" indent="0" algn="just">
              <a:buSzPts val="1100"/>
            </a:pPr>
            <a:r>
              <a:rPr lang="en-US" dirty="0"/>
              <a:t>Data-data </a:t>
            </a:r>
            <a:r>
              <a:rPr lang="en-US" dirty="0" err="1"/>
              <a:t>tersimpan</a:t>
            </a:r>
            <a:r>
              <a:rPr lang="en-US" dirty="0"/>
              <a:t> </a:t>
            </a:r>
            <a:r>
              <a:rPr lang="en-US" dirty="0" err="1"/>
              <a:t>pada</a:t>
            </a:r>
            <a:r>
              <a:rPr lang="en-US" dirty="0"/>
              <a:t> </a:t>
            </a:r>
            <a:r>
              <a:rPr lang="en-US" dirty="0" err="1"/>
              <a:t>sebuah</a:t>
            </a:r>
            <a:r>
              <a:rPr lang="en-US" dirty="0"/>
              <a:t> database yang </a:t>
            </a:r>
            <a:r>
              <a:rPr lang="en-US" dirty="0" err="1"/>
              <a:t>didesain</a:t>
            </a:r>
            <a:r>
              <a:rPr lang="en-US" dirty="0"/>
              <a:t> </a:t>
            </a:r>
            <a:r>
              <a:rPr lang="en-US" dirty="0" err="1"/>
              <a:t>menggunakan</a:t>
            </a:r>
            <a:r>
              <a:rPr lang="en-US" dirty="0"/>
              <a:t> model </a:t>
            </a:r>
            <a:r>
              <a:rPr lang="en-US" dirty="0" err="1"/>
              <a:t>relasional</a:t>
            </a:r>
            <a:r>
              <a:rPr lang="en-US" dirty="0"/>
              <a:t> , </a:t>
            </a:r>
            <a:r>
              <a:rPr lang="en-US" dirty="0" err="1"/>
              <a:t>ke</a:t>
            </a:r>
            <a:r>
              <a:rPr lang="en-US" dirty="0"/>
              <a:t> </a:t>
            </a:r>
            <a:r>
              <a:rPr lang="en-US" dirty="0" err="1"/>
              <a:t>dalam</a:t>
            </a:r>
            <a:r>
              <a:rPr lang="en-US" dirty="0"/>
              <a:t> </a:t>
            </a:r>
            <a:r>
              <a:rPr lang="en-US" dirty="0" err="1"/>
              <a:t>bentuk</a:t>
            </a:r>
            <a:r>
              <a:rPr lang="en-US" dirty="0"/>
              <a:t> </a:t>
            </a:r>
            <a:r>
              <a:rPr lang="en-US" dirty="0" err="1"/>
              <a:t>tabel</a:t>
            </a:r>
            <a:r>
              <a:rPr lang="en-US" dirty="0"/>
              <a:t> </a:t>
            </a:r>
            <a:r>
              <a:rPr lang="en-US" dirty="0" err="1"/>
              <a:t>dengan</a:t>
            </a:r>
            <a:r>
              <a:rPr lang="en-US" dirty="0"/>
              <a:t> </a:t>
            </a:r>
            <a:r>
              <a:rPr lang="en-US" dirty="0" err="1"/>
              <a:t>ketersediaan</a:t>
            </a:r>
            <a:r>
              <a:rPr lang="en-US" dirty="0"/>
              <a:t> </a:t>
            </a:r>
            <a:r>
              <a:rPr lang="en-US" dirty="0" err="1"/>
              <a:t>kolom</a:t>
            </a:r>
            <a:r>
              <a:rPr lang="en-US" dirty="0"/>
              <a:t> </a:t>
            </a:r>
            <a:r>
              <a:rPr lang="en-US" dirty="0" err="1"/>
              <a:t>dan</a:t>
            </a:r>
            <a:r>
              <a:rPr lang="en-US" dirty="0"/>
              <a:t> </a:t>
            </a:r>
            <a:r>
              <a:rPr lang="en-US" dirty="0" err="1"/>
              <a:t>baris</a:t>
            </a:r>
            <a:r>
              <a:rPr lang="en-US" dirty="0"/>
              <a:t> di </a:t>
            </a:r>
            <a:r>
              <a:rPr lang="en-US" dirty="0" err="1"/>
              <a:t>dalamnya</a:t>
            </a:r>
            <a:r>
              <a:rPr lang="en-US" dirty="0"/>
              <a:t>. </a:t>
            </a:r>
            <a:r>
              <a:rPr lang="en-US" dirty="0" err="1"/>
              <a:t>Bentuk</a:t>
            </a:r>
            <a:r>
              <a:rPr lang="en-US" dirty="0"/>
              <a:t> </a:t>
            </a:r>
            <a:r>
              <a:rPr lang="en-US" dirty="0" err="1"/>
              <a:t>keterhubungan</a:t>
            </a:r>
            <a:r>
              <a:rPr lang="en-US" dirty="0"/>
              <a:t> </a:t>
            </a:r>
            <a:r>
              <a:rPr lang="en-US" dirty="0" err="1"/>
              <a:t>antar</a:t>
            </a:r>
            <a:r>
              <a:rPr lang="en-US" dirty="0"/>
              <a:t> </a:t>
            </a:r>
            <a:r>
              <a:rPr lang="en-US" dirty="0" err="1"/>
              <a:t>tabel</a:t>
            </a:r>
            <a:r>
              <a:rPr lang="en-US" dirty="0"/>
              <a:t> </a:t>
            </a:r>
            <a:r>
              <a:rPr lang="en-US" dirty="0" err="1"/>
              <a:t>inilah</a:t>
            </a:r>
            <a:r>
              <a:rPr lang="en-US" dirty="0"/>
              <a:t> yang </a:t>
            </a:r>
            <a:r>
              <a:rPr lang="en-US" dirty="0" err="1"/>
              <a:t>disebut</a:t>
            </a:r>
            <a:r>
              <a:rPr lang="en-US" dirty="0"/>
              <a:t> </a:t>
            </a:r>
            <a:r>
              <a:rPr lang="en-US" dirty="0" err="1"/>
              <a:t>dengan</a:t>
            </a:r>
            <a:r>
              <a:rPr lang="en-US" dirty="0"/>
              <a:t> </a:t>
            </a:r>
            <a:r>
              <a:rPr lang="en-US" dirty="0" err="1"/>
              <a:t>Tabel</a:t>
            </a:r>
            <a:r>
              <a:rPr lang="en-US" dirty="0"/>
              <a:t> Relational. ERD </a:t>
            </a:r>
            <a:r>
              <a:rPr lang="en-US" dirty="0" err="1"/>
              <a:t>merupakan</a:t>
            </a:r>
            <a:r>
              <a:rPr lang="en-US" dirty="0"/>
              <a:t> diagram </a:t>
            </a:r>
            <a:r>
              <a:rPr lang="en-US" dirty="0" err="1"/>
              <a:t>untuk</a:t>
            </a:r>
            <a:r>
              <a:rPr lang="en-US" dirty="0"/>
              <a:t> </a:t>
            </a:r>
            <a:r>
              <a:rPr lang="en-US" dirty="0" err="1"/>
              <a:t>menggambarkan</a:t>
            </a:r>
            <a:r>
              <a:rPr lang="en-US" dirty="0"/>
              <a:t> </a:t>
            </a:r>
            <a:r>
              <a:rPr lang="en-US" dirty="0" err="1"/>
              <a:t>bentuk</a:t>
            </a:r>
            <a:r>
              <a:rPr lang="en-US" dirty="0"/>
              <a:t> </a:t>
            </a:r>
            <a:r>
              <a:rPr lang="en-US" dirty="0" err="1"/>
              <a:t>keterhubungan</a:t>
            </a:r>
            <a:r>
              <a:rPr lang="en-US" dirty="0"/>
              <a:t> </a:t>
            </a:r>
            <a:r>
              <a:rPr lang="en-US" dirty="0" err="1"/>
              <a:t>antar</a:t>
            </a:r>
            <a:r>
              <a:rPr lang="en-US" dirty="0"/>
              <a:t> </a:t>
            </a:r>
            <a:r>
              <a:rPr lang="en-US" dirty="0" err="1"/>
              <a:t>entitas</a:t>
            </a:r>
            <a:r>
              <a:rPr lang="en-US" dirty="0"/>
              <a:t> di </a:t>
            </a:r>
            <a:r>
              <a:rPr lang="en-US" dirty="0" err="1"/>
              <a:t>dalam</a:t>
            </a:r>
            <a:r>
              <a:rPr lang="en-US" dirty="0"/>
              <a:t> </a:t>
            </a:r>
            <a:r>
              <a:rPr lang="en-US" dirty="0" err="1"/>
              <a:t>sebuah</a:t>
            </a:r>
            <a:r>
              <a:rPr lang="en-US" dirty="0"/>
              <a:t> database, yang </a:t>
            </a:r>
            <a:r>
              <a:rPr lang="en-US" dirty="0" err="1"/>
              <a:t>umum</a:t>
            </a:r>
            <a:r>
              <a:rPr lang="en-US" dirty="0"/>
              <a:t> </a:t>
            </a:r>
            <a:r>
              <a:rPr lang="en-US" dirty="0" err="1"/>
              <a:t>diketahui</a:t>
            </a:r>
            <a:r>
              <a:rPr lang="en-US" dirty="0"/>
              <a:t> </a:t>
            </a:r>
            <a:r>
              <a:rPr lang="en-US" dirty="0" err="1"/>
              <a:t>oleh</a:t>
            </a:r>
            <a:r>
              <a:rPr lang="en-US" dirty="0"/>
              <a:t> </a:t>
            </a:r>
            <a:r>
              <a:rPr lang="en-US" dirty="0" err="1"/>
              <a:t>analisis</a:t>
            </a:r>
            <a:r>
              <a:rPr lang="en-US" dirty="0"/>
              <a:t> </a:t>
            </a:r>
            <a:r>
              <a:rPr lang="en-US" dirty="0" err="1"/>
              <a:t>lunak</a:t>
            </a:r>
            <a:r>
              <a:rPr lang="en-US" dirty="0"/>
              <a:t> </a:t>
            </a:r>
            <a:r>
              <a:rPr lang="en-US" dirty="0" err="1"/>
              <a:t>dan</a:t>
            </a:r>
            <a:r>
              <a:rPr lang="en-US" dirty="0"/>
              <a:t> </a:t>
            </a:r>
            <a:r>
              <a:rPr lang="en-US" dirty="0" err="1"/>
              <a:t>sistem</a:t>
            </a:r>
            <a:r>
              <a:rPr lang="en-US" dirty="0"/>
              <a:t> yang </a:t>
            </a:r>
            <a:r>
              <a:rPr lang="en-US" dirty="0" err="1"/>
              <a:t>menggunakan</a:t>
            </a:r>
            <a:r>
              <a:rPr lang="en-US" dirty="0"/>
              <a:t> database.</a:t>
            </a:r>
            <a:endParaRPr dirty="0"/>
          </a:p>
        </p:txBody>
      </p:sp>
      <p:cxnSp>
        <p:nvCxnSpPr>
          <p:cNvPr id="290" name="Google Shape;290;p42"/>
          <p:cNvCxnSpPr/>
          <p:nvPr/>
        </p:nvCxnSpPr>
        <p:spPr>
          <a:xfrm>
            <a:off x="2477275" y="3651870"/>
            <a:ext cx="5940300" cy="0"/>
          </a:xfrm>
          <a:prstGeom prst="straightConnector1">
            <a:avLst/>
          </a:prstGeom>
          <a:noFill/>
          <a:ln w="9525" cap="flat" cmpd="sng">
            <a:solidFill>
              <a:schemeClr val="dk1"/>
            </a:solidFill>
            <a:prstDash val="solid"/>
            <a:round/>
            <a:headEnd type="none" w="med" len="med"/>
            <a:tailEnd type="none" w="med" len="med"/>
          </a:ln>
        </p:spPr>
      </p:cxnSp>
      <p:pic>
        <p:nvPicPr>
          <p:cNvPr id="291" name="Google Shape;291;p42"/>
          <p:cNvPicPr preferRelativeResize="0"/>
          <p:nvPr/>
        </p:nvPicPr>
        <p:blipFill>
          <a:blip r:embed="rId3">
            <a:alphaModFix/>
          </a:blip>
          <a:stretch>
            <a:fillRect/>
          </a:stretch>
        </p:blipFill>
        <p:spPr>
          <a:xfrm>
            <a:off x="459664" y="0"/>
            <a:ext cx="2014201" cy="5143475"/>
          </a:xfrm>
          <a:prstGeom prst="rect">
            <a:avLst/>
          </a:prstGeom>
          <a:noFill/>
          <a:ln>
            <a:noFill/>
          </a:ln>
        </p:spPr>
      </p:pic>
      <p:sp>
        <p:nvSpPr>
          <p:cNvPr id="292" name="Google Shape;292;p42"/>
          <p:cNvSpPr/>
          <p:nvPr/>
        </p:nvSpPr>
        <p:spPr>
          <a:xfrm>
            <a:off x="-29800" y="-24000"/>
            <a:ext cx="1840500" cy="5191500"/>
          </a:xfrm>
          <a:prstGeom prst="rect">
            <a:avLst/>
          </a:prstGeom>
          <a:gradFill>
            <a:gsLst>
              <a:gs pos="0">
                <a:schemeClr val="dk2"/>
              </a:gs>
              <a:gs pos="24000">
                <a:schemeClr val="lt2"/>
              </a:gs>
              <a:gs pos="49000">
                <a:schemeClr val="accent1"/>
              </a:gs>
              <a:gs pos="75000">
                <a:schemeClr val="accent5"/>
              </a:gs>
              <a:gs pos="100000">
                <a:schemeClr val="dk2"/>
              </a:gs>
            </a:gsLst>
            <a:lin ang="26986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81;p42"/>
          <p:cNvSpPr txBox="1">
            <a:spLocks/>
          </p:cNvSpPr>
          <p:nvPr/>
        </p:nvSpPr>
        <p:spPr>
          <a:xfrm>
            <a:off x="2827525" y="339502"/>
            <a:ext cx="5239800" cy="8412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400"/>
              <a:buFont typeface="Anybody SemiBold"/>
              <a:buNone/>
              <a:defRPr sz="2600" b="0" i="0" u="none" strike="noStrike" cap="none">
                <a:solidFill>
                  <a:schemeClr val="dk1"/>
                </a:solidFill>
                <a:latin typeface="Anybody SemiBold"/>
                <a:ea typeface="Anybody SemiBold"/>
                <a:cs typeface="Anybody SemiBold"/>
                <a:sym typeface="Anybody SemiBold"/>
              </a:defRPr>
            </a:lvl1pPr>
            <a:lvl2pPr marR="0" lvl="1" algn="l" rtl="0">
              <a:lnSpc>
                <a:spcPct val="100000"/>
              </a:lnSpc>
              <a:spcBef>
                <a:spcPts val="0"/>
              </a:spcBef>
              <a:spcAft>
                <a:spcPts val="0"/>
              </a:spcAft>
              <a:buClr>
                <a:schemeClr val="dk1"/>
              </a:buClr>
              <a:buSzPts val="2400"/>
              <a:buFont typeface="Anybody SemiBold"/>
              <a:buNone/>
              <a:defRPr sz="2400" b="0" i="0" u="none" strike="noStrike" cap="none">
                <a:solidFill>
                  <a:schemeClr val="dk1"/>
                </a:solidFill>
                <a:latin typeface="Anybody SemiBold"/>
                <a:ea typeface="Anybody SemiBold"/>
                <a:cs typeface="Anybody SemiBold"/>
                <a:sym typeface="Anybody SemiBold"/>
              </a:defRPr>
            </a:lvl2pPr>
            <a:lvl3pPr marR="0" lvl="2" algn="l" rtl="0">
              <a:lnSpc>
                <a:spcPct val="100000"/>
              </a:lnSpc>
              <a:spcBef>
                <a:spcPts val="0"/>
              </a:spcBef>
              <a:spcAft>
                <a:spcPts val="0"/>
              </a:spcAft>
              <a:buClr>
                <a:schemeClr val="dk1"/>
              </a:buClr>
              <a:buSzPts val="2400"/>
              <a:buFont typeface="Anybody SemiBold"/>
              <a:buNone/>
              <a:defRPr sz="2400" b="0" i="0" u="none" strike="noStrike" cap="none">
                <a:solidFill>
                  <a:schemeClr val="dk1"/>
                </a:solidFill>
                <a:latin typeface="Anybody SemiBold"/>
                <a:ea typeface="Anybody SemiBold"/>
                <a:cs typeface="Anybody SemiBold"/>
                <a:sym typeface="Anybody SemiBold"/>
              </a:defRPr>
            </a:lvl3pPr>
            <a:lvl4pPr marR="0" lvl="3" algn="l" rtl="0">
              <a:lnSpc>
                <a:spcPct val="100000"/>
              </a:lnSpc>
              <a:spcBef>
                <a:spcPts val="0"/>
              </a:spcBef>
              <a:spcAft>
                <a:spcPts val="0"/>
              </a:spcAft>
              <a:buClr>
                <a:schemeClr val="dk1"/>
              </a:buClr>
              <a:buSzPts val="2400"/>
              <a:buFont typeface="Anybody SemiBold"/>
              <a:buNone/>
              <a:defRPr sz="2400" b="0" i="0" u="none" strike="noStrike" cap="none">
                <a:solidFill>
                  <a:schemeClr val="dk1"/>
                </a:solidFill>
                <a:latin typeface="Anybody SemiBold"/>
                <a:ea typeface="Anybody SemiBold"/>
                <a:cs typeface="Anybody SemiBold"/>
                <a:sym typeface="Anybody SemiBold"/>
              </a:defRPr>
            </a:lvl4pPr>
            <a:lvl5pPr marR="0" lvl="4" algn="l" rtl="0">
              <a:lnSpc>
                <a:spcPct val="100000"/>
              </a:lnSpc>
              <a:spcBef>
                <a:spcPts val="0"/>
              </a:spcBef>
              <a:spcAft>
                <a:spcPts val="0"/>
              </a:spcAft>
              <a:buClr>
                <a:schemeClr val="dk1"/>
              </a:buClr>
              <a:buSzPts val="2400"/>
              <a:buFont typeface="Anybody SemiBold"/>
              <a:buNone/>
              <a:defRPr sz="2400" b="0" i="0" u="none" strike="noStrike" cap="none">
                <a:solidFill>
                  <a:schemeClr val="dk1"/>
                </a:solidFill>
                <a:latin typeface="Anybody SemiBold"/>
                <a:ea typeface="Anybody SemiBold"/>
                <a:cs typeface="Anybody SemiBold"/>
                <a:sym typeface="Anybody SemiBold"/>
              </a:defRPr>
            </a:lvl5pPr>
            <a:lvl6pPr marR="0" lvl="5" algn="l" rtl="0">
              <a:lnSpc>
                <a:spcPct val="100000"/>
              </a:lnSpc>
              <a:spcBef>
                <a:spcPts val="0"/>
              </a:spcBef>
              <a:spcAft>
                <a:spcPts val="0"/>
              </a:spcAft>
              <a:buClr>
                <a:schemeClr val="dk1"/>
              </a:buClr>
              <a:buSzPts val="2400"/>
              <a:buFont typeface="Anybody SemiBold"/>
              <a:buNone/>
              <a:defRPr sz="2400" b="0" i="0" u="none" strike="noStrike" cap="none">
                <a:solidFill>
                  <a:schemeClr val="dk1"/>
                </a:solidFill>
                <a:latin typeface="Anybody SemiBold"/>
                <a:ea typeface="Anybody SemiBold"/>
                <a:cs typeface="Anybody SemiBold"/>
                <a:sym typeface="Anybody SemiBold"/>
              </a:defRPr>
            </a:lvl6pPr>
            <a:lvl7pPr marR="0" lvl="6" algn="l" rtl="0">
              <a:lnSpc>
                <a:spcPct val="100000"/>
              </a:lnSpc>
              <a:spcBef>
                <a:spcPts val="0"/>
              </a:spcBef>
              <a:spcAft>
                <a:spcPts val="0"/>
              </a:spcAft>
              <a:buClr>
                <a:schemeClr val="dk1"/>
              </a:buClr>
              <a:buSzPts val="2400"/>
              <a:buFont typeface="Anybody SemiBold"/>
              <a:buNone/>
              <a:defRPr sz="2400" b="0" i="0" u="none" strike="noStrike" cap="none">
                <a:solidFill>
                  <a:schemeClr val="dk1"/>
                </a:solidFill>
                <a:latin typeface="Anybody SemiBold"/>
                <a:ea typeface="Anybody SemiBold"/>
                <a:cs typeface="Anybody SemiBold"/>
                <a:sym typeface="Anybody SemiBold"/>
              </a:defRPr>
            </a:lvl7pPr>
            <a:lvl8pPr marR="0" lvl="7" algn="l" rtl="0">
              <a:lnSpc>
                <a:spcPct val="100000"/>
              </a:lnSpc>
              <a:spcBef>
                <a:spcPts val="0"/>
              </a:spcBef>
              <a:spcAft>
                <a:spcPts val="0"/>
              </a:spcAft>
              <a:buClr>
                <a:schemeClr val="dk1"/>
              </a:buClr>
              <a:buSzPts val="2400"/>
              <a:buFont typeface="Anybody SemiBold"/>
              <a:buNone/>
              <a:defRPr sz="2400" b="0" i="0" u="none" strike="noStrike" cap="none">
                <a:solidFill>
                  <a:schemeClr val="dk1"/>
                </a:solidFill>
                <a:latin typeface="Anybody SemiBold"/>
                <a:ea typeface="Anybody SemiBold"/>
                <a:cs typeface="Anybody SemiBold"/>
                <a:sym typeface="Anybody SemiBold"/>
              </a:defRPr>
            </a:lvl8pPr>
            <a:lvl9pPr marR="0" lvl="8" algn="l" rtl="0">
              <a:lnSpc>
                <a:spcPct val="100000"/>
              </a:lnSpc>
              <a:spcBef>
                <a:spcPts val="0"/>
              </a:spcBef>
              <a:spcAft>
                <a:spcPts val="0"/>
              </a:spcAft>
              <a:buClr>
                <a:schemeClr val="dk1"/>
              </a:buClr>
              <a:buSzPts val="2400"/>
              <a:buFont typeface="Anybody SemiBold"/>
              <a:buNone/>
              <a:defRPr sz="2400" b="0" i="0" u="none" strike="noStrike" cap="none">
                <a:solidFill>
                  <a:schemeClr val="dk1"/>
                </a:solidFill>
                <a:latin typeface="Anybody SemiBold"/>
                <a:ea typeface="Anybody SemiBold"/>
                <a:cs typeface="Anybody SemiBold"/>
                <a:sym typeface="Anybody SemiBold"/>
              </a:defRPr>
            </a:lvl9pPr>
          </a:lstStyle>
          <a:p>
            <a:r>
              <a:rPr lang="en-US" dirty="0"/>
              <a:t>Model Data </a:t>
            </a:r>
            <a:r>
              <a:rPr lang="en-US" dirty="0" err="1"/>
              <a:t>Relasional</a:t>
            </a:r>
            <a:r>
              <a:rPr lang="en-US" dirty="0"/>
              <a:t> </a:t>
            </a:r>
          </a:p>
        </p:txBody>
      </p:sp>
      <p:sp>
        <p:nvSpPr>
          <p:cNvPr id="15" name="Google Shape;282;p42"/>
          <p:cNvSpPr txBox="1">
            <a:spLocks/>
          </p:cNvSpPr>
          <p:nvPr/>
        </p:nvSpPr>
        <p:spPr>
          <a:xfrm>
            <a:off x="2827525" y="1419622"/>
            <a:ext cx="5590050" cy="8412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1"/>
              </a:buClr>
              <a:buSzPts val="1400"/>
              <a:buFont typeface="Albert Sans"/>
              <a:buNone/>
              <a:defRPr sz="1200" b="0" i="0" u="none" strike="noStrike" cap="none">
                <a:solidFill>
                  <a:schemeClr val="dk1"/>
                </a:solidFill>
                <a:latin typeface="Albert Sans"/>
                <a:ea typeface="Albert Sans"/>
                <a:cs typeface="Albert Sans"/>
                <a:sym typeface="Albert Sans"/>
              </a:defRPr>
            </a:lvl1pPr>
            <a:lvl2pPr marL="914400" marR="0" lvl="1" indent="-317500" algn="l" rtl="0">
              <a:lnSpc>
                <a:spcPct val="115000"/>
              </a:lnSpc>
              <a:spcBef>
                <a:spcPts val="0"/>
              </a:spcBef>
              <a:spcAft>
                <a:spcPts val="0"/>
              </a:spcAft>
              <a:buClr>
                <a:schemeClr val="dk1"/>
              </a:buClr>
              <a:buSzPts val="1400"/>
              <a:buFont typeface="Albert Sans"/>
              <a:buNone/>
              <a:defRPr sz="1400" b="0" i="0" u="none" strike="noStrike" cap="none">
                <a:solidFill>
                  <a:schemeClr val="dk1"/>
                </a:solidFill>
                <a:latin typeface="Albert Sans"/>
                <a:ea typeface="Albert Sans"/>
                <a:cs typeface="Albert Sans"/>
                <a:sym typeface="Albert Sans"/>
              </a:defRPr>
            </a:lvl2pPr>
            <a:lvl3pPr marL="1371600" marR="0" lvl="2" indent="-317500" algn="l" rtl="0">
              <a:lnSpc>
                <a:spcPct val="115000"/>
              </a:lnSpc>
              <a:spcBef>
                <a:spcPts val="0"/>
              </a:spcBef>
              <a:spcAft>
                <a:spcPts val="0"/>
              </a:spcAft>
              <a:buClr>
                <a:schemeClr val="dk1"/>
              </a:buClr>
              <a:buSzPts val="1400"/>
              <a:buFont typeface="Albert Sans"/>
              <a:buNone/>
              <a:defRPr sz="1400" b="0" i="0" u="none" strike="noStrike" cap="none">
                <a:solidFill>
                  <a:schemeClr val="dk1"/>
                </a:solidFill>
                <a:latin typeface="Albert Sans"/>
                <a:ea typeface="Albert Sans"/>
                <a:cs typeface="Albert Sans"/>
                <a:sym typeface="Albert Sans"/>
              </a:defRPr>
            </a:lvl3pPr>
            <a:lvl4pPr marL="1828800" marR="0" lvl="3" indent="-317500" algn="l" rtl="0">
              <a:lnSpc>
                <a:spcPct val="115000"/>
              </a:lnSpc>
              <a:spcBef>
                <a:spcPts val="0"/>
              </a:spcBef>
              <a:spcAft>
                <a:spcPts val="0"/>
              </a:spcAft>
              <a:buClr>
                <a:schemeClr val="dk1"/>
              </a:buClr>
              <a:buSzPts val="1400"/>
              <a:buFont typeface="Albert Sans"/>
              <a:buNone/>
              <a:defRPr sz="1400" b="0" i="0" u="none" strike="noStrike" cap="none">
                <a:solidFill>
                  <a:schemeClr val="dk1"/>
                </a:solidFill>
                <a:latin typeface="Albert Sans"/>
                <a:ea typeface="Albert Sans"/>
                <a:cs typeface="Albert Sans"/>
                <a:sym typeface="Albert Sans"/>
              </a:defRPr>
            </a:lvl4pPr>
            <a:lvl5pPr marL="2286000" marR="0" lvl="4" indent="-317500" algn="l" rtl="0">
              <a:lnSpc>
                <a:spcPct val="115000"/>
              </a:lnSpc>
              <a:spcBef>
                <a:spcPts val="0"/>
              </a:spcBef>
              <a:spcAft>
                <a:spcPts val="0"/>
              </a:spcAft>
              <a:buClr>
                <a:schemeClr val="dk1"/>
              </a:buClr>
              <a:buSzPts val="1400"/>
              <a:buFont typeface="Albert Sans"/>
              <a:buNone/>
              <a:defRPr sz="1400" b="0" i="0" u="none" strike="noStrike" cap="none">
                <a:solidFill>
                  <a:schemeClr val="dk1"/>
                </a:solidFill>
                <a:latin typeface="Albert Sans"/>
                <a:ea typeface="Albert Sans"/>
                <a:cs typeface="Albert Sans"/>
                <a:sym typeface="Albert Sans"/>
              </a:defRPr>
            </a:lvl5pPr>
            <a:lvl6pPr marL="2743200" marR="0" lvl="5" indent="-317500" algn="l" rtl="0">
              <a:lnSpc>
                <a:spcPct val="115000"/>
              </a:lnSpc>
              <a:spcBef>
                <a:spcPts val="0"/>
              </a:spcBef>
              <a:spcAft>
                <a:spcPts val="0"/>
              </a:spcAft>
              <a:buClr>
                <a:schemeClr val="dk1"/>
              </a:buClr>
              <a:buSzPts val="1400"/>
              <a:buFont typeface="Albert Sans"/>
              <a:buNone/>
              <a:defRPr sz="1400" b="0" i="0" u="none" strike="noStrike" cap="none">
                <a:solidFill>
                  <a:schemeClr val="dk1"/>
                </a:solidFill>
                <a:latin typeface="Albert Sans"/>
                <a:ea typeface="Albert Sans"/>
                <a:cs typeface="Albert Sans"/>
                <a:sym typeface="Albert Sans"/>
              </a:defRPr>
            </a:lvl6pPr>
            <a:lvl7pPr marL="3200400" marR="0" lvl="6" indent="-317500" algn="l" rtl="0">
              <a:lnSpc>
                <a:spcPct val="115000"/>
              </a:lnSpc>
              <a:spcBef>
                <a:spcPts val="0"/>
              </a:spcBef>
              <a:spcAft>
                <a:spcPts val="0"/>
              </a:spcAft>
              <a:buClr>
                <a:schemeClr val="dk1"/>
              </a:buClr>
              <a:buSzPts val="1400"/>
              <a:buFont typeface="Albert Sans"/>
              <a:buNone/>
              <a:defRPr sz="1400" b="0" i="0" u="none" strike="noStrike" cap="none">
                <a:solidFill>
                  <a:schemeClr val="dk1"/>
                </a:solidFill>
                <a:latin typeface="Albert Sans"/>
                <a:ea typeface="Albert Sans"/>
                <a:cs typeface="Albert Sans"/>
                <a:sym typeface="Albert Sans"/>
              </a:defRPr>
            </a:lvl7pPr>
            <a:lvl8pPr marL="3657600" marR="0" lvl="7" indent="-317500" algn="l" rtl="0">
              <a:lnSpc>
                <a:spcPct val="115000"/>
              </a:lnSpc>
              <a:spcBef>
                <a:spcPts val="0"/>
              </a:spcBef>
              <a:spcAft>
                <a:spcPts val="0"/>
              </a:spcAft>
              <a:buClr>
                <a:schemeClr val="dk1"/>
              </a:buClr>
              <a:buSzPts val="1400"/>
              <a:buFont typeface="Albert Sans"/>
              <a:buNone/>
              <a:defRPr sz="1400" b="0" i="0" u="none" strike="noStrike" cap="none">
                <a:solidFill>
                  <a:schemeClr val="dk1"/>
                </a:solidFill>
                <a:latin typeface="Albert Sans"/>
                <a:ea typeface="Albert Sans"/>
                <a:cs typeface="Albert Sans"/>
                <a:sym typeface="Albert Sans"/>
              </a:defRPr>
            </a:lvl8pPr>
            <a:lvl9pPr marL="4114800" marR="0" lvl="8" indent="-317500" algn="l" rtl="0">
              <a:lnSpc>
                <a:spcPct val="115000"/>
              </a:lnSpc>
              <a:spcBef>
                <a:spcPts val="0"/>
              </a:spcBef>
              <a:spcAft>
                <a:spcPts val="0"/>
              </a:spcAft>
              <a:buClr>
                <a:schemeClr val="dk1"/>
              </a:buClr>
              <a:buSzPts val="1400"/>
              <a:buFont typeface="Albert Sans"/>
              <a:buNone/>
              <a:defRPr sz="1400" b="0" i="0" u="none" strike="noStrike" cap="none">
                <a:solidFill>
                  <a:schemeClr val="dk1"/>
                </a:solidFill>
                <a:latin typeface="Albert Sans"/>
                <a:ea typeface="Albert Sans"/>
                <a:cs typeface="Albert Sans"/>
                <a:sym typeface="Albert Sans"/>
              </a:defRPr>
            </a:lvl9pPr>
          </a:lstStyle>
          <a:p>
            <a:pPr marL="0" indent="0" algn="just">
              <a:buSzPts val="1100"/>
            </a:pPr>
            <a:r>
              <a:rPr lang="en-US" dirty="0" err="1"/>
              <a:t>Pada</a:t>
            </a:r>
            <a:r>
              <a:rPr lang="en-US" dirty="0"/>
              <a:t> </a:t>
            </a:r>
            <a:r>
              <a:rPr lang="en-US" dirty="0" err="1"/>
              <a:t>dasarnya</a:t>
            </a:r>
            <a:r>
              <a:rPr lang="en-US" dirty="0"/>
              <a:t> database </a:t>
            </a:r>
            <a:r>
              <a:rPr lang="en-US" dirty="0" err="1"/>
              <a:t>menyimpan</a:t>
            </a:r>
            <a:r>
              <a:rPr lang="en-US" dirty="0"/>
              <a:t> data-data </a:t>
            </a:r>
            <a:r>
              <a:rPr lang="en-US" dirty="0" err="1"/>
              <a:t>transaksional</a:t>
            </a:r>
            <a:r>
              <a:rPr lang="en-US" dirty="0"/>
              <a:t>, </a:t>
            </a:r>
            <a:r>
              <a:rPr lang="en-US" dirty="0" err="1"/>
              <a:t>dengan</a:t>
            </a:r>
            <a:r>
              <a:rPr lang="en-US" dirty="0"/>
              <a:t> </a:t>
            </a:r>
            <a:r>
              <a:rPr lang="en-US" dirty="0" err="1"/>
              <a:t>satu</a:t>
            </a:r>
            <a:r>
              <a:rPr lang="en-US" dirty="0"/>
              <a:t> </a:t>
            </a:r>
            <a:r>
              <a:rPr lang="en-US" dirty="0" err="1"/>
              <a:t>atau</a:t>
            </a:r>
            <a:r>
              <a:rPr lang="en-US" dirty="0"/>
              <a:t> </a:t>
            </a:r>
            <a:r>
              <a:rPr lang="en-US" dirty="0" err="1"/>
              <a:t>beberapa</a:t>
            </a:r>
            <a:r>
              <a:rPr lang="en-US" dirty="0"/>
              <a:t> </a:t>
            </a:r>
            <a:r>
              <a:rPr lang="en-US" dirty="0" err="1"/>
              <a:t>tabel</a:t>
            </a:r>
            <a:r>
              <a:rPr lang="en-US" dirty="0"/>
              <a:t> di </a:t>
            </a:r>
            <a:r>
              <a:rPr lang="en-US" dirty="0" err="1"/>
              <a:t>dalamnya</a:t>
            </a:r>
            <a:r>
              <a:rPr lang="en-US" dirty="0"/>
              <a:t>. </a:t>
            </a:r>
            <a:r>
              <a:rPr lang="en-US" dirty="0" err="1"/>
              <a:t>Tabel-tabel</a:t>
            </a:r>
            <a:r>
              <a:rPr lang="en-US" dirty="0"/>
              <a:t> </a:t>
            </a:r>
            <a:r>
              <a:rPr lang="en-US" dirty="0" err="1"/>
              <a:t>ini</a:t>
            </a:r>
            <a:r>
              <a:rPr lang="en-US" dirty="0"/>
              <a:t> </a:t>
            </a:r>
            <a:r>
              <a:rPr lang="en-US" dirty="0" err="1"/>
              <a:t>memiliki</a:t>
            </a:r>
            <a:r>
              <a:rPr lang="en-US" dirty="0"/>
              <a:t> </a:t>
            </a:r>
            <a:r>
              <a:rPr lang="en-US" dirty="0" err="1"/>
              <a:t>dield</a:t>
            </a:r>
            <a:r>
              <a:rPr lang="en-US" dirty="0"/>
              <a:t> , </a:t>
            </a:r>
            <a:r>
              <a:rPr lang="en-US" dirty="0" err="1"/>
              <a:t>baris</a:t>
            </a:r>
            <a:r>
              <a:rPr lang="en-US" dirty="0"/>
              <a:t>, </a:t>
            </a:r>
            <a:r>
              <a:rPr lang="en-US" dirty="0" err="1"/>
              <a:t>relasi</a:t>
            </a:r>
            <a:r>
              <a:rPr lang="en-US" dirty="0"/>
              <a:t> </a:t>
            </a:r>
            <a:r>
              <a:rPr lang="en-US" dirty="0" err="1"/>
              <a:t>satu</a:t>
            </a:r>
            <a:r>
              <a:rPr lang="en-US" dirty="0"/>
              <a:t> </a:t>
            </a:r>
            <a:r>
              <a:rPr lang="en-US" dirty="0" err="1"/>
              <a:t>sama</a:t>
            </a:r>
            <a:r>
              <a:rPr lang="en-US" dirty="0"/>
              <a:t> lain, </a:t>
            </a:r>
            <a:r>
              <a:rPr lang="en-US" dirty="0" err="1"/>
              <a:t>dan</a:t>
            </a:r>
            <a:r>
              <a:rPr lang="en-US" dirty="0"/>
              <a:t> </a:t>
            </a:r>
            <a:r>
              <a:rPr lang="en-US" dirty="0" err="1"/>
              <a:t>terstruktur</a:t>
            </a:r>
            <a:r>
              <a:rPr lang="en-US" dirty="0"/>
              <a:t> </a:t>
            </a:r>
            <a:r>
              <a:rPr lang="en-US" dirty="0" err="1"/>
              <a:t>sehingga</a:t>
            </a:r>
            <a:r>
              <a:rPr lang="en-US" dirty="0"/>
              <a:t> </a:t>
            </a:r>
            <a:r>
              <a:rPr lang="en-US" dirty="0" err="1"/>
              <a:t>mudah</a:t>
            </a:r>
            <a:r>
              <a:rPr lang="en-US" dirty="0"/>
              <a:t> </a:t>
            </a:r>
            <a:r>
              <a:rPr lang="en-US" dirty="0" err="1"/>
              <a:t>untuk</a:t>
            </a:r>
            <a:r>
              <a:rPr lang="en-US" dirty="0"/>
              <a:t> </a:t>
            </a:r>
            <a:r>
              <a:rPr lang="en-US" dirty="0" err="1"/>
              <a:t>melakukan</a:t>
            </a:r>
            <a:r>
              <a:rPr lang="en-US" dirty="0"/>
              <a:t> proses query </a:t>
            </a:r>
            <a:r>
              <a:rPr lang="en-US" dirty="0" err="1"/>
              <a:t>dan</a:t>
            </a:r>
            <a:r>
              <a:rPr lang="en-US" dirty="0"/>
              <a:t> </a:t>
            </a:r>
            <a:r>
              <a:rPr lang="en-US" dirty="0" err="1"/>
              <a:t>manipulasi</a:t>
            </a:r>
            <a:r>
              <a:rPr lang="en-US" dirty="0"/>
              <a:t> data . Data </a:t>
            </a:r>
            <a:r>
              <a:rPr lang="en-US" dirty="0" err="1"/>
              <a:t>disimpan</a:t>
            </a:r>
            <a:r>
              <a:rPr lang="en-US" dirty="0"/>
              <a:t> </a:t>
            </a:r>
            <a:r>
              <a:rPr lang="en-US" dirty="0" err="1"/>
              <a:t>ke</a:t>
            </a:r>
            <a:r>
              <a:rPr lang="en-US" dirty="0"/>
              <a:t> </a:t>
            </a:r>
            <a:r>
              <a:rPr lang="en-US" dirty="0" err="1"/>
              <a:t>dalam</a:t>
            </a:r>
            <a:r>
              <a:rPr lang="en-US" dirty="0"/>
              <a:t> </a:t>
            </a:r>
            <a:r>
              <a:rPr lang="en-US" dirty="0" err="1"/>
              <a:t>baris</a:t>
            </a:r>
            <a:r>
              <a:rPr lang="en-US" dirty="0"/>
              <a:t> </a:t>
            </a:r>
            <a:r>
              <a:rPr lang="en-US" dirty="0" err="1"/>
              <a:t>dan</a:t>
            </a:r>
            <a:r>
              <a:rPr lang="en-US" dirty="0"/>
              <a:t> </a:t>
            </a:r>
            <a:r>
              <a:rPr lang="en-US" dirty="0" err="1"/>
              <a:t>kolom</a:t>
            </a:r>
            <a:r>
              <a:rPr lang="en-US" dirty="0"/>
              <a:t> </a:t>
            </a:r>
            <a:r>
              <a:rPr lang="en-US" dirty="0" err="1"/>
              <a:t>pada</a:t>
            </a:r>
            <a:r>
              <a:rPr lang="en-US" dirty="0"/>
              <a:t> </a:t>
            </a:r>
            <a:r>
              <a:rPr lang="en-US" dirty="0" err="1"/>
              <a:t>tabel</a:t>
            </a:r>
            <a:r>
              <a:rPr lang="en-US" dirty="0"/>
              <a:t>, </a:t>
            </a:r>
            <a:r>
              <a:rPr lang="en-US" dirty="0" err="1"/>
              <a:t>dalam</a:t>
            </a:r>
            <a:r>
              <a:rPr lang="en-US" dirty="0"/>
              <a:t> </a:t>
            </a:r>
            <a:r>
              <a:rPr lang="en-US" dirty="0" err="1"/>
              <a:t>bentuk</a:t>
            </a:r>
            <a:r>
              <a:rPr lang="en-US" dirty="0"/>
              <a:t> data </a:t>
            </a:r>
            <a:r>
              <a:rPr lang="en-US" dirty="0" err="1"/>
              <a:t>dua</a:t>
            </a:r>
            <a:r>
              <a:rPr lang="en-US" dirty="0"/>
              <a:t> </a:t>
            </a:r>
            <a:r>
              <a:rPr lang="en-US" dirty="0" err="1"/>
              <a:t>dimensi</a:t>
            </a:r>
            <a:r>
              <a:rPr lang="en-US" dirty="0"/>
              <a:t>.</a:t>
            </a:r>
          </a:p>
        </p:txBody>
      </p:sp>
      <p:cxnSp>
        <p:nvCxnSpPr>
          <p:cNvPr id="16" name="Google Shape;290;p42"/>
          <p:cNvCxnSpPr/>
          <p:nvPr/>
        </p:nvCxnSpPr>
        <p:spPr>
          <a:xfrm>
            <a:off x="2492300" y="1334052"/>
            <a:ext cx="5940300" cy="0"/>
          </a:xfrm>
          <a:prstGeom prst="straightConnector1">
            <a:avLst/>
          </a:prstGeom>
          <a:noFill/>
          <a:ln w="9525" cap="flat" cmpd="sng">
            <a:solidFill>
              <a:schemeClr val="dk1"/>
            </a:solidFill>
            <a:prstDash val="solid"/>
            <a:round/>
            <a:headEnd type="none" w="med" len="med"/>
            <a:tailEnd type="none" w="med" len="med"/>
          </a:ln>
        </p:spPr>
      </p:cxnSp>
    </p:spTree>
    <p:extLst>
      <p:ext uri="{BB962C8B-B14F-4D97-AF65-F5344CB8AC3E}">
        <p14:creationId xmlns:p14="http://schemas.microsoft.com/office/powerpoint/2010/main" val="195077764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theme/theme1.xml><?xml version="1.0" encoding="utf-8"?>
<a:theme xmlns:a="http://schemas.openxmlformats.org/drawingml/2006/main" name="Data Analysis Consulting by Slidesgo">
  <a:themeElements>
    <a:clrScheme name="Simple Light">
      <a:dk1>
        <a:srgbClr val="000000"/>
      </a:dk1>
      <a:lt1>
        <a:srgbClr val="FFFFFF"/>
      </a:lt1>
      <a:dk2>
        <a:srgbClr val="207368"/>
      </a:dk2>
      <a:lt2>
        <a:srgbClr val="9EC0BE"/>
      </a:lt2>
      <a:accent1>
        <a:srgbClr val="B185B4"/>
      </a:accent1>
      <a:accent2>
        <a:srgbClr val="A6C1D8"/>
      </a:accent2>
      <a:accent3>
        <a:srgbClr val="224141"/>
      </a:accent3>
      <a:accent4>
        <a:srgbClr val="E3E8E8"/>
      </a:accent4>
      <a:accent5>
        <a:srgbClr val="FFFFFF"/>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850</Words>
  <Application>Microsoft Office PowerPoint</Application>
  <PresentationFormat>On-screen Show (16:9)</PresentationFormat>
  <Paragraphs>53</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Anybody SemiBold</vt:lpstr>
      <vt:lpstr>Albert Sans</vt:lpstr>
      <vt:lpstr>Arial</vt:lpstr>
      <vt:lpstr>Calibri Light</vt:lpstr>
      <vt:lpstr>Data Analysis Consulting by Slidesgo</vt:lpstr>
      <vt:lpstr>DATA MULTIDIMENSI PADA DATA WAREHOUSE</vt:lpstr>
      <vt:lpstr>Pokok Pembahasan :</vt:lpstr>
      <vt:lpstr>Defenisi Data Mart</vt:lpstr>
      <vt:lpstr>—Data Mart</vt:lpstr>
      <vt:lpstr>Perbedaan Data Mart dengan Data Warehouse</vt:lpstr>
      <vt:lpstr>Perbedaan Data Mart dengan Data Warehouse</vt:lpstr>
      <vt:lpstr>Perbedaan Data Mart dengan Data Warehouse</vt:lpstr>
      <vt:lpstr>Tabel Relational dan Data Relasional</vt:lpstr>
      <vt:lpstr>Menegenal Tabel Relational Beserta Contoh </vt:lpstr>
      <vt:lpstr>Contoh Tabel Relational </vt:lpstr>
      <vt:lpstr>Data Multidimensi</vt:lpstr>
      <vt:lpstr>—Defenisi Multidimensional </vt:lpstr>
      <vt:lpstr>Manfaat dan Peran Data Multidimensi</vt:lpstr>
      <vt:lpstr>Dua Contoh Data Multidimensi</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MULTIDIMENSI PADA DATA WAREHOUSE</dc:title>
  <cp:lastModifiedBy>Afdal Alfatih</cp:lastModifiedBy>
  <cp:revision>16</cp:revision>
  <dcterms:modified xsi:type="dcterms:W3CDTF">2024-01-30T15:45:55Z</dcterms:modified>
</cp:coreProperties>
</file>