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7"/>
  </p:notesMasterIdLst>
  <p:handoutMasterIdLst>
    <p:handoutMasterId r:id="rId28"/>
  </p:handoutMasterIdLst>
  <p:sldIdLst>
    <p:sldId id="25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16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12/11/12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9F35AE-B7F4-5745-ABC5-A42AC95000F0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46569B-F4EF-C147-9F88-B90BAAD01689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FD97-935C-6D4B-B729-C50A229F3203}" type="datetime1">
              <a:rPr lang="en-US" smtClean="0"/>
              <a:t>12/11/12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C7B-13C0-3F45-9DCD-CC82B2C2F7F2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52E4-27A0-854E-B732-01504C0ED87D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CF12-EED9-0543-BB21-8EF85436D7C8}" type="datetime1">
              <a:rPr lang="en-US" smtClean="0"/>
              <a:t>12/11/12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6A990-A0D7-2A46-83E9-C822F06AEB47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D3C-DE51-D548-BCDD-B869661C989B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B850F-3C56-C543-8DF6-FD95637D35E1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9EB65-4506-5F44-9B19-1F3F30CD8BE9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F5FA3-49D1-604C-A34B-C93408ACB090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F6F642-BA06-CF4F-9FE6-502449B59149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E4D09-94B7-C54F-B5D2-37387C16189A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CE35E-7FDF-894D-952B-58A01962F59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FC7412-6FEB-A348-A78D-BD74F59138B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61054C-2296-B14E-9B09-D177920FDE57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CE57-9E96-F946-A27E-33A6C1F817DB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4169B2-9379-3743-96EC-36857ED5CA8C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82F62B-54C5-7946-9CAD-EDC218FCAD66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D3919F-6DC9-704F-B73D-232BE06C53D0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591734-D51D-404E-A931-66775A09ABEE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57D61-BF53-7246-859A-46E77D6936D3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317FFE-5C87-8C40-9D2B-E9303D8B277C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1F9102-6A72-D348-9056-24F90FB4B1C5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6EDF5E-E364-A644-8928-D5A3C2A198D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BDC5CD-8893-0141-B806-EAACDCA4F301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A38417-F778-8C4D-8082-F507CF33B784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D6063C-28B8-5044-978E-D64BBDAEAFD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EEE1B2-CA2A-384D-BD1A-CA5023EAFB06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83A3CB-EBBB-E844-9A00-4EE799B6325D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7D63CD-E04D-E94B-B344-576F87D4FBDF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6C5757-B7E8-9B42-9CD2-47AD29091046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D33B8D-4FEC-1A48-AF1A-AD0866569B97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36DBC8-614A-3A40-8442-FCBA5D80EFE0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269B9D-5EAE-F145-83C5-44C35C545F3D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AECD1-7ACD-0B49-9285-723600099F80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807977-873B-364A-99CC-C1DF32927B7D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5EDA8-3B08-3247-8E3C-4B13809B4DB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822224-42FD-9C40-99C7-F0642C902C0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F2CDCE-AE4A-DE4F-B4DD-33CAE64E327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391A48-5A54-3348-B255-3E09E9A56571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5EDED0-1639-9349-B4ED-CFE3250B1103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E9BA2F-57EC-7543-B5CF-66524802DFF3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52119-1C7B-5D42-A94A-6D0D6C7501B8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BD2660-C71C-A944-BF56-521C3CA274A0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18F5FD-D9E8-844D-AB06-153D4C8B918B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4AF907-E91A-F14E-BF35-DF4649CF855F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0602DF-C5A4-164F-B3D4-F4C43BF59F9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80EBE4-2A6A-1143-8BCC-AC3F757E677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0D840E-FF1B-1545-ABE7-C19C6D46067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B0746F-307D-D741-B8A9-841C89444677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2A2DD-545F-614D-9069-FCA8B46D7F81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284A-369D-644F-8261-FBF24AFC3A76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2F1168-D4C8-CA44-B2B4-7DC29E6BA9FB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BC4786-1989-CA4A-80F0-0099C8643021}" type="datetime1">
              <a:rPr lang="en-US" smtClean="0"/>
              <a:t>12/11/12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1E254B-8489-9C42-A140-9EC494D76A5E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E27B75-4823-294F-9D34-74E4DD44FA99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2F6231-2D9F-0E41-BEFE-A16BFF7E45F4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D44AA-C61C-AD46-ABFD-C20095E276E5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B50683-4403-5D49-AC36-609FFC04005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3DB5B-5B90-8643-86A3-C1021757B2CB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D2220-DD81-894A-BFD6-1B5FA1D249B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959269-2F84-204C-B7B8-557D3691521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69C887-72F2-4B4E-8143-179427E1532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9634E-A34F-B049-B43C-2B55728DDD10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F15528-6B83-0340-8951-DFC2FC358407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4DBC8D-BE1B-D346-B44B-EB12D65EE973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2069A1-FA89-F74D-8D50-3DC84E0DC452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DB801B-B1D5-7C4F-ADF3-01944383A209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9BC557-12AC-CB4D-949C-CA2C86986638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418D97-8B48-5445-A38E-8F12AEC8BF7F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710DE5-4F1F-364C-BEC6-A7326728CD1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EB4861-E973-4147-8901-90DD2EA5131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2FD9C1-B0E8-B746-AA1B-9B04D34ABFB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656392-5691-F042-9FCD-0C036B18BAA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46D36-13D9-DC4F-B4E9-CCBB3E3A15C2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BAAABA-04FB-5547-87E6-0C313778CA39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CDBA61-E07F-6945-BA08-87075F7177F3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D71E89-71C9-2A49-AAF1-6CF7072D9E58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2764E-34C8-9740-959F-96BCEE8B3060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247A95-D3E5-9A46-A392-12247D117650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E32042-C757-CB4B-81CF-51B35B6FF742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302A6-7745-4842-92E8-95D9A0053CCD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1FC062-FC2A-9649-92CF-7A4E737D7937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6B490F-EA85-5144-81ED-7DBBCE4410AD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89A6BF-B0EB-FC42-9E14-307E5898C861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C84BB9-8AE4-6A42-845E-943D72ABF722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1609C-988B-E34E-AD4D-ABDB9EE98571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95B7E5-47D4-4A46-A19F-881F98B0503B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AFDE66-01C3-C844-927A-C1E49F26CF03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B5EDF0-F99E-2A4C-AA14-BE36AE59C931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3F3889-D8DA-C94B-88B8-8F913224ED8F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54B09-0827-3946-BDEE-307E3F1B842E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D1B5FF-D341-7449-AB7D-2FBD6F6477B0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27D342-9EA7-EA4A-90AB-EF56CDF2785C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F4792F-D678-654D-BEA4-73FBE0D5158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375826-7CDE-C341-96AB-6D03B1F13EE0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ACC5EF-A86B-A34E-8ABC-5717DE63A36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28C9B0-CD7B-DA43-95B6-8E694CADEDF7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6E8675-1C6B-AB44-B335-B9CC7BF19F0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93B5F2-4972-1041-9E5F-AE978AC6A781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F03AD9-352D-6649-9331-38248DDDC320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3902CF-6376-3B43-A6A1-B5A4A13E1C6A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0F63A0-127C-AE4D-BBF6-AF6AEEF420DD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E8F29B-22BD-E147-AFF3-09DE13EFA07F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60B828-5E67-4B44-86FC-544AE551A7EF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76D8C7-6498-6044-99E4-386A84F67301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04CDDD-2D76-C94E-82C5-21BB325D41E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3EED4-1425-BF4B-87B5-737AFE38F08D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F30732-BEFD-054C-8827-4350CB93A7FE}" type="datetime1">
              <a:rPr lang="en-US" smtClean="0"/>
              <a:t>12/11/12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04A0CA-78B2-074D-83AB-F78FD35F2276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6DA3EA2-C119-454E-BE6C-E96CFD82355D}" type="datetime1">
              <a:rPr lang="en-US" smtClean="0"/>
              <a:t>12/11/12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95B6D9E-E46F-CC43-AD97-5BC5B590CF2C}" type="datetime1">
              <a:rPr lang="en-US" smtClean="0"/>
              <a:t>12/11/12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6B70F9D-8BB2-674E-9F82-78D5479FB1CA}" type="datetime1">
              <a:rPr lang="en-US" smtClean="0"/>
              <a:t>12/11/12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148EB21-454D-7244-8F03-E3B70F838D18}" type="datetime1">
              <a:rPr lang="en-US" smtClean="0"/>
              <a:t>12/11/12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15BB492-4270-BD4E-BC0F-BD996CEB1C54}" type="datetime1">
              <a:rPr lang="en-US" smtClean="0"/>
              <a:t>12/11/12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5D443FC-95AC-1943-8ECB-D7B4047ABE70}" type="datetime1">
              <a:rPr lang="en-US" smtClean="0"/>
              <a:t>12/11/12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985542C-B0CB-AA45-BC3F-C6D41F9D52C5}" type="datetime1">
              <a:rPr lang="en-US" smtClean="0"/>
              <a:t>12/11/12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1160997-EBD6-3944-9B57-D4FD2776EC15}" type="datetime1">
              <a:rPr lang="en-US" smtClean="0"/>
              <a:t>12/11/12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Agile Software Development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Pengembangan PL menggunakan Metode Agile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menghabiskan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merawat</a:t>
            </a:r>
            <a:r>
              <a:rPr lang="en-US" dirty="0" smtClean="0"/>
              <a:t> PL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PL. </a:t>
            </a:r>
          </a:p>
          <a:p>
            <a:r>
              <a:rPr lang="en-US" dirty="0" err="1" smtClean="0"/>
              <a:t>Sehingga</a:t>
            </a:r>
            <a:r>
              <a:rPr lang="en-US" dirty="0" smtClean="0"/>
              <a:t> agar </a:t>
            </a:r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PL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pengembang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dipertahankan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13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Plan-driven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Plan-driven</a:t>
            </a:r>
          </a:p>
          <a:p>
            <a:pPr lvl="1"/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yang </a:t>
            </a:r>
            <a:r>
              <a:rPr lang="en-US" dirty="0" err="1" smtClean="0"/>
              <a:t>keluarannya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diawal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Agile</a:t>
            </a:r>
          </a:p>
          <a:p>
            <a:pPr lvl="1"/>
            <a:r>
              <a:rPr lang="en-US" dirty="0" err="1" smtClean="0"/>
              <a:t>Spesifikasi</a:t>
            </a:r>
            <a:r>
              <a:rPr lang="en-US" dirty="0" smtClean="0"/>
              <a:t>, </a:t>
            </a:r>
            <a:r>
              <a:rPr lang="en-US" dirty="0" err="1" smtClean="0"/>
              <a:t>desain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berselang</a:t>
            </a:r>
            <a:r>
              <a:rPr lang="en-US" dirty="0" smtClean="0"/>
              <a:t>. </a:t>
            </a:r>
            <a:r>
              <a:rPr lang="en-US" dirty="0" err="1" smtClean="0"/>
              <a:t>Keluaran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proses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 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290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Plan-driven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Agile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12</a:t>
            </a:fld>
            <a:endParaRPr lang="id-ID"/>
          </a:p>
        </p:txBody>
      </p:sp>
      <p:pic>
        <p:nvPicPr>
          <p:cNvPr id="7" name="Picture 6" descr="3.2 PlanBasedAgile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750" y="1785249"/>
            <a:ext cx="5731937" cy="43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745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, SDM,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plan-driven </a:t>
            </a:r>
            <a:r>
              <a:rPr lang="en-US" dirty="0" err="1" smtClean="0"/>
              <a:t>dan</a:t>
            </a:r>
            <a:r>
              <a:rPr lang="en-US" dirty="0" smtClean="0"/>
              <a:t> proses Agile.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detil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berpindah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?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plan-driven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realistis</a:t>
            </a:r>
            <a:r>
              <a:rPr lang="en-US" dirty="0" smtClean="0"/>
              <a:t>?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39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, SDM,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? </a:t>
            </a:r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plan-driven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? </a:t>
            </a:r>
            <a:r>
              <a:rPr lang="en-US" dirty="0" err="1" smtClean="0"/>
              <a:t>Pendekatan</a:t>
            </a:r>
            <a:r>
              <a:rPr lang="en-US" dirty="0" smtClean="0"/>
              <a:t> plan-driven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?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lama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pengembang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79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, SDM,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? </a:t>
            </a:r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kakas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yang </a:t>
            </a:r>
            <a:r>
              <a:rPr lang="en-US" dirty="0" err="1" smtClean="0"/>
              <a:t>berevolusi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pengembang</a:t>
            </a:r>
            <a:r>
              <a:rPr lang="en-US" dirty="0" smtClean="0"/>
              <a:t>? </a:t>
            </a:r>
            <a:r>
              <a:rPr lang="en-US" dirty="0" err="1" smtClean="0"/>
              <a:t>Jika</a:t>
            </a:r>
            <a:r>
              <a:rPr lang="en-US" dirty="0" smtClean="0"/>
              <a:t> time </a:t>
            </a:r>
            <a:r>
              <a:rPr lang="en-US" dirty="0" err="1" smtClean="0"/>
              <a:t>pengembang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programer</a:t>
            </a:r>
            <a:r>
              <a:rPr lang="en-US" dirty="0" smtClean="0"/>
              <a:t> di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pengembang</a:t>
            </a:r>
            <a:r>
              <a:rPr lang="en-US" dirty="0" smtClean="0"/>
              <a:t>? </a:t>
            </a:r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81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16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Addison-Wesley, 2007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52D29-4912-B643-A75D-50C50A1A24E1}" type="datetime1">
              <a:rPr lang="en-US" smtClean="0"/>
              <a:t>12/11/12</a:t>
            </a:fld>
            <a:endParaRPr lang="id-ID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PL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(rapid)</a:t>
            </a:r>
            <a:endParaRPr lang="en-US" dirty="0" smtClean="0"/>
          </a:p>
          <a:p>
            <a:r>
              <a:rPr lang="en-US" dirty="0" err="1" smtClean="0"/>
              <a:t>Metode</a:t>
            </a:r>
            <a:r>
              <a:rPr lang="en-US" dirty="0" smtClean="0"/>
              <a:t> Agile</a:t>
            </a:r>
          </a:p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</a:p>
          <a:p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</a:p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Pengembangan PL menggunakan Metode Agile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E4E-7626-0344-BD59-8D095F6EFEDA}" type="datetime1">
              <a:rPr lang="en-US" smtClean="0"/>
              <a:t>12/11/12</a:t>
            </a:fld>
            <a:endParaRPr lang="id-ID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PL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(rapid)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PL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PL.</a:t>
            </a:r>
          </a:p>
          <a:p>
            <a:pPr lvl="1"/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PL yang </a:t>
            </a:r>
            <a:r>
              <a:rPr lang="en-US" dirty="0" err="1" smtClean="0"/>
              <a:t>stabil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berevolusi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berganti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044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Pengembangan</a:t>
            </a:r>
            <a:r>
              <a:rPr lang="en-US" dirty="0"/>
              <a:t> 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(rapid)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Spesifikasi</a:t>
            </a:r>
            <a:r>
              <a:rPr lang="en-US" dirty="0"/>
              <a:t>,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berselang</a:t>
            </a:r>
            <a:r>
              <a:rPr lang="en-US" dirty="0"/>
              <a:t> </a:t>
            </a:r>
            <a:r>
              <a:rPr lang="en-US" dirty="0" err="1"/>
              <a:t>seling</a:t>
            </a:r>
            <a:r>
              <a:rPr lang="en-US" dirty="0"/>
              <a:t>.</a:t>
            </a:r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Antarmuka</a:t>
            </a:r>
            <a:r>
              <a:rPr lang="en-US" dirty="0" smtClean="0"/>
              <a:t> (GUI)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IDE (</a:t>
            </a:r>
            <a:r>
              <a:rPr lang="en-US" i="1" dirty="0" smtClean="0"/>
              <a:t>integrated development environment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kakas </a:t>
            </a:r>
            <a:r>
              <a:rPr lang="en-US" dirty="0" err="1" smtClean="0"/>
              <a:t>grafis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82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Ketidakpuasan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1980</a:t>
            </a:r>
            <a:r>
              <a:rPr lang="en-US" dirty="0"/>
              <a:t>-</a:t>
            </a:r>
            <a:r>
              <a:rPr lang="en-US" dirty="0" smtClean="0"/>
              <a:t>an </a:t>
            </a:r>
            <a:r>
              <a:rPr lang="en-US" dirty="0" err="1" smtClean="0"/>
              <a:t>dan</a:t>
            </a:r>
            <a:r>
              <a:rPr lang="en-US" dirty="0" smtClean="0"/>
              <a:t> 1990-an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Agile.</a:t>
            </a:r>
          </a:p>
          <a:p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iteratif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Menyelesaikan</a:t>
            </a:r>
            <a:r>
              <a:rPr lang="en-US" dirty="0" smtClean="0"/>
              <a:t> PL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berevolusi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ekstra</a:t>
            </a:r>
            <a:r>
              <a:rPr lang="en-US" dirty="0" smtClean="0"/>
              <a:t> (</a:t>
            </a:r>
            <a:r>
              <a:rPr lang="en-US" i="1" dirty="0" smtClean="0"/>
              <a:t>overhead</a:t>
            </a:r>
            <a:r>
              <a:rPr lang="en-US" dirty="0" smtClean="0"/>
              <a:t>) </a:t>
            </a:r>
            <a:r>
              <a:rPr lang="en-US" dirty="0" err="1" smtClean="0"/>
              <a:t>pada</a:t>
            </a:r>
            <a:r>
              <a:rPr lang="en-US" dirty="0" smtClean="0"/>
              <a:t> proses PL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merespon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12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Manifesto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We are uncovering better ways of developing  software by doing it and helping others do it.  Through this work we have come to value:</a:t>
            </a:r>
            <a:endParaRPr lang="en-GB" dirty="0"/>
          </a:p>
          <a:p>
            <a:pPr lvl="1"/>
            <a:r>
              <a:rPr lang="en-US" i="1" dirty="0"/>
              <a:t>Individuals and interactions over processes and tools</a:t>
            </a:r>
            <a:br>
              <a:rPr lang="en-US" i="1" dirty="0"/>
            </a:br>
            <a:r>
              <a:rPr lang="en-US" i="1" dirty="0"/>
              <a:t>Working software over comprehensive documentation </a:t>
            </a:r>
            <a:br>
              <a:rPr lang="en-US" i="1" dirty="0"/>
            </a:br>
            <a:r>
              <a:rPr lang="en-US" i="1" dirty="0"/>
              <a:t>Customer collaboration over contract negotiation </a:t>
            </a:r>
            <a:br>
              <a:rPr lang="en-US" i="1" dirty="0"/>
            </a:br>
            <a:r>
              <a:rPr lang="en-US" i="1" dirty="0"/>
              <a:t>Responding to change over following a plan </a:t>
            </a:r>
            <a:endParaRPr lang="en-GB" dirty="0"/>
          </a:p>
          <a:p>
            <a:r>
              <a:rPr lang="en-US" i="1" dirty="0"/>
              <a:t>That is, while there is value in the items on  the right, we value the items on the left more.</a:t>
            </a:r>
            <a:r>
              <a:rPr lang="en-GB" dirty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9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958186"/>
              </p:ext>
            </p:extLst>
          </p:nvPr>
        </p:nvGraphicFramePr>
        <p:xfrm>
          <a:off x="457200" y="1661727"/>
          <a:ext cx="8271317" cy="4313660"/>
        </p:xfrm>
        <a:graphic>
          <a:graphicData uri="http://schemas.openxmlformats.org/drawingml/2006/table">
            <a:tbl>
              <a:tblPr/>
              <a:tblGrid>
                <a:gridCol w="2300606"/>
                <a:gridCol w="5844958"/>
                <a:gridCol w="125753"/>
              </a:tblGrid>
              <a:tr h="320236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Prinsip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9144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Deskripsi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9144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0058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Keterlibatan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pengguna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Pengguna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harus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ikut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terlibat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dalam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proses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pengembangan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Peran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mereka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adalah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untuk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menyediakan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memberi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prioritas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terhadap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kebutuhan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sistem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baru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,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mengevaluasi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iterasi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pada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sistem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25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Penyelesaian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bertahap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PL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dibangun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secara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bertahap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dengan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pengguna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ikut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menentukan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kebutuhan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yang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termasuk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dalam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setiap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tahapan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759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Fokus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pada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orang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bukan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proses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Keahlian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kemampuan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tim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pengembang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harus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dimanfaatkan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Anggota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tim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harus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diberi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kebebasan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untuk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menentukan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cara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bekerja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mereka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sendiri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759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Mengakomodasi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Perubahan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Mengantisipasi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kebutuhan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sistem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akan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berubah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sehingga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membuat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desain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sistem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yang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dapat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mengakomodasi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perubahan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5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Menjaga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kesederhanaan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Fokus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kepada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kesederhanaan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PL yang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sedang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dibangun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Mengurangi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secara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aktif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kompleksitas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dari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sistem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ea typeface="Times New Roman" charset="0"/>
                        <a:cs typeface="Arial"/>
                      </a:endParaRP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665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PL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 PL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88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23AB-D099-3846-BBDC-696446684CB5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Pengembangan PL menggunakan Metode Agile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Akan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Agile.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kesederhanaan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ekstra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iteratif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88338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4220</TotalTime>
  <Words>908</Words>
  <Application>Microsoft Macintosh PowerPoint</Application>
  <PresentationFormat>On-screen Show (4:3)</PresentationFormat>
  <Paragraphs>121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Pengembangan PL menggunakan Metode Agile</vt:lpstr>
      <vt:lpstr>Topik</vt:lpstr>
      <vt:lpstr>Pengembangan PL dengan cepat (rapid)</vt:lpstr>
      <vt:lpstr>Pengembangan PL dengan cepat (rapid)</vt:lpstr>
      <vt:lpstr>Metode Agile</vt:lpstr>
      <vt:lpstr>Agile Manifesto</vt:lpstr>
      <vt:lpstr>Prinsip-prinsip Metode Agile</vt:lpstr>
      <vt:lpstr>Penerapan Metode Agile</vt:lpstr>
      <vt:lpstr>Kelemahan Metode Agile</vt:lpstr>
      <vt:lpstr>Metode Agile dan Perawatan PL</vt:lpstr>
      <vt:lpstr>Plan-driven dan Pengembangan Agile</vt:lpstr>
      <vt:lpstr>Plan-driven dan Pengembangan Agile</vt:lpstr>
      <vt:lpstr>Isu Teknis, SDM, dan Organisasi</vt:lpstr>
      <vt:lpstr>Isu Teknis, SDM, dan Organisasi</vt:lpstr>
      <vt:lpstr>Isu Teknis, SDM, dan Organisasi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Rizky Januar Akbar</cp:lastModifiedBy>
  <cp:revision>286</cp:revision>
  <dcterms:created xsi:type="dcterms:W3CDTF">2012-09-02T13:27:45Z</dcterms:created>
  <dcterms:modified xsi:type="dcterms:W3CDTF">2012-12-10T19:21:47Z</dcterms:modified>
</cp:coreProperties>
</file>