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32"/>
  </p:notesMasterIdLst>
  <p:handoutMasterIdLst>
    <p:handoutMasterId r:id="rId33"/>
  </p:handoutMasterIdLst>
  <p:sldIdLst>
    <p:sldId id="341" r:id="rId11"/>
    <p:sldId id="342" r:id="rId12"/>
    <p:sldId id="343" r:id="rId13"/>
    <p:sldId id="344" r:id="rId14"/>
    <p:sldId id="345" r:id="rId15"/>
    <p:sldId id="346" r:id="rId16"/>
    <p:sldId id="347" r:id="rId17"/>
    <p:sldId id="396" r:id="rId18"/>
    <p:sldId id="348" r:id="rId19"/>
    <p:sldId id="350" r:id="rId20"/>
    <p:sldId id="349" r:id="rId21"/>
    <p:sldId id="351" r:id="rId22"/>
    <p:sldId id="352" r:id="rId23"/>
    <p:sldId id="353" r:id="rId24"/>
    <p:sldId id="354" r:id="rId25"/>
    <p:sldId id="355" r:id="rId26"/>
    <p:sldId id="356" r:id="rId27"/>
    <p:sldId id="357" r:id="rId28"/>
    <p:sldId id="358" r:id="rId29"/>
    <p:sldId id="359" r:id="rId30"/>
    <p:sldId id="316" r:id="rId3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ED2B67-675A-483F-8A97-59C9358C3283}" type="datetimeFigureOut">
              <a:rPr lang="id-ID" smtClean="0"/>
              <a:pPr/>
              <a:t>05/12/2012</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3DD59B-2176-4B07-A823-7FB80772DED3}" type="slidenum">
              <a:rPr lang="id-ID" smtClean="0"/>
              <a:pPr/>
              <a:t>‹#›</a:t>
            </a:fld>
            <a:endParaRPr lang="id-ID"/>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04FD0-F067-44C0-BCB7-63B8B7149632}" type="datetimeFigureOut">
              <a:rPr lang="id-ID" smtClean="0"/>
              <a:pPr/>
              <a:t>05/12/2012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89D6F-5042-47A8-86FD-A95BA5753234}" type="slidenum">
              <a:rPr lang="id-ID" smtClean="0"/>
              <a:pPr/>
              <a:t>‹#›</a:t>
            </a:fld>
            <a:endParaRPr lang="id-ID"/>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8E2CE1D1-8481-4170-9E16-06387952A99F}" type="datetime1">
              <a:rPr lang="id-ID" smtClean="0"/>
              <a:pPr/>
              <a:t>05/12/2012</a:t>
            </a:fld>
            <a:endParaRPr lang="id-ID"/>
          </a:p>
        </p:txBody>
      </p:sp>
      <p:sp>
        <p:nvSpPr>
          <p:cNvPr id="5" name="Footer Placeholder 4"/>
          <p:cNvSpPr>
            <a:spLocks noGrp="1"/>
          </p:cNvSpPr>
          <p:nvPr>
            <p:ph type="ftr" sz="quarter" idx="11"/>
          </p:nvPr>
        </p:nvSpPr>
        <p:spPr/>
        <p:txBody>
          <a:bodyPr/>
          <a:lstStyle>
            <a:lvl1pPr>
              <a:defRPr/>
            </a:lvl1pPr>
          </a:lstStyle>
          <a:p>
            <a:r>
              <a:rPr lang="id-ID" smtClean="0"/>
              <a:t>Rekayasa Kebutuhan Perangkat Lunak</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DC92B56E-CB9C-4FE0-B7C2-11DAE616CB35}" type="datetime1">
              <a:rPr lang="id-ID" smtClean="0"/>
              <a:pPr/>
              <a:t>05/12/2012</a:t>
            </a:fld>
            <a:endParaRPr lang="id-ID"/>
          </a:p>
        </p:txBody>
      </p:sp>
      <p:sp>
        <p:nvSpPr>
          <p:cNvPr id="5" name="Footer Placeholder 4"/>
          <p:cNvSpPr>
            <a:spLocks noGrp="1"/>
          </p:cNvSpPr>
          <p:nvPr>
            <p:ph type="ftr" sz="quarter" idx="11"/>
          </p:nvPr>
        </p:nvSpPr>
        <p:spPr/>
        <p:txBody>
          <a:bodyPr/>
          <a:lstStyle>
            <a:lvl1pPr>
              <a:defRPr/>
            </a:lvl1pPr>
          </a:lstStyle>
          <a:p>
            <a:r>
              <a:rPr lang="id-ID" smtClean="0"/>
              <a:t>Rekayasa Kebutuhan Perangkat Lunak</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CA85E6A-29DD-41FB-BB02-7DDCF51D62A3}" type="datetime1">
              <a:rPr lang="id-ID" smtClean="0"/>
              <a:pPr/>
              <a:t>05/12/2012</a:t>
            </a:fld>
            <a:endParaRPr lang="id-ID"/>
          </a:p>
        </p:txBody>
      </p:sp>
      <p:sp>
        <p:nvSpPr>
          <p:cNvPr id="17" name="Footer Placeholder 16"/>
          <p:cNvSpPr>
            <a:spLocks noGrp="1"/>
          </p:cNvSpPr>
          <p:nvPr>
            <p:ph type="ftr" sz="quarter" idx="11"/>
          </p:nvPr>
        </p:nvSpPr>
        <p:spPr/>
        <p:txBody>
          <a:bodyPr/>
          <a:lstStyle/>
          <a:p>
            <a:r>
              <a:rPr lang="id-ID" smtClean="0"/>
              <a:t>Rekayasa Kebutuhan Perangkat Lunak</a:t>
            </a:r>
            <a:endParaRPr lang="id-ID"/>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8F74BCF-3774-4BF8-80E8-6AB7427A9733}" type="slidenum">
              <a:rPr lang="id-ID" smtClean="0"/>
              <a:pPr/>
              <a:t>‹#›</a:t>
            </a:fld>
            <a:endParaRPr lang="id-ID"/>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CA70331-12DD-4741-AB96-AE084922347F}" type="datetime1">
              <a:rPr lang="id-ID" smtClean="0"/>
              <a:pPr/>
              <a:t>05/12/2012</a:t>
            </a:fld>
            <a:endParaRPr lang="id-ID"/>
          </a:p>
        </p:txBody>
      </p:sp>
      <p:sp>
        <p:nvSpPr>
          <p:cNvPr id="5" name="Footer Placeholder 4"/>
          <p:cNvSpPr>
            <a:spLocks noGrp="1"/>
          </p:cNvSpPr>
          <p:nvPr>
            <p:ph type="ftr" sz="quarter" idx="11"/>
          </p:nvPr>
        </p:nvSpPr>
        <p:spPr/>
        <p:txBody>
          <a:bodyPr/>
          <a:lstStyle/>
          <a:p>
            <a:r>
              <a:rPr lang="id-ID" smtClean="0"/>
              <a:t>Rekayasa Kebutuhan Perangkat Lunak</a:t>
            </a:r>
            <a:endParaRPr lang="id-ID"/>
          </a:p>
        </p:txBody>
      </p:sp>
      <p:sp>
        <p:nvSpPr>
          <p:cNvPr id="6" name="Slide Number Placeholder 5"/>
          <p:cNvSpPr>
            <a:spLocks noGrp="1"/>
          </p:cNvSpPr>
          <p:nvPr>
            <p:ph type="sldNum" sz="quarter" idx="12"/>
          </p:nvPr>
        </p:nvSpPr>
        <p:spPr/>
        <p:txBody>
          <a:bodyPr/>
          <a:lstStyle/>
          <a:p>
            <a:fld id="{28F74BCF-3774-4BF8-80E8-6AB7427A9733}" type="slidenum">
              <a:rPr lang="id-ID" smtClean="0"/>
              <a:pPr/>
              <a:t>‹#›</a:t>
            </a:fld>
            <a:endParaRPr lang="id-ID"/>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1DADCCE-9339-40BE-AD37-E075296A2361}" type="datetime1">
              <a:rPr lang="id-ID" smtClean="0"/>
              <a:pPr/>
              <a:t>05/12/2012</a:t>
            </a:fld>
            <a:endParaRPr lang="id-ID"/>
          </a:p>
        </p:txBody>
      </p:sp>
      <p:sp>
        <p:nvSpPr>
          <p:cNvPr id="5" name="Footer Placeholder 4"/>
          <p:cNvSpPr>
            <a:spLocks noGrp="1"/>
          </p:cNvSpPr>
          <p:nvPr>
            <p:ph type="ftr" sz="quarter" idx="11"/>
          </p:nvPr>
        </p:nvSpPr>
        <p:spPr>
          <a:xfrm>
            <a:off x="800100" y="6172200"/>
            <a:ext cx="4000500" cy="457200"/>
          </a:xfrm>
        </p:spPr>
        <p:txBody>
          <a:bodyPr/>
          <a:lstStyle/>
          <a:p>
            <a:r>
              <a:rPr lang="id-ID" smtClean="0"/>
              <a:t>Rekayasa Kebutuhan Perangkat Lunak</a:t>
            </a:r>
            <a:endParaRPr lang="id-ID"/>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8F74BCF-3774-4BF8-80E8-6AB7427A9733}"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07489F0-A6D2-4121-B747-2A3B8AE347C2}" type="datetime1">
              <a:rPr lang="id-ID" smtClean="0"/>
              <a:pPr/>
              <a:t>05/12/2012</a:t>
            </a:fld>
            <a:endParaRPr lang="id-ID"/>
          </a:p>
        </p:txBody>
      </p:sp>
      <p:sp>
        <p:nvSpPr>
          <p:cNvPr id="6" name="Footer Placeholder 5"/>
          <p:cNvSpPr>
            <a:spLocks noGrp="1"/>
          </p:cNvSpPr>
          <p:nvPr>
            <p:ph type="ftr" sz="quarter" idx="11"/>
          </p:nvPr>
        </p:nvSpPr>
        <p:spPr/>
        <p:txBody>
          <a:bodyPr/>
          <a:lstStyle/>
          <a:p>
            <a:r>
              <a:rPr lang="id-ID" smtClean="0"/>
              <a:t>Rekayasa Kebutuhan Perangkat Lunak</a:t>
            </a:r>
            <a:endParaRPr lang="id-ID"/>
          </a:p>
        </p:txBody>
      </p:sp>
      <p:sp>
        <p:nvSpPr>
          <p:cNvPr id="7" name="Slide Number Placeholder 6"/>
          <p:cNvSpPr>
            <a:spLocks noGrp="1"/>
          </p:cNvSpPr>
          <p:nvPr>
            <p:ph type="sldNum" sz="quarter" idx="12"/>
          </p:nvPr>
        </p:nvSpPr>
        <p:spPr/>
        <p:txBody>
          <a:bodyPr/>
          <a:lstStyle/>
          <a:p>
            <a:fld id="{28F74BCF-3774-4BF8-80E8-6AB7427A9733}" type="slidenum">
              <a:rPr lang="id-ID" smtClean="0"/>
              <a:pPr/>
              <a:t>‹#›</a:t>
            </a:fld>
            <a:endParaRPr lang="id-ID"/>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3CED1FC-D730-4EE1-80E1-4911805CD91C}" type="datetime1">
              <a:rPr lang="id-ID" smtClean="0"/>
              <a:pPr/>
              <a:t>05/12/2012</a:t>
            </a:fld>
            <a:endParaRPr lang="id-ID"/>
          </a:p>
        </p:txBody>
      </p:sp>
      <p:sp>
        <p:nvSpPr>
          <p:cNvPr id="8" name="Footer Placeholder 7"/>
          <p:cNvSpPr>
            <a:spLocks noGrp="1"/>
          </p:cNvSpPr>
          <p:nvPr>
            <p:ph type="ftr" sz="quarter" idx="11"/>
          </p:nvPr>
        </p:nvSpPr>
        <p:spPr/>
        <p:txBody>
          <a:bodyPr/>
          <a:lstStyle/>
          <a:p>
            <a:r>
              <a:rPr lang="id-ID" smtClean="0"/>
              <a:t>Rekayasa Kebutuhan Perangkat Lunak</a:t>
            </a:r>
            <a:endParaRPr lang="id-ID"/>
          </a:p>
        </p:txBody>
      </p:sp>
      <p:sp>
        <p:nvSpPr>
          <p:cNvPr id="9" name="Slide Number Placeholder 8"/>
          <p:cNvSpPr>
            <a:spLocks noGrp="1"/>
          </p:cNvSpPr>
          <p:nvPr>
            <p:ph type="sldNum" sz="quarter" idx="12"/>
          </p:nvPr>
        </p:nvSpPr>
        <p:spPr/>
        <p:txBody>
          <a:bodyPr/>
          <a:lstStyle/>
          <a:p>
            <a:fld id="{28F74BCF-3774-4BF8-80E8-6AB7427A9733}" type="slidenum">
              <a:rPr lang="id-ID" smtClean="0"/>
              <a:pPr/>
              <a:t>‹#›</a:t>
            </a:fld>
            <a:endParaRPr lang="id-ID"/>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77158A-0A89-4059-94E9-708AE8FDC283}" type="datetime1">
              <a:rPr lang="id-ID" smtClean="0"/>
              <a:pPr/>
              <a:t>05/12/2012</a:t>
            </a:fld>
            <a:endParaRPr lang="id-ID"/>
          </a:p>
        </p:txBody>
      </p:sp>
      <p:sp>
        <p:nvSpPr>
          <p:cNvPr id="4" name="Footer Placeholder 3"/>
          <p:cNvSpPr>
            <a:spLocks noGrp="1"/>
          </p:cNvSpPr>
          <p:nvPr>
            <p:ph type="ftr" sz="quarter" idx="11"/>
          </p:nvPr>
        </p:nvSpPr>
        <p:spPr/>
        <p:txBody>
          <a:bodyPr/>
          <a:lstStyle/>
          <a:p>
            <a:r>
              <a:rPr lang="id-ID" smtClean="0"/>
              <a:t>Rekayasa Kebutuhan Perangkat Lunak</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a:t>
            </a:fld>
            <a:endParaRPr lang="id-ID"/>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3B78E-031F-406F-A6D9-E26FAD4E06FA}" type="datetime1">
              <a:rPr lang="id-ID" smtClean="0"/>
              <a:pPr/>
              <a:t>05/12/2012</a:t>
            </a:fld>
            <a:endParaRPr lang="id-ID"/>
          </a:p>
        </p:txBody>
      </p:sp>
      <p:sp>
        <p:nvSpPr>
          <p:cNvPr id="3" name="Footer Placeholder 2"/>
          <p:cNvSpPr>
            <a:spLocks noGrp="1"/>
          </p:cNvSpPr>
          <p:nvPr>
            <p:ph type="ftr" sz="quarter" idx="11"/>
          </p:nvPr>
        </p:nvSpPr>
        <p:spPr/>
        <p:txBody>
          <a:bodyPr/>
          <a:lstStyle/>
          <a:p>
            <a:r>
              <a:rPr lang="id-ID" smtClean="0"/>
              <a:t>Rekayasa Kebutuhan Perangkat Lunak</a:t>
            </a:r>
            <a:endParaRPr lang="id-ID"/>
          </a:p>
        </p:txBody>
      </p:sp>
      <p:sp>
        <p:nvSpPr>
          <p:cNvPr id="4" name="Slide Number Placeholder 3"/>
          <p:cNvSpPr>
            <a:spLocks noGrp="1"/>
          </p:cNvSpPr>
          <p:nvPr>
            <p:ph type="sldNum" sz="quarter" idx="12"/>
          </p:nvPr>
        </p:nvSpPr>
        <p:spPr/>
        <p:txBody>
          <a:bodyPr/>
          <a:lstStyle/>
          <a:p>
            <a:fld id="{28F74BCF-3774-4BF8-80E8-6AB7427A9733}" type="slidenum">
              <a:rPr lang="id-ID" smtClean="0"/>
              <a:pPr/>
              <a:t>‹#›</a:t>
            </a:fld>
            <a:endParaRPr lang="id-ID"/>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14983D-C895-4D28-AF25-5CEBD3824ABB}" type="datetime1">
              <a:rPr lang="id-ID" smtClean="0"/>
              <a:pPr/>
              <a:t>05/12/2012</a:t>
            </a:fld>
            <a:endParaRPr lang="id-ID"/>
          </a:p>
        </p:txBody>
      </p:sp>
      <p:sp>
        <p:nvSpPr>
          <p:cNvPr id="6" name="Footer Placeholder 5"/>
          <p:cNvSpPr>
            <a:spLocks noGrp="1"/>
          </p:cNvSpPr>
          <p:nvPr>
            <p:ph type="ftr" sz="quarter" idx="11"/>
          </p:nvPr>
        </p:nvSpPr>
        <p:spPr/>
        <p:txBody>
          <a:bodyPr/>
          <a:lstStyle/>
          <a:p>
            <a:r>
              <a:rPr lang="id-ID" smtClean="0"/>
              <a:t>Rekayasa Kebutuhan Perangkat Lunak</a:t>
            </a:r>
            <a:endParaRPr lang="id-ID"/>
          </a:p>
        </p:txBody>
      </p:sp>
      <p:sp>
        <p:nvSpPr>
          <p:cNvPr id="7" name="Slide Number Placeholder 6"/>
          <p:cNvSpPr>
            <a:spLocks noGrp="1"/>
          </p:cNvSpPr>
          <p:nvPr>
            <p:ph type="sldNum" sz="quarter" idx="12"/>
          </p:nvPr>
        </p:nvSpPr>
        <p:spPr/>
        <p:txBody>
          <a:bodyPr/>
          <a:lstStyle/>
          <a:p>
            <a:fld id="{28F74BCF-3774-4BF8-80E8-6AB7427A9733}" type="slidenum">
              <a:rPr lang="id-ID" smtClean="0"/>
              <a:pPr/>
              <a:t>‹#›</a:t>
            </a:fld>
            <a:endParaRPr lang="id-ID"/>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530898-D565-4D63-BE10-53E58BF45E56}" type="datetime1">
              <a:rPr lang="id-ID" smtClean="0"/>
              <a:pPr/>
              <a:t>05/12/2012</a:t>
            </a:fld>
            <a:endParaRPr lang="id-ID"/>
          </a:p>
        </p:txBody>
      </p:sp>
      <p:sp>
        <p:nvSpPr>
          <p:cNvPr id="6" name="Footer Placeholder 5"/>
          <p:cNvSpPr>
            <a:spLocks noGrp="1"/>
          </p:cNvSpPr>
          <p:nvPr>
            <p:ph type="ftr" sz="quarter" idx="11"/>
          </p:nvPr>
        </p:nvSpPr>
        <p:spPr>
          <a:xfrm>
            <a:off x="914400" y="6172200"/>
            <a:ext cx="3886200" cy="457200"/>
          </a:xfrm>
        </p:spPr>
        <p:txBody>
          <a:bodyPr/>
          <a:lstStyle/>
          <a:p>
            <a:r>
              <a:rPr lang="id-ID" smtClean="0"/>
              <a:t>Rekayasa Kebutuhan Perangkat Lunak</a:t>
            </a:r>
            <a:endParaRPr lang="id-ID"/>
          </a:p>
        </p:txBody>
      </p:sp>
      <p:sp>
        <p:nvSpPr>
          <p:cNvPr id="7" name="Slide Number Placeholder 6"/>
          <p:cNvSpPr>
            <a:spLocks noGrp="1"/>
          </p:cNvSpPr>
          <p:nvPr>
            <p:ph type="sldNum" sz="quarter" idx="12"/>
          </p:nvPr>
        </p:nvSpPr>
        <p:spPr>
          <a:xfrm>
            <a:off x="146304" y="6208776"/>
            <a:ext cx="457200" cy="457200"/>
          </a:xfrm>
        </p:spPr>
        <p:txBody>
          <a:bodyPr/>
          <a:lstStyle/>
          <a:p>
            <a:fld id="{28F74BCF-3774-4BF8-80E8-6AB7427A9733}" type="slidenum">
              <a:rPr lang="id-ID" smtClean="0"/>
              <a:pPr/>
              <a:t>‹#›</a:t>
            </a:fld>
            <a:endParaRPr lang="id-ID"/>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A8BA2D-F115-47D9-8E12-932CCDFB7B28}" type="datetime1">
              <a:rPr lang="id-ID" smtClean="0"/>
              <a:pPr/>
              <a:t>05/12/2012</a:t>
            </a:fld>
            <a:endParaRPr lang="id-ID"/>
          </a:p>
        </p:txBody>
      </p:sp>
      <p:sp>
        <p:nvSpPr>
          <p:cNvPr id="5" name="Footer Placeholder 4"/>
          <p:cNvSpPr>
            <a:spLocks noGrp="1"/>
          </p:cNvSpPr>
          <p:nvPr>
            <p:ph type="ftr" sz="quarter" idx="11"/>
          </p:nvPr>
        </p:nvSpPr>
        <p:spPr/>
        <p:txBody>
          <a:bodyPr/>
          <a:lstStyle/>
          <a:p>
            <a:r>
              <a:rPr lang="id-ID" smtClean="0"/>
              <a:t>Rekayasa Kebutuhan Perangkat Lunak</a:t>
            </a:r>
            <a:endParaRPr lang="id-ID"/>
          </a:p>
        </p:txBody>
      </p:sp>
      <p:sp>
        <p:nvSpPr>
          <p:cNvPr id="6" name="Slide Number Placeholder 5"/>
          <p:cNvSpPr>
            <a:spLocks noGrp="1"/>
          </p:cNvSpPr>
          <p:nvPr>
            <p:ph type="sldNum" sz="quarter" idx="12"/>
          </p:nvPr>
        </p:nvSpPr>
        <p:spPr/>
        <p:txBody>
          <a:bodyPr/>
          <a:lstStyle/>
          <a:p>
            <a:fld id="{28F74BCF-3774-4BF8-80E8-6AB7427A9733}"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4F90CA43-4A6C-4832-AC3C-FE77EAE4B067}" type="datetime1">
              <a:rPr lang="id-ID" smtClean="0"/>
              <a:pPr/>
              <a:t>05/12/2012</a:t>
            </a:fld>
            <a:endParaRPr lang="id-ID"/>
          </a:p>
        </p:txBody>
      </p:sp>
      <p:sp>
        <p:nvSpPr>
          <p:cNvPr id="5" name="Footer Placeholder 4"/>
          <p:cNvSpPr>
            <a:spLocks noGrp="1"/>
          </p:cNvSpPr>
          <p:nvPr>
            <p:ph type="ftr" sz="quarter" idx="11"/>
          </p:nvPr>
        </p:nvSpPr>
        <p:spPr/>
        <p:txBody>
          <a:bodyPr/>
          <a:lstStyle>
            <a:lvl1pPr>
              <a:defRPr/>
            </a:lvl1pPr>
          </a:lstStyle>
          <a:p>
            <a:r>
              <a:rPr lang="id-ID" smtClean="0"/>
              <a:t>Rekayasa Kebutuhan Perangkat Lunak</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2CCCAC-1399-4265-8B9B-2A8914EE265D}" type="datetime1">
              <a:rPr lang="id-ID" smtClean="0"/>
              <a:pPr/>
              <a:t>05/12/2012</a:t>
            </a:fld>
            <a:endParaRPr lang="id-ID"/>
          </a:p>
        </p:txBody>
      </p:sp>
      <p:sp>
        <p:nvSpPr>
          <p:cNvPr id="5" name="Footer Placeholder 4"/>
          <p:cNvSpPr>
            <a:spLocks noGrp="1"/>
          </p:cNvSpPr>
          <p:nvPr>
            <p:ph type="ftr" sz="quarter" idx="11"/>
          </p:nvPr>
        </p:nvSpPr>
        <p:spPr/>
        <p:txBody>
          <a:bodyPr/>
          <a:lstStyle/>
          <a:p>
            <a:r>
              <a:rPr lang="id-ID" smtClean="0"/>
              <a:t>Rekayasa Kebutuhan Perangkat Lunak</a:t>
            </a:r>
            <a:endParaRPr lang="id-ID"/>
          </a:p>
        </p:txBody>
      </p:sp>
      <p:sp>
        <p:nvSpPr>
          <p:cNvPr id="6" name="Slide Number Placeholder 5"/>
          <p:cNvSpPr>
            <a:spLocks noGrp="1"/>
          </p:cNvSpPr>
          <p:nvPr>
            <p:ph type="sldNum" sz="quarter" idx="12"/>
          </p:nvPr>
        </p:nvSpPr>
        <p:spPr/>
        <p:txBody>
          <a:bodyPr/>
          <a:lstStyle/>
          <a:p>
            <a:fld id="{28F74BCF-3774-4BF8-80E8-6AB7427A9733}"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1324923C-9734-4FDB-8C30-08919BC29F5F}"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0FBAA20B-3CDA-4E91-854F-D4E1EB5A10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CCA16860-813C-40C0-A3C8-C300883D6282}"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139E4A0E-9AB8-41A7-A9F7-D18A10CCAEC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C2A01EA-4B98-4668-87F7-B513FD02F81B}"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B2051165-22E7-421F-AF1F-A32C4E0C66F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863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4EF3D9E2-7073-4B6B-BFA0-11029571D792}"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083C0DED-DFE1-4406-9343-88252CA678B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0165322E-3C57-4B8A-A58D-67A00EAE80CB}"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9" name="Slide Number Placeholder 8"/>
          <p:cNvSpPr>
            <a:spLocks noGrp="1"/>
          </p:cNvSpPr>
          <p:nvPr>
            <p:ph type="sldNum" sz="quarter" idx="12"/>
          </p:nvPr>
        </p:nvSpPr>
        <p:spPr/>
        <p:txBody>
          <a:bodyPr/>
          <a:lstStyle>
            <a:lvl1pPr>
              <a:defRPr/>
            </a:lvl1pPr>
          </a:lstStyle>
          <a:p>
            <a:fld id="{8F058C60-F740-4731-96CB-AF0A8AF2185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3590019F-7494-4D7C-B972-DBA6C6E78434}"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5" name="Slide Number Placeholder 4"/>
          <p:cNvSpPr>
            <a:spLocks noGrp="1"/>
          </p:cNvSpPr>
          <p:nvPr>
            <p:ph type="sldNum" sz="quarter" idx="12"/>
          </p:nvPr>
        </p:nvSpPr>
        <p:spPr/>
        <p:txBody>
          <a:bodyPr/>
          <a:lstStyle>
            <a:lvl1pPr>
              <a:defRPr/>
            </a:lvl1pPr>
          </a:lstStyle>
          <a:p>
            <a:fld id="{D9C70D96-F11A-45C5-811F-998727F3888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A0AFC63-C5D4-4C19-8C9C-5B6E9ADE444F}"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4" name="Slide Number Placeholder 3"/>
          <p:cNvSpPr>
            <a:spLocks noGrp="1"/>
          </p:cNvSpPr>
          <p:nvPr>
            <p:ph type="sldNum" sz="quarter" idx="12"/>
          </p:nvPr>
        </p:nvSpPr>
        <p:spPr/>
        <p:txBody>
          <a:bodyPr/>
          <a:lstStyle>
            <a:lvl1pPr>
              <a:defRPr/>
            </a:lvl1pPr>
          </a:lstStyle>
          <a:p>
            <a:fld id="{6D1BE65D-1C33-47C9-A176-588B686CEA40}"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9196761-9501-4932-886A-835BC8FDBDF1}"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7BABAC5F-76B0-409C-B3CC-D604AD7A679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63F46473-8985-4BF8-96DD-6A266C997AE9}" type="datetime1">
              <a:rPr lang="id-ID" smtClean="0"/>
              <a:pPr/>
              <a:t>05/12/2012</a:t>
            </a:fld>
            <a:endParaRPr lang="id-ID"/>
          </a:p>
        </p:txBody>
      </p:sp>
      <p:sp>
        <p:nvSpPr>
          <p:cNvPr id="5" name="Footer Placeholder 4"/>
          <p:cNvSpPr>
            <a:spLocks noGrp="1"/>
          </p:cNvSpPr>
          <p:nvPr>
            <p:ph type="ftr" sz="quarter" idx="11"/>
          </p:nvPr>
        </p:nvSpPr>
        <p:spPr/>
        <p:txBody>
          <a:bodyPr/>
          <a:lstStyle>
            <a:lvl1pPr>
              <a:defRPr/>
            </a:lvl1pPr>
          </a:lstStyle>
          <a:p>
            <a:r>
              <a:rPr lang="id-ID" smtClean="0"/>
              <a:t>Rekayasa Kebutuhan Perangkat Lunak</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98A0A15-EBDD-401A-842C-F4E4BB05C8A7}"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16826704-D538-4C67-B440-C303268C809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3974761F-6C22-4367-BC0A-2A64CE996922}"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8970BD01-7826-4B0F-A298-9E4E6C729DB6}"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DAE5135E-6A5B-472F-B057-7E572CC126A9}"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BAD71A42-106B-4104-B65A-7B40FCC3BD5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E1C80A56-0568-497C-AE2A-2528AD5F9B23}"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4D7F671E-0E60-4D20-886B-D6F1719263A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3B600E55-432C-417D-A4EA-90248CA70417}"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E5018C82-6120-43E7-AED6-AEA7DE9A6DC7}"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9767EB0-2231-480D-8A82-6DC5CEAF9F9E}"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0CAA28AF-B0E8-4EA3-854F-C36118D24085}"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32CC10B7-EA12-44AC-92B2-0E4BA54C025D}"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39EA71BD-2D2B-4B68-A758-8EA1124E21AA}"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8DF221D2-4F61-4CE8-AB31-F37736C9FAC3}"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9" name="Slide Number Placeholder 8"/>
          <p:cNvSpPr>
            <a:spLocks noGrp="1"/>
          </p:cNvSpPr>
          <p:nvPr>
            <p:ph type="sldNum" sz="quarter" idx="12"/>
          </p:nvPr>
        </p:nvSpPr>
        <p:spPr/>
        <p:txBody>
          <a:bodyPr/>
          <a:lstStyle>
            <a:lvl1pPr>
              <a:defRPr/>
            </a:lvl1pPr>
          </a:lstStyle>
          <a:p>
            <a:fld id="{C33F6F3A-4BB6-4ABC-922C-635765717883}"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DFD709F6-BDB6-4166-847D-9618979BCF24}"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5" name="Slide Number Placeholder 4"/>
          <p:cNvSpPr>
            <a:spLocks noGrp="1"/>
          </p:cNvSpPr>
          <p:nvPr>
            <p:ph type="sldNum" sz="quarter" idx="12"/>
          </p:nvPr>
        </p:nvSpPr>
        <p:spPr/>
        <p:txBody>
          <a:bodyPr/>
          <a:lstStyle>
            <a:lvl1pPr>
              <a:defRPr/>
            </a:lvl1pPr>
          </a:lstStyle>
          <a:p>
            <a:fld id="{0BCD4B64-A089-4C0E-9E86-421FC26A97F8}"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6F0A05E-6CE0-4D56-B0C9-AF63874364B4}"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4" name="Slide Number Placeholder 3"/>
          <p:cNvSpPr>
            <a:spLocks noGrp="1"/>
          </p:cNvSpPr>
          <p:nvPr>
            <p:ph type="sldNum" sz="quarter" idx="12"/>
          </p:nvPr>
        </p:nvSpPr>
        <p:spPr/>
        <p:txBody>
          <a:bodyPr/>
          <a:lstStyle>
            <a:lvl1pPr>
              <a:defRPr/>
            </a:lvl1pPr>
          </a:lstStyle>
          <a:p>
            <a:fld id="{5AD2027C-1C12-4EF0-A9E1-13CF2EA06E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1C93754-556B-4545-9A7D-7E62DB8254E0}" type="datetime1">
              <a:rPr lang="id-ID" smtClean="0"/>
              <a:pPr/>
              <a:t>05/12/2012</a:t>
            </a:fld>
            <a:endParaRPr lang="id-ID"/>
          </a:p>
        </p:txBody>
      </p:sp>
      <p:sp>
        <p:nvSpPr>
          <p:cNvPr id="5" name="Footer Placeholder 4"/>
          <p:cNvSpPr>
            <a:spLocks noGrp="1"/>
          </p:cNvSpPr>
          <p:nvPr>
            <p:ph type="ftr" sz="quarter" idx="11"/>
          </p:nvPr>
        </p:nvSpPr>
        <p:spPr/>
        <p:txBody>
          <a:bodyPr/>
          <a:lstStyle>
            <a:lvl1pPr>
              <a:defRPr/>
            </a:lvl1pPr>
          </a:lstStyle>
          <a:p>
            <a:r>
              <a:rPr lang="id-ID" smtClean="0"/>
              <a:t>Rekayasa Kebutuhan Perangkat Lunak</a:t>
            </a:r>
            <a:endParaRPr lang="id-ID"/>
          </a:p>
        </p:txBody>
      </p:sp>
      <p:sp>
        <p:nvSpPr>
          <p:cNvPr id="6" name="Slide Number Placeholder 5"/>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017E74-51A0-404B-B041-777FD43E059C}"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4446D456-C74A-4090-A422-0B73D116D5AF}"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7A7677D-28B3-4978-8F71-31DE042E633B}"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D8509E32-6714-499A-A707-EEC1A52F22A0}"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D8FD5CF9-E65C-45E7-8810-BE3ED7333A11}"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B257492E-ACD0-4266-8AB6-5C8A33E9D429}"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221163"/>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752600"/>
            <a:ext cx="60198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1B21FCD9-99B8-4490-8177-F1A8AE399652}"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3E0E6EA7-C81D-4D0A-8899-87CE085CCD92}"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9D743836-8852-4492-8B3F-DFD202B53525}"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FE43FE01-786A-490C-938F-1874F012AC30}"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11E0CFA5-2C9A-4B07-A5A2-D5ED64990BDC}"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25BEADE2-F0E4-411E-974A-C84C29937793}"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2B4285E-06DF-4AB0-8219-88D89C0315AC}"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800A85B6-954E-4D5C-AD17-D7D4BE952B7F}"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081519D0-5F4C-44B7-81DF-3CA04AE7C756}"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6FF68C88-6E8C-4075-8B69-F6C028F52DB4}"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48371D58-0DF7-4391-A387-4396334D30C0}"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9" name="Slide Number Placeholder 8"/>
          <p:cNvSpPr>
            <a:spLocks noGrp="1"/>
          </p:cNvSpPr>
          <p:nvPr>
            <p:ph type="sldNum" sz="quarter" idx="12"/>
          </p:nvPr>
        </p:nvSpPr>
        <p:spPr/>
        <p:txBody>
          <a:bodyPr/>
          <a:lstStyle>
            <a:lvl1pPr>
              <a:defRPr/>
            </a:lvl1pPr>
          </a:lstStyle>
          <a:p>
            <a:fld id="{92544899-50E8-4897-8B3F-29AE7261A0BD}"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D59B644D-B436-4541-A9B7-BFBE08439F4D}"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5" name="Slide Number Placeholder 4"/>
          <p:cNvSpPr>
            <a:spLocks noGrp="1"/>
          </p:cNvSpPr>
          <p:nvPr>
            <p:ph type="sldNum" sz="quarter" idx="12"/>
          </p:nvPr>
        </p:nvSpPr>
        <p:spPr/>
        <p:txBody>
          <a:bodyPr/>
          <a:lstStyle>
            <a:lvl1pPr>
              <a:defRPr/>
            </a:lvl1pPr>
          </a:lstStyle>
          <a:p>
            <a:fld id="{D57ACB99-2A03-4C73-B2F4-AC70B764687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88D6DB28-2165-4795-AE64-F6937D014A1F}" type="datetime1">
              <a:rPr lang="id-ID" smtClean="0"/>
              <a:pPr/>
              <a:t>05/12/2012</a:t>
            </a:fld>
            <a:endParaRPr lang="id-ID"/>
          </a:p>
        </p:txBody>
      </p:sp>
      <p:sp>
        <p:nvSpPr>
          <p:cNvPr id="6" name="Footer Placeholder 5"/>
          <p:cNvSpPr>
            <a:spLocks noGrp="1"/>
          </p:cNvSpPr>
          <p:nvPr>
            <p:ph type="ftr" sz="quarter" idx="11"/>
          </p:nvPr>
        </p:nvSpPr>
        <p:spPr/>
        <p:txBody>
          <a:bodyPr/>
          <a:lstStyle>
            <a:lvl1pPr>
              <a:defRPr/>
            </a:lvl1pPr>
          </a:lstStyle>
          <a:p>
            <a:r>
              <a:rPr lang="id-ID" smtClean="0"/>
              <a:t>Rekayasa Kebutuhan Perangkat Lunak</a:t>
            </a:r>
            <a:endParaRPr lang="id-ID"/>
          </a:p>
        </p:txBody>
      </p:sp>
      <p:sp>
        <p:nvSpPr>
          <p:cNvPr id="7" name="Slide Number Placeholder 6"/>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01FACFC-EC67-4E7C-9EC0-2E140BB1FD0A}"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4" name="Slide Number Placeholder 3"/>
          <p:cNvSpPr>
            <a:spLocks noGrp="1"/>
          </p:cNvSpPr>
          <p:nvPr>
            <p:ph type="sldNum" sz="quarter" idx="12"/>
          </p:nvPr>
        </p:nvSpPr>
        <p:spPr/>
        <p:txBody>
          <a:bodyPr/>
          <a:lstStyle>
            <a:lvl1pPr>
              <a:defRPr/>
            </a:lvl1pPr>
          </a:lstStyle>
          <a:p>
            <a:fld id="{09BCF54E-84FD-4C0C-B8F2-C33466D0409E}"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88A3161-D135-4473-8758-7B49A4A0D986}"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1B266358-054F-46D2-92D2-6D5CE23FE7D7}"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DEC8C38-4DB9-4876-BF81-4A688A307C16}"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468C0390-03B9-4AF1-ADED-64AD533E1D2A}"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88D2090D-2374-4895-B26D-B3A6F729486F}"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97529889-D6E6-4F06-AD83-421637060D83}"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F3F234CA-A6ED-4BD0-8889-E90C2068E283}"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514C853E-0513-45E2-977F-B3F2371C2FEE}"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DAC3212D-589C-43FB-8418-88E69CE53D8D}"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0CC66B7F-A11C-4D5D-A57E-4F3E0D93025B}"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69F4CF18-B990-42ED-886D-38164DDF3C4A}"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BD6EB738-DCCA-4EE1-9CEE-A4FAD216C979}"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5E6DF9E-243F-48FD-9900-57353A6B0D52}"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98B931B2-8C5D-4649-9C9A-E8EE2DBC7FF4}"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863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EFA4111F-A54B-4E2A-B4F1-E906F316164F}"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077737F4-BFB7-4694-B1AB-BD00DCB61826}"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C9AEA977-F0A7-4966-B6C2-71625EF715FA}"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9" name="Slide Number Placeholder 8"/>
          <p:cNvSpPr>
            <a:spLocks noGrp="1"/>
          </p:cNvSpPr>
          <p:nvPr>
            <p:ph type="sldNum" sz="quarter" idx="12"/>
          </p:nvPr>
        </p:nvSpPr>
        <p:spPr/>
        <p:txBody>
          <a:bodyPr/>
          <a:lstStyle>
            <a:lvl1pPr>
              <a:defRPr/>
            </a:lvl1pPr>
          </a:lstStyle>
          <a:p>
            <a:fld id="{FCAB16BA-5666-4376-8DB6-314DFF37523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9F44DD24-818D-45CD-AAF8-89B974DE157E}" type="datetime1">
              <a:rPr lang="id-ID" smtClean="0"/>
              <a:pPr/>
              <a:t>05/12/2012</a:t>
            </a:fld>
            <a:endParaRPr lang="id-ID"/>
          </a:p>
        </p:txBody>
      </p:sp>
      <p:sp>
        <p:nvSpPr>
          <p:cNvPr id="8" name="Footer Placeholder 7"/>
          <p:cNvSpPr>
            <a:spLocks noGrp="1"/>
          </p:cNvSpPr>
          <p:nvPr>
            <p:ph type="ftr" sz="quarter" idx="11"/>
          </p:nvPr>
        </p:nvSpPr>
        <p:spPr/>
        <p:txBody>
          <a:bodyPr/>
          <a:lstStyle>
            <a:lvl1pPr>
              <a:defRPr/>
            </a:lvl1pPr>
          </a:lstStyle>
          <a:p>
            <a:r>
              <a:rPr lang="id-ID" smtClean="0"/>
              <a:t>Rekayasa Kebutuhan Perangkat Lunak</a:t>
            </a:r>
            <a:endParaRPr lang="id-ID"/>
          </a:p>
        </p:txBody>
      </p:sp>
      <p:sp>
        <p:nvSpPr>
          <p:cNvPr id="9" name="Slide Number Placeholder 8"/>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38585FBA-80EE-48CC-ADB1-23103A1FABD8}"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5" name="Slide Number Placeholder 4"/>
          <p:cNvSpPr>
            <a:spLocks noGrp="1"/>
          </p:cNvSpPr>
          <p:nvPr>
            <p:ph type="sldNum" sz="quarter" idx="12"/>
          </p:nvPr>
        </p:nvSpPr>
        <p:spPr/>
        <p:txBody>
          <a:bodyPr/>
          <a:lstStyle>
            <a:lvl1pPr>
              <a:defRPr/>
            </a:lvl1pPr>
          </a:lstStyle>
          <a:p>
            <a:fld id="{978D5115-91D0-40D5-B19A-5A4D71A18DA1}"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4066C0B-7E07-49F1-B72F-6CBF4721D993}"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4" name="Slide Number Placeholder 3"/>
          <p:cNvSpPr>
            <a:spLocks noGrp="1"/>
          </p:cNvSpPr>
          <p:nvPr>
            <p:ph type="sldNum" sz="quarter" idx="12"/>
          </p:nvPr>
        </p:nvSpPr>
        <p:spPr/>
        <p:txBody>
          <a:bodyPr/>
          <a:lstStyle>
            <a:lvl1pPr>
              <a:defRPr/>
            </a:lvl1pPr>
          </a:lstStyle>
          <a:p>
            <a:fld id="{D50EDDE2-AE0D-4278-B77D-B0148E6E4A0E}"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EA5C146-A16F-417A-97D2-76003BEFEA2E}"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E4268D6E-2408-4BC5-A6C6-38264C5777BA}"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E34387-4705-41D1-8114-DBC2ABD7F439}"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BD10A49E-BB6B-41F5-961C-9F26462B3CCC}"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6750FF0E-1ABA-4110-BE41-3137C1BDA6F7}"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9901754A-F5F5-451A-B5DF-23E7DAE3A52A}"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95526045-C6ED-4178-B0AF-3AF881330B77}"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1DC1A36E-50ED-4CA9-BAB1-B4EFA1CF34BE}"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D983B9E9-ED58-4620-818A-EF88AA6E56C5}"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38154C1A-E54B-4289-B4F0-AED1BAF62291}"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678617CF-D0DE-48B7-9AAC-F81E415F5730}"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A63728B2-A8AE-4638-A543-3921CFB9D756}"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00A5631-4E3E-40E0-9D1E-B02FEA3D64AC}"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D23141CD-21D5-49B5-A465-A1D0E9932DCC}"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505883D0-5863-47E5-8640-01588D14DF18}"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8C0D97D5-247C-403B-B9A7-A8A5E9B016B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33281470-32FD-4FD9-83C5-13058A049AD6}" type="datetime1">
              <a:rPr lang="id-ID" smtClean="0"/>
              <a:pPr/>
              <a:t>05/12/2012</a:t>
            </a:fld>
            <a:endParaRPr lang="id-ID"/>
          </a:p>
        </p:txBody>
      </p:sp>
      <p:sp>
        <p:nvSpPr>
          <p:cNvPr id="4" name="Footer Placeholder 3"/>
          <p:cNvSpPr>
            <a:spLocks noGrp="1"/>
          </p:cNvSpPr>
          <p:nvPr>
            <p:ph type="ftr" sz="quarter" idx="11"/>
          </p:nvPr>
        </p:nvSpPr>
        <p:spPr/>
        <p:txBody>
          <a:bodyPr/>
          <a:lstStyle>
            <a:lvl1pPr>
              <a:defRPr/>
            </a:lvl1pPr>
          </a:lstStyle>
          <a:p>
            <a:r>
              <a:rPr lang="id-ID" smtClean="0"/>
              <a:t>Rekayasa Kebutuhan Perangkat Lunak</a:t>
            </a:r>
            <a:endParaRPr lang="id-ID"/>
          </a:p>
        </p:txBody>
      </p:sp>
      <p:sp>
        <p:nvSpPr>
          <p:cNvPr id="5" name="Slide Number Placeholder 4"/>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4D9AED59-AA86-4F0C-AE0F-0C6AD591AC2C}"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9" name="Slide Number Placeholder 8"/>
          <p:cNvSpPr>
            <a:spLocks noGrp="1"/>
          </p:cNvSpPr>
          <p:nvPr>
            <p:ph type="sldNum" sz="quarter" idx="12"/>
          </p:nvPr>
        </p:nvSpPr>
        <p:spPr/>
        <p:txBody>
          <a:bodyPr/>
          <a:lstStyle>
            <a:lvl1pPr>
              <a:defRPr/>
            </a:lvl1pPr>
          </a:lstStyle>
          <a:p>
            <a:fld id="{1106AB88-4CB2-4558-8BE4-828B8E8ABF2C}"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BEF88945-471E-4002-B784-1B1D7C05159C}"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5" name="Slide Number Placeholder 4"/>
          <p:cNvSpPr>
            <a:spLocks noGrp="1"/>
          </p:cNvSpPr>
          <p:nvPr>
            <p:ph type="sldNum" sz="quarter" idx="12"/>
          </p:nvPr>
        </p:nvSpPr>
        <p:spPr/>
        <p:txBody>
          <a:bodyPr/>
          <a:lstStyle>
            <a:lvl1pPr>
              <a:defRPr/>
            </a:lvl1pPr>
          </a:lstStyle>
          <a:p>
            <a:fld id="{C8A6E5EA-DCBD-4CB1-A9BD-66E4AAC61409}"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ABE9D46-9038-48DE-9325-C236699EAFE7}"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4" name="Slide Number Placeholder 3"/>
          <p:cNvSpPr>
            <a:spLocks noGrp="1"/>
          </p:cNvSpPr>
          <p:nvPr>
            <p:ph type="sldNum" sz="quarter" idx="12"/>
          </p:nvPr>
        </p:nvSpPr>
        <p:spPr/>
        <p:txBody>
          <a:bodyPr/>
          <a:lstStyle>
            <a:lvl1pPr>
              <a:defRPr/>
            </a:lvl1pPr>
          </a:lstStyle>
          <a:p>
            <a:fld id="{1F974D85-E937-47C2-BB85-3D115E362CBE}"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8319042-53A9-4BAA-8EF2-7DFA63BC4B69}"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A9166CB1-A34C-46B9-B28D-63475FD7614E}"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B2DD42E-0135-4830-A258-416C6714684B}"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9B9CF43B-30F3-417A-8F98-8761B168ABA6}"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14A321DB-8CE2-43F0-B2FF-9DC8F3E3FD14}"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1F815507-E5B7-4EFA-8BB7-7B5B94202D6B}"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221163"/>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752600"/>
            <a:ext cx="60198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D72368C0-99D9-47D8-8CD8-671B5B4F6970}"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2A79BA42-83CC-4144-9E00-1F96757BD666}"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95ED511C-00AC-47B1-88AE-AD4CEBE8BE7D}"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B2CE4F50-9F60-479A-8937-BD011A6B99A4}"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73F1290C-B8F5-4D17-807E-753A109F80E3}"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7C0C6BA5-46F9-40BA-9776-73F0FE7E5E82}"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B5FF10E-BB18-4D04-A5DC-4B980A31F4F8}"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84184742-8507-41B6-951D-031C5158152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264AD48-9F9B-44FA-B400-9359ED3221AD}" type="datetime1">
              <a:rPr lang="id-ID" smtClean="0"/>
              <a:pPr/>
              <a:t>05/12/2012</a:t>
            </a:fld>
            <a:endParaRPr lang="id-ID"/>
          </a:p>
        </p:txBody>
      </p:sp>
      <p:sp>
        <p:nvSpPr>
          <p:cNvPr id="3" name="Footer Placeholder 2"/>
          <p:cNvSpPr>
            <a:spLocks noGrp="1"/>
          </p:cNvSpPr>
          <p:nvPr>
            <p:ph type="ftr" sz="quarter" idx="11"/>
          </p:nvPr>
        </p:nvSpPr>
        <p:spPr/>
        <p:txBody>
          <a:bodyPr/>
          <a:lstStyle>
            <a:lvl1pPr>
              <a:defRPr/>
            </a:lvl1pPr>
          </a:lstStyle>
          <a:p>
            <a:r>
              <a:rPr lang="id-ID" smtClean="0"/>
              <a:t>Rekayasa Kebutuhan Perangkat Lunak</a:t>
            </a:r>
            <a:endParaRPr lang="id-ID"/>
          </a:p>
        </p:txBody>
      </p:sp>
      <p:sp>
        <p:nvSpPr>
          <p:cNvPr id="4" name="Slide Number Placeholder 3"/>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4A3326EE-8D37-4C64-9227-01FBFBF71C8D}"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CF7C60B6-7A9F-4520-B1E4-FDA611433DF6}"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E0337E9F-2BC1-44BC-8D34-1B9CD77EA1A6}"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9" name="Slide Number Placeholder 8"/>
          <p:cNvSpPr>
            <a:spLocks noGrp="1"/>
          </p:cNvSpPr>
          <p:nvPr>
            <p:ph type="sldNum" sz="quarter" idx="12"/>
          </p:nvPr>
        </p:nvSpPr>
        <p:spPr/>
        <p:txBody>
          <a:bodyPr/>
          <a:lstStyle>
            <a:lvl1pPr>
              <a:defRPr/>
            </a:lvl1pPr>
          </a:lstStyle>
          <a:p>
            <a:fld id="{604743FB-27AA-4869-BB2C-DC3A1B55019A}"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8955E743-5E81-44BA-A37D-C58E990A8D9D}"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5" name="Slide Number Placeholder 4"/>
          <p:cNvSpPr>
            <a:spLocks noGrp="1"/>
          </p:cNvSpPr>
          <p:nvPr>
            <p:ph type="sldNum" sz="quarter" idx="12"/>
          </p:nvPr>
        </p:nvSpPr>
        <p:spPr/>
        <p:txBody>
          <a:bodyPr/>
          <a:lstStyle>
            <a:lvl1pPr>
              <a:defRPr/>
            </a:lvl1pPr>
          </a:lstStyle>
          <a:p>
            <a:fld id="{A985DF32-C6C5-465E-8F9C-819CC87577CD}"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5EB4078-1744-4B40-9CE2-1C785C9F8B32}"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4" name="Slide Number Placeholder 3"/>
          <p:cNvSpPr>
            <a:spLocks noGrp="1"/>
          </p:cNvSpPr>
          <p:nvPr>
            <p:ph type="sldNum" sz="quarter" idx="12"/>
          </p:nvPr>
        </p:nvSpPr>
        <p:spPr/>
        <p:txBody>
          <a:bodyPr/>
          <a:lstStyle>
            <a:lvl1pPr>
              <a:defRPr/>
            </a:lvl1pPr>
          </a:lstStyle>
          <a:p>
            <a:fld id="{5EF61220-604C-4920-9B2D-45BEF729DE2C}"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C2AAF00-6D13-4FE3-85A4-DDF012D85DD4}"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B9569003-1F54-4C52-9B2A-D8EED154FA2A}"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96D6664-A05A-4058-A81B-FB1EE4B1167D}"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35BF0F1E-E38E-43A8-B11D-28B897E75E34}"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C1D66AF8-35FA-4583-842A-2AF3E238EA17}"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22126FAC-7964-4D53-8C49-32214C6E3D93}"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A449E352-4739-477D-ADD8-6091F7E03A82}"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4AE6F5A6-DC2F-4841-893C-98DDB4EB5764}"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DA00B0F1-8FC4-441C-A0F7-6ED343A1E6CE}"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06FC3492-9757-483C-9A54-8D31332C9981}"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E0841683-63EA-4243-B401-981F29046613}"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6609F799-159E-4509-87F9-DF8CE003E75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F610A6F-2175-4D40-B76B-AA71EC81AA92}" type="datetime1">
              <a:rPr lang="id-ID" smtClean="0"/>
              <a:pPr/>
              <a:t>05/12/2012</a:t>
            </a:fld>
            <a:endParaRPr lang="id-ID"/>
          </a:p>
        </p:txBody>
      </p:sp>
      <p:sp>
        <p:nvSpPr>
          <p:cNvPr id="6" name="Footer Placeholder 5"/>
          <p:cNvSpPr>
            <a:spLocks noGrp="1"/>
          </p:cNvSpPr>
          <p:nvPr>
            <p:ph type="ftr" sz="quarter" idx="11"/>
          </p:nvPr>
        </p:nvSpPr>
        <p:spPr/>
        <p:txBody>
          <a:bodyPr/>
          <a:lstStyle>
            <a:lvl1pPr>
              <a:defRPr/>
            </a:lvl1pPr>
          </a:lstStyle>
          <a:p>
            <a:r>
              <a:rPr lang="id-ID" smtClean="0"/>
              <a:t>Rekayasa Kebutuhan Perangkat Lunak</a:t>
            </a:r>
            <a:endParaRPr lang="id-ID"/>
          </a:p>
        </p:txBody>
      </p:sp>
      <p:sp>
        <p:nvSpPr>
          <p:cNvPr id="7" name="Slide Number Placeholder 6"/>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D9697C8-489F-4123-B837-2CFA0394F406}"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2FDA1ED6-CA2A-4BDD-B693-68409A5B8004}"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863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716DA573-7BDE-4157-8A04-F6962ECA0682}"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96951468-E1CB-4E34-8577-3C701C294F43}"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EBCE2848-B9F5-4694-BCD7-90C70FA6EAC9}"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9" name="Slide Number Placeholder 8"/>
          <p:cNvSpPr>
            <a:spLocks noGrp="1"/>
          </p:cNvSpPr>
          <p:nvPr>
            <p:ph type="sldNum" sz="quarter" idx="12"/>
          </p:nvPr>
        </p:nvSpPr>
        <p:spPr/>
        <p:txBody>
          <a:bodyPr/>
          <a:lstStyle>
            <a:lvl1pPr>
              <a:defRPr/>
            </a:lvl1pPr>
          </a:lstStyle>
          <a:p>
            <a:fld id="{41DD7826-296C-4214-AB33-196DED4962BF}"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BFF19BDC-0435-4F5D-B478-8E40F3E76104}"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5" name="Slide Number Placeholder 4"/>
          <p:cNvSpPr>
            <a:spLocks noGrp="1"/>
          </p:cNvSpPr>
          <p:nvPr>
            <p:ph type="sldNum" sz="quarter" idx="12"/>
          </p:nvPr>
        </p:nvSpPr>
        <p:spPr/>
        <p:txBody>
          <a:bodyPr/>
          <a:lstStyle>
            <a:lvl1pPr>
              <a:defRPr/>
            </a:lvl1pPr>
          </a:lstStyle>
          <a:p>
            <a:fld id="{62F3C2DB-AFF9-4D83-AEAC-0E94CFB5BAD7}"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01749EE-EA64-48B8-A1AE-A20775909ECC}"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4" name="Slide Number Placeholder 3"/>
          <p:cNvSpPr>
            <a:spLocks noGrp="1"/>
          </p:cNvSpPr>
          <p:nvPr>
            <p:ph type="sldNum" sz="quarter" idx="12"/>
          </p:nvPr>
        </p:nvSpPr>
        <p:spPr/>
        <p:txBody>
          <a:bodyPr/>
          <a:lstStyle>
            <a:lvl1pPr>
              <a:defRPr/>
            </a:lvl1pPr>
          </a:lstStyle>
          <a:p>
            <a:fld id="{373B8B24-435F-4F9F-8FCA-F464E39E74B1}"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77FD253-E804-40AC-A32E-1DE808BCD7D2}"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E4F65CC6-5AEC-455C-A6DD-02D023692B5A}"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CA2E998-23EB-4E11-BD3E-819DF28706AF}"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4B7C7FE1-7D0F-4881-B6A7-6196F5A57E5C}"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949D08DF-1C13-4A63-8047-E5204F7DA036}"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8D5B0141-CEC1-432C-8632-D2F6AF58FCC9}"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1B7F29B8-EA24-42C6-B08E-54AB0B3DB2FE}"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B6D610ED-45C8-4CCD-A162-D6CC3D7E5C53}"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fld id="{21293629-02C8-4AA0-BB1D-AADAEADE80EF}"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73AB4D13-7A4C-47C7-8221-C78A1E4E4A5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6B80DDF-61DB-49F8-976B-CDA28A928F68}" type="datetime1">
              <a:rPr lang="id-ID" smtClean="0"/>
              <a:pPr/>
              <a:t>05/12/2012</a:t>
            </a:fld>
            <a:endParaRPr lang="id-ID"/>
          </a:p>
        </p:txBody>
      </p:sp>
      <p:sp>
        <p:nvSpPr>
          <p:cNvPr id="6" name="Footer Placeholder 5"/>
          <p:cNvSpPr>
            <a:spLocks noGrp="1"/>
          </p:cNvSpPr>
          <p:nvPr>
            <p:ph type="ftr" sz="quarter" idx="11"/>
          </p:nvPr>
        </p:nvSpPr>
        <p:spPr/>
        <p:txBody>
          <a:bodyPr/>
          <a:lstStyle>
            <a:lvl1pPr>
              <a:defRPr/>
            </a:lvl1pPr>
          </a:lstStyle>
          <a:p>
            <a:r>
              <a:rPr lang="id-ID" smtClean="0"/>
              <a:t>Rekayasa Kebutuhan Perangkat Lunak</a:t>
            </a:r>
            <a:endParaRPr lang="id-ID"/>
          </a:p>
        </p:txBody>
      </p:sp>
      <p:sp>
        <p:nvSpPr>
          <p:cNvPr id="7" name="Slide Number Placeholder 6"/>
          <p:cNvSpPr>
            <a:spLocks noGrp="1"/>
          </p:cNvSpPr>
          <p:nvPr>
            <p:ph type="sldNum" sz="quarter" idx="12"/>
          </p:nvPr>
        </p:nvSpPr>
        <p:spPr/>
        <p:txBody>
          <a:bodyPr/>
          <a:lstStyle>
            <a:lvl1pPr>
              <a:defRPr/>
            </a:lvl1pPr>
          </a:lstStyle>
          <a:p>
            <a:fld id="{28F74BCF-3774-4BF8-80E8-6AB7427A9733}" type="slidenum">
              <a:rPr lang="id-ID" smtClean="0"/>
              <a:pPr/>
              <a:t>‹#›</a:t>
            </a:fld>
            <a:endParaRPr lang="id-ID"/>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B8141E3E-8446-4678-B374-EF174A91B364}"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997F81CE-0FA4-49B0-8B54-5ED8A4BE4BCA}"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EDB8BF-CE88-4C8D-A0C1-30801462FA9B}"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183896DA-CA9D-4F09-8AE6-55F9B85BD540}"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2895600"/>
            <a:ext cx="4038600" cy="3078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778C0CAD-4B66-4DAE-8A84-E0125C111F0B}"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AAA0D196-B7AC-498C-ABF3-E014A405EC38}"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48BEED34-D107-4302-8622-D40507990646}" type="datetime1">
              <a:rPr lang="id-ID" smtClean="0"/>
              <a:pPr/>
              <a:t>05/12/2012</a:t>
            </a:fld>
            <a:endParaRPr lang="en-US"/>
          </a:p>
        </p:txBody>
      </p:sp>
      <p:sp>
        <p:nvSpPr>
          <p:cNvPr id="8" name="Footer Placeholder 7"/>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9" name="Slide Number Placeholder 8"/>
          <p:cNvSpPr>
            <a:spLocks noGrp="1"/>
          </p:cNvSpPr>
          <p:nvPr>
            <p:ph type="sldNum" sz="quarter" idx="12"/>
          </p:nvPr>
        </p:nvSpPr>
        <p:spPr/>
        <p:txBody>
          <a:bodyPr/>
          <a:lstStyle>
            <a:lvl1pPr>
              <a:defRPr/>
            </a:lvl1pPr>
          </a:lstStyle>
          <a:p>
            <a:fld id="{B8965180-1432-41A2-BB70-A00C4258E3C7}"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B1B0F688-4024-4D4B-B364-2CE4B55FBC73}" type="datetime1">
              <a:rPr lang="id-ID" smtClean="0"/>
              <a:pPr/>
              <a:t>05/12/2012</a:t>
            </a:fld>
            <a:endParaRPr lang="en-US"/>
          </a:p>
        </p:txBody>
      </p:sp>
      <p:sp>
        <p:nvSpPr>
          <p:cNvPr id="4" name="Footer Placeholder 3"/>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5" name="Slide Number Placeholder 4"/>
          <p:cNvSpPr>
            <a:spLocks noGrp="1"/>
          </p:cNvSpPr>
          <p:nvPr>
            <p:ph type="sldNum" sz="quarter" idx="12"/>
          </p:nvPr>
        </p:nvSpPr>
        <p:spPr/>
        <p:txBody>
          <a:bodyPr/>
          <a:lstStyle>
            <a:lvl1pPr>
              <a:defRPr/>
            </a:lvl1pPr>
          </a:lstStyle>
          <a:p>
            <a:fld id="{BD6257F2-B763-465B-BF5F-A2CFF33FB668}"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51B7B2C-CEBA-44EC-8858-3DE5A34F69AD}" type="datetime1">
              <a:rPr lang="id-ID" smtClean="0"/>
              <a:pPr/>
              <a:t>05/12/2012</a:t>
            </a:fld>
            <a:endParaRPr lang="en-US"/>
          </a:p>
        </p:txBody>
      </p:sp>
      <p:sp>
        <p:nvSpPr>
          <p:cNvPr id="3" name="Footer Placeholder 2"/>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4" name="Slide Number Placeholder 3"/>
          <p:cNvSpPr>
            <a:spLocks noGrp="1"/>
          </p:cNvSpPr>
          <p:nvPr>
            <p:ph type="sldNum" sz="quarter" idx="12"/>
          </p:nvPr>
        </p:nvSpPr>
        <p:spPr/>
        <p:txBody>
          <a:bodyPr/>
          <a:lstStyle>
            <a:lvl1pPr>
              <a:defRPr/>
            </a:lvl1pPr>
          </a:lstStyle>
          <a:p>
            <a:fld id="{8FFFD81D-CBBD-4F79-88C0-42BA0D405687}"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133875A-2860-454E-8E89-671379F36F19}"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CD1BCD99-3A5B-4122-AE88-6B98E0FC6417}"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3501A96-F087-4A24-85B7-EE7C9404112F}" type="datetime1">
              <a:rPr lang="id-ID" smtClean="0"/>
              <a:pPr/>
              <a:t>05/12/2012</a:t>
            </a:fld>
            <a:endParaRPr lang="en-US"/>
          </a:p>
        </p:txBody>
      </p:sp>
      <p:sp>
        <p:nvSpPr>
          <p:cNvPr id="6" name="Footer Placeholder 5"/>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7" name="Slide Number Placeholder 6"/>
          <p:cNvSpPr>
            <a:spLocks noGrp="1"/>
          </p:cNvSpPr>
          <p:nvPr>
            <p:ph type="sldNum" sz="quarter" idx="12"/>
          </p:nvPr>
        </p:nvSpPr>
        <p:spPr/>
        <p:txBody>
          <a:bodyPr/>
          <a:lstStyle>
            <a:lvl1pPr>
              <a:defRPr/>
            </a:lvl1pPr>
          </a:lstStyle>
          <a:p>
            <a:fld id="{F8C46421-154E-49DC-8A1F-D516BE015055}"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CA53F34C-9BAA-477A-9F64-07C80ED67C77}"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B004AD6E-F4D5-4E38-94F8-6D04EF44FC72}"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221163"/>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752600"/>
            <a:ext cx="60198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686E06EF-7A7A-4158-B57B-E3CBE0538B58}" type="datetime1">
              <a:rPr lang="id-ID" smtClean="0"/>
              <a:pPr/>
              <a:t>05/12/2012</a:t>
            </a:fld>
            <a:endParaRPr lang="en-US"/>
          </a:p>
        </p:txBody>
      </p:sp>
      <p:sp>
        <p:nvSpPr>
          <p:cNvPr id="5" name="Footer Placeholder 4"/>
          <p:cNvSpPr>
            <a:spLocks noGrp="1"/>
          </p:cNvSpPr>
          <p:nvPr>
            <p:ph type="ftr" sz="quarter" idx="11"/>
          </p:nvPr>
        </p:nvSpPr>
        <p:spPr/>
        <p:txBody>
          <a:bodyPr/>
          <a:lstStyle>
            <a:lvl1pPr>
              <a:defRPr/>
            </a:lvl1pPr>
          </a:lstStyle>
          <a:p>
            <a:r>
              <a:rPr lang="en-US" smtClean="0"/>
              <a:t>Rekayasa Kebutuhan Perangkat Lunak</a:t>
            </a:r>
            <a:endParaRPr lang="en-US"/>
          </a:p>
        </p:txBody>
      </p:sp>
      <p:sp>
        <p:nvSpPr>
          <p:cNvPr id="6" name="Slide Number Placeholder 5"/>
          <p:cNvSpPr>
            <a:spLocks noGrp="1"/>
          </p:cNvSpPr>
          <p:nvPr>
            <p:ph type="sldNum" sz="quarter" idx="12"/>
          </p:nvPr>
        </p:nvSpPr>
        <p:spPr/>
        <p:txBody>
          <a:bodyPr/>
          <a:lstStyle>
            <a:lvl1pPr>
              <a:defRPr/>
            </a:lvl1pPr>
          </a:lstStyle>
          <a:p>
            <a:fld id="{16C68999-B807-4A18-A0DC-A64B67678B3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54BB135-C497-4A0D-AD8C-72F03300A540}" type="datetime1">
              <a:rPr lang="id-ID" smtClean="0"/>
              <a:pPr/>
              <a:t>05/12/2012</a:t>
            </a:fld>
            <a:endParaRPr lang="id-ID"/>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id-ID" smtClean="0"/>
              <a:t>Rekayasa Kebutuhan Perangkat Lunak</a:t>
            </a:r>
            <a:endParaRPr lang="id-ID"/>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8F74BCF-3774-4BF8-80E8-6AB7427A973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35E51AC-22DA-4F30-A193-0DD3F0CE1068}" type="datetime1">
              <a:rPr lang="id-ID" smtClean="0"/>
              <a:pPr/>
              <a:t>05/12/2012</a:t>
            </a:fld>
            <a:endParaRPr lang="id-ID"/>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id-ID" smtClean="0"/>
              <a:t>Rekayasa Kebutuhan Perangkat Lunak</a:t>
            </a:r>
            <a:endParaRPr lang="id-ID"/>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8F74BCF-3774-4BF8-80E8-6AB7427A9733}"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838200" y="1600200"/>
            <a:ext cx="7543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8CAE43D5-F8A9-4AFF-BE92-F791C0DD89F4}" type="datetime1">
              <a:rPr lang="id-ID" smtClean="0"/>
              <a:pPr/>
              <a:t>05/12/2012</a:t>
            </a:fld>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Rekayasa Kebutuhan Perangkat Lunak</a:t>
            </a: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CAF0888-0CD5-43D4-8F41-DFE9FFE9E7E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752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895600"/>
            <a:ext cx="8229600" cy="3078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885E25B-2074-4872-B78B-5681306FDEFD}" type="datetime1">
              <a:rPr lang="id-ID" smtClean="0"/>
              <a:pPr/>
              <a:t>05/12/2012</a:t>
            </a:fld>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Rekayasa Kebutuhan Perangkat Lunak</a:t>
            </a: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6E3B22-A2C2-4012-935A-6EBA29B749F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A3928A9-4305-4716-98BA-75F3CDB60229}" type="datetime1">
              <a:rPr lang="id-ID" smtClean="0"/>
              <a:pPr/>
              <a:t>05/12/2012</a:t>
            </a:fld>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Rekayasa Kebutuhan Perangkat Lunak</a:t>
            </a: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D60F0C-FD4D-4F48-80A6-DEFCCDC6471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838200" y="1600200"/>
            <a:ext cx="7543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AC106A7-157F-4004-8175-653B42D05B41}" type="datetime1">
              <a:rPr lang="id-ID" smtClean="0"/>
              <a:pPr/>
              <a:t>05/12/2012</a:t>
            </a:fld>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Rekayasa Kebutuhan Perangkat Lunak</a:t>
            </a:r>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4B435F4-379C-4D0F-8B6F-C5A93B31A0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1752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2895600"/>
            <a:ext cx="8229600" cy="3078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4B1328E-4272-4DD8-9CCB-366138CE45C8}" type="datetime1">
              <a:rPr lang="id-ID" smtClean="0"/>
              <a:pPr/>
              <a:t>05/12/2012</a:t>
            </a:fld>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Rekayasa Kebutuhan Perangkat Lunak</a:t>
            </a:r>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850225-D9B3-405D-B8C1-3312F981C48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5E0B599-77D6-4DC2-A0D3-A8C5D4A94D36}" type="datetime1">
              <a:rPr lang="id-ID" smtClean="0"/>
              <a:pPr/>
              <a:t>05/12/2012</a:t>
            </a:fld>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Rekayasa Kebutuhan Perangkat Lunak</a:t>
            </a: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D4E52A-41E6-4A13-A54F-C4DB6DC385D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838200" y="1600200"/>
            <a:ext cx="7543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3022618-1EE0-48BF-9C5F-3CACC079ACCB}" type="datetime1">
              <a:rPr lang="id-ID" smtClean="0"/>
              <a:pPr/>
              <a:t>05/12/2012</a:t>
            </a:fld>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Rekayasa Kebutuhan Perangkat Lunak</a:t>
            </a: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D326944-7D05-4B55-A8B5-D3FF6160FD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1752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2895600"/>
            <a:ext cx="8229600" cy="3078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B59B7423-73AA-4B6F-B4BF-5BF338DA4870}" type="datetime1">
              <a:rPr lang="id-ID" smtClean="0"/>
              <a:pPr/>
              <a:t>05/12/2012</a:t>
            </a:fld>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Rekayasa Kebutuhan Perangkat Lunak</a:t>
            </a: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5516D50-6668-4890-A2BB-387675DBCCA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ctr" rtl="0" eaLnBrk="1" fontAlgn="base" hangingPunct="1">
        <a:spcBef>
          <a:spcPct val="20000"/>
        </a:spcBef>
        <a:spcAft>
          <a:spcPct val="0"/>
        </a:spcAft>
        <a:buChar char="–"/>
        <a:defRPr sz="2800">
          <a:solidFill>
            <a:schemeClr val="tx1"/>
          </a:solidFill>
          <a:latin typeface="+mn-lt"/>
        </a:defRPr>
      </a:lvl2pPr>
      <a:lvl3pPr marL="1143000" indent="-228600" algn="ctr" rtl="0" eaLnBrk="1" fontAlgn="base" hangingPunct="1">
        <a:spcBef>
          <a:spcPct val="20000"/>
        </a:spcBef>
        <a:spcAft>
          <a:spcPct val="0"/>
        </a:spcAft>
        <a:buChar char="•"/>
        <a:defRPr sz="2400">
          <a:solidFill>
            <a:schemeClr val="tx1"/>
          </a:solidFill>
          <a:latin typeface="+mn-lt"/>
        </a:defRPr>
      </a:lvl3pPr>
      <a:lvl4pPr marL="1600200" indent="-228600" algn="ctr" rtl="0" eaLnBrk="1" fontAlgn="base" hangingPunct="1">
        <a:spcBef>
          <a:spcPct val="20000"/>
        </a:spcBef>
        <a:spcAft>
          <a:spcPct val="0"/>
        </a:spcAft>
        <a:buChar char="–"/>
        <a:defRPr sz="2000">
          <a:solidFill>
            <a:schemeClr val="tx1"/>
          </a:solidFill>
          <a:latin typeface="+mn-lt"/>
        </a:defRPr>
      </a:lvl4pPr>
      <a:lvl5pPr marL="2057400" indent="-228600" algn="ctr" rtl="0" eaLnBrk="1" fontAlgn="base" hangingPunct="1">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101.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id-ID"/>
          </a:p>
        </p:txBody>
      </p:sp>
      <p:sp>
        <p:nvSpPr>
          <p:cNvPr id="6" name="Date Placeholder 5"/>
          <p:cNvSpPr>
            <a:spLocks noGrp="1"/>
          </p:cNvSpPr>
          <p:nvPr>
            <p:ph type="dt" sz="half" idx="10"/>
          </p:nvPr>
        </p:nvSpPr>
        <p:spPr/>
        <p:txBody>
          <a:bodyPr/>
          <a:lstStyle/>
          <a:p>
            <a:fld id="{CF0D8A69-9880-4196-A54E-099CC986ADDA}" type="datetime1">
              <a:rPr lang="id-ID" smtClean="0"/>
              <a:pPr/>
              <a:t>05/12/2012</a:t>
            </a:fld>
            <a:endParaRPr lang="id-ID"/>
          </a:p>
        </p:txBody>
      </p:sp>
      <p:sp>
        <p:nvSpPr>
          <p:cNvPr id="5" name="Footer Placeholder 4"/>
          <p:cNvSpPr>
            <a:spLocks noGrp="1"/>
          </p:cNvSpPr>
          <p:nvPr>
            <p:ph type="ftr" sz="quarter" idx="11"/>
          </p:nvPr>
        </p:nvSpPr>
        <p:spPr/>
        <p:txBody>
          <a:bodyPr/>
          <a:lstStyle/>
          <a:p>
            <a:pPr>
              <a:defRPr/>
            </a:pPr>
            <a:r>
              <a:rPr lang="en-US" smtClean="0"/>
              <a:t>Rekayasa Kebutuhan Perangkat Lunak</a:t>
            </a:r>
            <a:endParaRPr lang="en-US"/>
          </a:p>
        </p:txBody>
      </p:sp>
      <p:sp>
        <p:nvSpPr>
          <p:cNvPr id="4" name="Slide Number Placeholder 3"/>
          <p:cNvSpPr>
            <a:spLocks noGrp="1"/>
          </p:cNvSpPr>
          <p:nvPr>
            <p:ph type="sldNum" sz="quarter" idx="12"/>
          </p:nvPr>
        </p:nvSpPr>
        <p:spPr/>
        <p:txBody>
          <a:bodyPr/>
          <a:lstStyle/>
          <a:p>
            <a:pPr>
              <a:defRPr/>
            </a:pPr>
            <a:fld id="{B0C4763A-EFD4-7742-8F31-9C2F9300C28A}" type="slidenum">
              <a:rPr lang="en-US" smtClean="0"/>
              <a:pPr>
                <a:defRPr/>
              </a:pPr>
              <a:t>1</a:t>
            </a:fld>
            <a:endParaRPr lang="en-US"/>
          </a:p>
        </p:txBody>
      </p:sp>
      <p:sp>
        <p:nvSpPr>
          <p:cNvPr id="15362" name="Title 1"/>
          <p:cNvSpPr>
            <a:spLocks noGrp="1"/>
          </p:cNvSpPr>
          <p:nvPr>
            <p:ph type="ctrTitle"/>
          </p:nvPr>
        </p:nvSpPr>
        <p:spPr/>
        <p:txBody>
          <a:bodyPr/>
          <a:lstStyle/>
          <a:p>
            <a:pPr eaLnBrk="1" hangingPunct="1"/>
            <a:r>
              <a:rPr lang="id-ID" dirty="0" smtClean="0"/>
              <a:t>Dokumen Kebutuhan Perangkat Lunak</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id-ID" dirty="0" smtClean="0"/>
              <a:t>Kebutuhan dan Perancangan</a:t>
            </a:r>
            <a:endParaRPr lang="en-GB" dirty="0"/>
          </a:p>
        </p:txBody>
      </p:sp>
      <p:sp>
        <p:nvSpPr>
          <p:cNvPr id="63491" name="Rectangle 3"/>
          <p:cNvSpPr>
            <a:spLocks noGrp="1" noChangeArrowheads="1"/>
          </p:cNvSpPr>
          <p:nvPr>
            <p:ph type="body" idx="1"/>
          </p:nvPr>
        </p:nvSpPr>
        <p:spPr/>
        <p:txBody>
          <a:bodyPr>
            <a:normAutofit/>
          </a:bodyPr>
          <a:lstStyle/>
          <a:p>
            <a:pPr>
              <a:lnSpc>
                <a:spcPct val="90000"/>
              </a:lnSpc>
            </a:pPr>
            <a:r>
              <a:rPr lang="id-ID" dirty="0" smtClean="0"/>
              <a:t>Pada prinsipnya, kebutuhan menjelaskan apa yang dilakukan sistem sedangkan desain menjelaskan bagaimana sistem melakukannya</a:t>
            </a:r>
            <a:r>
              <a:rPr lang="en-GB" dirty="0" smtClean="0"/>
              <a:t>.</a:t>
            </a:r>
            <a:endParaRPr lang="en-GB" dirty="0"/>
          </a:p>
          <a:p>
            <a:pPr>
              <a:lnSpc>
                <a:spcPct val="90000"/>
              </a:lnSpc>
            </a:pPr>
            <a:r>
              <a:rPr lang="id-ID" dirty="0" smtClean="0"/>
              <a:t>Pada prakteknya, kebutuhan dan desain tidak dapat dipisahkan</a:t>
            </a:r>
            <a:endParaRPr lang="en-GB" dirty="0"/>
          </a:p>
          <a:p>
            <a:pPr lvl="1">
              <a:lnSpc>
                <a:spcPct val="90000"/>
              </a:lnSpc>
            </a:pPr>
            <a:r>
              <a:rPr lang="id-ID" dirty="0" smtClean="0"/>
              <a:t>Arsitektur sistem dirancang untuk menyusun kebutuhan</a:t>
            </a:r>
            <a:r>
              <a:rPr lang="en-GB" dirty="0" smtClean="0"/>
              <a:t>;</a:t>
            </a:r>
            <a:endParaRPr lang="en-GB" dirty="0"/>
          </a:p>
          <a:p>
            <a:pPr lvl="1">
              <a:lnSpc>
                <a:spcPct val="90000"/>
              </a:lnSpc>
            </a:pPr>
            <a:r>
              <a:rPr lang="id-ID" dirty="0" smtClean="0"/>
              <a:t>Sistem dapat beroperasi dengan sistem lain sehingga menghasilkan kebutuhan baru</a:t>
            </a:r>
            <a:r>
              <a:rPr lang="en-GB" dirty="0" smtClean="0"/>
              <a:t>;</a:t>
            </a:r>
            <a:endParaRPr lang="en-GB" dirty="0"/>
          </a:p>
          <a:p>
            <a:pPr lvl="1">
              <a:lnSpc>
                <a:spcPct val="90000"/>
              </a:lnSpc>
            </a:pPr>
            <a:r>
              <a:rPr lang="id-ID" dirty="0" smtClean="0"/>
              <a:t>Penggunaan arsitektur khusus untuk memenuhi kebutuhan non-fungsional bisa jadi merupakan kebutuhan domain</a:t>
            </a:r>
            <a:endParaRPr lang="en-GB" dirty="0" smtClean="0"/>
          </a:p>
        </p:txBody>
      </p:sp>
      <p:sp>
        <p:nvSpPr>
          <p:cNvPr id="4" name="Slide Number Placeholder 3"/>
          <p:cNvSpPr>
            <a:spLocks noGrp="1"/>
          </p:cNvSpPr>
          <p:nvPr>
            <p:ph type="sldNum" sz="quarter" idx="12"/>
          </p:nvPr>
        </p:nvSpPr>
        <p:spPr/>
        <p:txBody>
          <a:bodyPr/>
          <a:lstStyle/>
          <a:p>
            <a:fld id="{28F74BCF-3774-4BF8-80E8-6AB7427A9733}" type="slidenum">
              <a:rPr lang="id-ID" smtClean="0"/>
              <a:pPr/>
              <a:t>10</a:t>
            </a:fld>
            <a:endParaRPr lang="id-ID"/>
          </a:p>
        </p:txBody>
      </p:sp>
      <p:sp>
        <p:nvSpPr>
          <p:cNvPr id="5" name="Footer Placeholder 4"/>
          <p:cNvSpPr>
            <a:spLocks noGrp="1"/>
          </p:cNvSpPr>
          <p:nvPr>
            <p:ph type="ftr" sz="quarter" idx="11"/>
          </p:nvPr>
        </p:nvSpPr>
        <p:spPr/>
        <p:txBody>
          <a:bodyPr/>
          <a:lstStyle/>
          <a:p>
            <a:r>
              <a:rPr lang="id-ID" smtClean="0"/>
              <a:t>Rekayasa Kebutuhan Perangkat Lunak</a:t>
            </a:r>
            <a:endParaRPr lang="id-ID"/>
          </a:p>
        </p:txBody>
      </p:sp>
      <p:sp>
        <p:nvSpPr>
          <p:cNvPr id="6" name="Date Placeholder 5"/>
          <p:cNvSpPr>
            <a:spLocks noGrp="1"/>
          </p:cNvSpPr>
          <p:nvPr>
            <p:ph type="dt" sz="half" idx="10"/>
          </p:nvPr>
        </p:nvSpPr>
        <p:spPr/>
        <p:txBody>
          <a:bodyPr/>
          <a:lstStyle/>
          <a:p>
            <a:fld id="{C3C145B8-90B3-4F3B-8A4A-78A46F639418}" type="datetime1">
              <a:rPr lang="id-ID" smtClean="0"/>
              <a:pPr/>
              <a:t>05/12/2012</a:t>
            </a:fld>
            <a:endParaRPr lang="id-ID"/>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eaLnBrk="1" hangingPunct="1"/>
            <a:r>
              <a:rPr lang="id-ID" dirty="0" smtClean="0"/>
              <a:t>Cara menuliskan spesifikasi kebutuhan sistem</a:t>
            </a:r>
            <a:endParaRPr lang="en-US" dirty="0" smtClean="0"/>
          </a:p>
        </p:txBody>
      </p:sp>
      <p:graphicFrame>
        <p:nvGraphicFramePr>
          <p:cNvPr id="5" name="Table 4"/>
          <p:cNvGraphicFramePr>
            <a:graphicFrameLocks noGrp="1"/>
          </p:cNvGraphicFramePr>
          <p:nvPr/>
        </p:nvGraphicFramePr>
        <p:xfrm>
          <a:off x="685800" y="1447800"/>
          <a:ext cx="7924800" cy="4805322"/>
        </p:xfrm>
        <a:graphic>
          <a:graphicData uri="http://schemas.openxmlformats.org/drawingml/2006/table">
            <a:tbl>
              <a:tblPr/>
              <a:tblGrid>
                <a:gridCol w="1733550"/>
                <a:gridCol w="6191250"/>
              </a:tblGrid>
              <a:tr h="3702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Notation</a:t>
                      </a:r>
                      <a:endParaRPr kumimoji="0" lang="en-US" sz="1400" b="1" i="0" u="none" strike="noStrike" cap="none" normalizeH="0" baseline="0" dirty="0" smtClean="0">
                        <a:ln>
                          <a:noFill/>
                        </a:ln>
                        <a:solidFill>
                          <a:srgbClr val="FFFFFF"/>
                        </a:solidFill>
                        <a:effectLst/>
                        <a:latin typeface="Arial"/>
                        <a:ea typeface="Arial" charset="0"/>
                        <a:cs typeface="Arial"/>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Natural language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using numbered sentences in natural language. Each sentence should express one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a:ea typeface="Times New Roman" charset="0"/>
                          <a:cs typeface="Arial"/>
                        </a:rPr>
                        <a:t>Structured natural language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in natural language on a standard form or template. Each field provides information about an aspect of the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82014">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Design description languages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This approach uses a language like a programming language, but with more abstract features to specify the requirements by defining an operational model of the system. This approach is now rarely used although it can be useful for interface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Graphical notations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Graphical models, supplemented by text annotations, are used to define the functional requirements for the system; UML use case and sequence diagrams are commonly used.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3618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Mathematical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These notations are based on mathematical concepts such as finite-state machines or sets. Although these unambiguous specifications can reduce the ambiguity in a requirements document, most customers don’t understand a formal specification. They cannot check that it represents what they want and are reluctant to accept it as a system contract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en-US" smtClean="0"/>
              <a:t>Rekayasa Kebutuhan Perangkat Lunak</a:t>
            </a:r>
            <a:endParaRPr lang="en-US"/>
          </a:p>
        </p:txBody>
      </p:sp>
      <p:sp>
        <p:nvSpPr>
          <p:cNvPr id="7" name="Date Placeholder 6"/>
          <p:cNvSpPr>
            <a:spLocks noGrp="1"/>
          </p:cNvSpPr>
          <p:nvPr>
            <p:ph type="dt" sz="half" idx="10"/>
          </p:nvPr>
        </p:nvSpPr>
        <p:spPr/>
        <p:txBody>
          <a:bodyPr/>
          <a:lstStyle/>
          <a:p>
            <a:fld id="{6EB39116-EB56-47CE-B8A0-D4E5F0AF9448}" type="datetime1">
              <a:rPr lang="id-ID" smtClean="0"/>
              <a:pPr/>
              <a:t>05/12/2012</a:t>
            </a:fld>
            <a:endParaRPr lang="id-ID"/>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Spesifikasi bahasa alamiah</a:t>
            </a:r>
            <a:endParaRPr lang="en-US" dirty="0"/>
          </a:p>
        </p:txBody>
      </p:sp>
      <p:sp>
        <p:nvSpPr>
          <p:cNvPr id="3" name="Content Placeholder 2"/>
          <p:cNvSpPr>
            <a:spLocks noGrp="1"/>
          </p:cNvSpPr>
          <p:nvPr>
            <p:ph idx="1"/>
          </p:nvPr>
        </p:nvSpPr>
        <p:spPr/>
        <p:txBody>
          <a:bodyPr/>
          <a:lstStyle/>
          <a:p>
            <a:r>
              <a:rPr lang="id-ID" dirty="0" smtClean="0"/>
              <a:t>Kebutuhan dapat dituliskan menjadi kalimat bahasa alami yang dilengkapi dengan diagram dan tabel</a:t>
            </a:r>
            <a:r>
              <a:rPr lang="en-US" dirty="0" smtClean="0"/>
              <a:t>.</a:t>
            </a:r>
          </a:p>
          <a:p>
            <a:r>
              <a:rPr lang="id-ID" dirty="0" smtClean="0"/>
              <a:t>Digunakan untuk menuliskan kebutuhan karena ekspresif, intutitif dan globalsehingga kebutuhan dapat dimengerti pengguna dan pelanggan.</a:t>
            </a:r>
            <a:endParaRPr lang="en-US" dirty="0"/>
          </a:p>
        </p:txBody>
      </p:sp>
      <p:sp>
        <p:nvSpPr>
          <p:cNvPr id="4" name="Footer Placeholder 3"/>
          <p:cNvSpPr>
            <a:spLocks noGrp="1"/>
          </p:cNvSpPr>
          <p:nvPr>
            <p:ph type="ftr" sz="quarter" idx="11"/>
          </p:nvPr>
        </p:nvSpPr>
        <p:spPr/>
        <p:txBody>
          <a:bodyPr/>
          <a:lstStyle/>
          <a:p>
            <a:pPr>
              <a:defRPr/>
            </a:pPr>
            <a:r>
              <a:rPr lang="en-US" smtClean="0"/>
              <a:t>Rekayasa Kebutuhan Perangkat Lunak</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12</a:t>
            </a:fld>
            <a:endParaRPr lang="en-US"/>
          </a:p>
        </p:txBody>
      </p:sp>
      <p:sp>
        <p:nvSpPr>
          <p:cNvPr id="6" name="Date Placeholder 5"/>
          <p:cNvSpPr>
            <a:spLocks noGrp="1"/>
          </p:cNvSpPr>
          <p:nvPr>
            <p:ph type="dt" sz="half" idx="10"/>
          </p:nvPr>
        </p:nvSpPr>
        <p:spPr/>
        <p:txBody>
          <a:bodyPr/>
          <a:lstStyle/>
          <a:p>
            <a:fld id="{ADF80B94-E9C7-43A8-BDD5-0632CB9E4967}" type="datetime1">
              <a:rPr lang="id-ID" smtClean="0"/>
              <a:pPr/>
              <a:t>05/12/2012</a:t>
            </a:fld>
            <a:endParaRPr lang="id-ID"/>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266700"/>
            <a:ext cx="8229600" cy="1104900"/>
          </a:xfrm>
        </p:spPr>
        <p:txBody>
          <a:bodyPr>
            <a:normAutofit/>
          </a:bodyPr>
          <a:lstStyle/>
          <a:p>
            <a:r>
              <a:rPr lang="id-ID" dirty="0" smtClean="0"/>
              <a:t>Petunjuk penulisan kebutuhan</a:t>
            </a:r>
            <a:endParaRPr lang="en-GB" dirty="0"/>
          </a:p>
        </p:txBody>
      </p:sp>
      <p:sp>
        <p:nvSpPr>
          <p:cNvPr id="61443" name="Rectangle 3"/>
          <p:cNvSpPr>
            <a:spLocks noGrp="1" noChangeArrowheads="1"/>
          </p:cNvSpPr>
          <p:nvPr>
            <p:ph type="body" idx="1"/>
          </p:nvPr>
        </p:nvSpPr>
        <p:spPr>
          <a:xfrm>
            <a:off x="609600" y="1447800"/>
            <a:ext cx="8077200" cy="4572000"/>
          </a:xfrm>
        </p:spPr>
        <p:txBody>
          <a:bodyPr>
            <a:normAutofit/>
          </a:bodyPr>
          <a:lstStyle/>
          <a:p>
            <a:r>
              <a:rPr lang="id-ID" dirty="0" smtClean="0"/>
              <a:t>Buat format standar dan gunakan untuk semua kebutuhan</a:t>
            </a:r>
            <a:r>
              <a:rPr lang="en-GB" dirty="0" smtClean="0"/>
              <a:t>.</a:t>
            </a:r>
            <a:endParaRPr lang="en-GB" dirty="0"/>
          </a:p>
          <a:p>
            <a:r>
              <a:rPr lang="id-ID" dirty="0" smtClean="0"/>
              <a:t>Gunakan bahasa secara konsisten</a:t>
            </a:r>
            <a:r>
              <a:rPr lang="en-GB" dirty="0" smtClean="0"/>
              <a:t>.</a:t>
            </a:r>
            <a:endParaRPr lang="en-GB" dirty="0"/>
          </a:p>
          <a:p>
            <a:r>
              <a:rPr lang="id-ID" dirty="0" smtClean="0"/>
              <a:t>Gunakan highlight untuk mengidentifikasi bagian penting kebutuhan</a:t>
            </a:r>
            <a:r>
              <a:rPr lang="en-GB" dirty="0" smtClean="0"/>
              <a:t>.</a:t>
            </a:r>
            <a:endParaRPr lang="en-GB" dirty="0"/>
          </a:p>
          <a:p>
            <a:r>
              <a:rPr lang="id-ID" dirty="0" smtClean="0"/>
              <a:t>Hindari penggunaan jargon komputer</a:t>
            </a:r>
            <a:r>
              <a:rPr lang="en-GB" dirty="0" smtClean="0"/>
              <a:t>.</a:t>
            </a:r>
          </a:p>
          <a:p>
            <a:r>
              <a:rPr lang="id-ID" dirty="0" smtClean="0"/>
              <a:t>Beri penjelasan mengapa kebutuhan tersebut penting</a:t>
            </a:r>
            <a:r>
              <a:rPr lang="en-GB" dirty="0" smtClean="0"/>
              <a:t>.</a:t>
            </a:r>
            <a:endParaRPr lang="en-GB" dirty="0"/>
          </a:p>
        </p:txBody>
      </p:sp>
      <p:sp>
        <p:nvSpPr>
          <p:cNvPr id="4" name="Slide Number Placeholder 3"/>
          <p:cNvSpPr>
            <a:spLocks noGrp="1"/>
          </p:cNvSpPr>
          <p:nvPr>
            <p:ph type="sldNum" sz="quarter" idx="12"/>
          </p:nvPr>
        </p:nvSpPr>
        <p:spPr/>
        <p:txBody>
          <a:bodyPr/>
          <a:lstStyle/>
          <a:p>
            <a:fld id="{28F74BCF-3774-4BF8-80E8-6AB7427A9733}" type="slidenum">
              <a:rPr lang="id-ID" smtClean="0"/>
              <a:pPr/>
              <a:t>13</a:t>
            </a:fld>
            <a:endParaRPr lang="id-ID"/>
          </a:p>
        </p:txBody>
      </p:sp>
      <p:sp>
        <p:nvSpPr>
          <p:cNvPr id="5" name="Footer Placeholder 4"/>
          <p:cNvSpPr>
            <a:spLocks noGrp="1"/>
          </p:cNvSpPr>
          <p:nvPr>
            <p:ph type="ftr" sz="quarter" idx="11"/>
          </p:nvPr>
        </p:nvSpPr>
        <p:spPr/>
        <p:txBody>
          <a:bodyPr/>
          <a:lstStyle/>
          <a:p>
            <a:r>
              <a:rPr lang="id-ID" smtClean="0"/>
              <a:t>Rekayasa Kebutuhan Perangkat Lunak</a:t>
            </a:r>
            <a:endParaRPr lang="id-ID"/>
          </a:p>
        </p:txBody>
      </p:sp>
      <p:sp>
        <p:nvSpPr>
          <p:cNvPr id="6" name="Date Placeholder 5"/>
          <p:cNvSpPr>
            <a:spLocks noGrp="1"/>
          </p:cNvSpPr>
          <p:nvPr>
            <p:ph type="dt" sz="half" idx="10"/>
          </p:nvPr>
        </p:nvSpPr>
        <p:spPr/>
        <p:txBody>
          <a:bodyPr/>
          <a:lstStyle/>
          <a:p>
            <a:fld id="{93B4E690-CFBE-4CF2-8431-654FD0F707F5}" type="datetime1">
              <a:rPr lang="id-ID" smtClean="0"/>
              <a:pPr/>
              <a:t>05/12/2012</a:t>
            </a:fld>
            <a:endParaRPr lang="id-ID"/>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id-ID" dirty="0" smtClean="0"/>
              <a:t>Masalah penggunaan bahasa alami</a:t>
            </a:r>
            <a:endParaRPr lang="en-GB" dirty="0"/>
          </a:p>
        </p:txBody>
      </p:sp>
      <p:sp>
        <p:nvSpPr>
          <p:cNvPr id="55299" name="Rectangle 3"/>
          <p:cNvSpPr>
            <a:spLocks noGrp="1" noChangeArrowheads="1"/>
          </p:cNvSpPr>
          <p:nvPr>
            <p:ph type="body" idx="1"/>
          </p:nvPr>
        </p:nvSpPr>
        <p:spPr/>
        <p:txBody>
          <a:bodyPr/>
          <a:lstStyle/>
          <a:p>
            <a:r>
              <a:rPr lang="id-ID" dirty="0" smtClean="0"/>
              <a:t>Kurang jelas</a:t>
            </a:r>
            <a:endParaRPr lang="en-GB" dirty="0"/>
          </a:p>
          <a:p>
            <a:pPr lvl="1"/>
            <a:r>
              <a:rPr lang="id-ID" dirty="0" smtClean="0"/>
              <a:t>Ketepatan sulit diperoleh tanpa membuat dokumen sulit dibaca</a:t>
            </a:r>
            <a:r>
              <a:rPr lang="en-GB" dirty="0" smtClean="0"/>
              <a:t>.</a:t>
            </a:r>
            <a:endParaRPr lang="en-GB" dirty="0"/>
          </a:p>
          <a:p>
            <a:r>
              <a:rPr lang="id-ID" dirty="0" smtClean="0"/>
              <a:t>Kekacauan kebutuhan</a:t>
            </a:r>
            <a:endParaRPr lang="en-GB" dirty="0"/>
          </a:p>
          <a:p>
            <a:pPr lvl="1"/>
            <a:r>
              <a:rPr lang="id-ID" dirty="0" smtClean="0"/>
              <a:t>Kebutuhan fungsional dan non-fungsional sering bercampur</a:t>
            </a:r>
            <a:r>
              <a:rPr lang="en-GB" dirty="0" smtClean="0"/>
              <a:t>.</a:t>
            </a:r>
            <a:endParaRPr lang="en-GB" dirty="0"/>
          </a:p>
          <a:p>
            <a:r>
              <a:rPr lang="id-ID" dirty="0" smtClean="0"/>
              <a:t>Penggabungan kebutuhan</a:t>
            </a:r>
            <a:endParaRPr lang="en-GB" dirty="0"/>
          </a:p>
          <a:p>
            <a:pPr lvl="1"/>
            <a:r>
              <a:rPr lang="id-ID" dirty="0" smtClean="0"/>
              <a:t>Beberapa kebutuhan yang berbeda mungkin diekspresikan bersama-sama</a:t>
            </a:r>
            <a:r>
              <a:rPr lang="en-GB" dirty="0" smtClean="0"/>
              <a:t>.</a:t>
            </a:r>
            <a:endParaRPr lang="en-GB" dirty="0"/>
          </a:p>
        </p:txBody>
      </p:sp>
      <p:sp>
        <p:nvSpPr>
          <p:cNvPr id="4" name="Slide Number Placeholder 3"/>
          <p:cNvSpPr>
            <a:spLocks noGrp="1"/>
          </p:cNvSpPr>
          <p:nvPr>
            <p:ph type="sldNum" sz="quarter" idx="12"/>
          </p:nvPr>
        </p:nvSpPr>
        <p:spPr/>
        <p:txBody>
          <a:bodyPr/>
          <a:lstStyle/>
          <a:p>
            <a:fld id="{28F74BCF-3774-4BF8-80E8-6AB7427A9733}" type="slidenum">
              <a:rPr lang="id-ID" smtClean="0"/>
              <a:pPr/>
              <a:t>14</a:t>
            </a:fld>
            <a:endParaRPr lang="id-ID"/>
          </a:p>
        </p:txBody>
      </p:sp>
      <p:sp>
        <p:nvSpPr>
          <p:cNvPr id="5" name="Footer Placeholder 4"/>
          <p:cNvSpPr>
            <a:spLocks noGrp="1"/>
          </p:cNvSpPr>
          <p:nvPr>
            <p:ph type="ftr" sz="quarter" idx="11"/>
          </p:nvPr>
        </p:nvSpPr>
        <p:spPr/>
        <p:txBody>
          <a:bodyPr/>
          <a:lstStyle/>
          <a:p>
            <a:r>
              <a:rPr lang="id-ID" smtClean="0"/>
              <a:t>Rekayasa Kebutuhan Perangkat Lunak</a:t>
            </a:r>
            <a:endParaRPr lang="id-ID"/>
          </a:p>
        </p:txBody>
      </p:sp>
      <p:sp>
        <p:nvSpPr>
          <p:cNvPr id="6" name="Date Placeholder 5"/>
          <p:cNvSpPr>
            <a:spLocks noGrp="1"/>
          </p:cNvSpPr>
          <p:nvPr>
            <p:ph type="dt" sz="half" idx="10"/>
          </p:nvPr>
        </p:nvSpPr>
        <p:spPr/>
        <p:txBody>
          <a:bodyPr/>
          <a:lstStyle/>
          <a:p>
            <a:fld id="{8766AC12-1B61-43DE-925E-FDF372C068B2}" type="datetime1">
              <a:rPr lang="id-ID" smtClean="0"/>
              <a:pPr/>
              <a:t>05/12/2012</a:t>
            </a:fld>
            <a:endParaRPr lang="id-I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normAutofit fontScale="90000"/>
          </a:bodyPr>
          <a:lstStyle/>
          <a:p>
            <a:pPr eaLnBrk="1" hangingPunct="1"/>
            <a:r>
              <a:rPr lang="id-ID" dirty="0" smtClean="0"/>
              <a:t>Contoh kebutuhan dengan bahasa alami untuk sistem pompa insulin</a:t>
            </a:r>
            <a:endParaRPr lang="en-US" dirty="0" smtClean="0"/>
          </a:p>
        </p:txBody>
      </p:sp>
      <p:graphicFrame>
        <p:nvGraphicFramePr>
          <p:cNvPr id="4" name="Table 3"/>
          <p:cNvGraphicFramePr>
            <a:graphicFrameLocks noGrp="1"/>
          </p:cNvGraphicFramePr>
          <p:nvPr/>
        </p:nvGraphicFramePr>
        <p:xfrm>
          <a:off x="1524000" y="2209800"/>
          <a:ext cx="6096000" cy="3383280"/>
        </p:xfrm>
        <a:graphic>
          <a:graphicData uri="http://schemas.openxmlformats.org/drawingml/2006/table">
            <a:tbl>
              <a:tblPr firstRow="1" bandRow="1">
                <a:tableStyleId>{69CF1AB2-1976-4502-BF36-3FF5EA218861}</a:tableStyleId>
              </a:tblPr>
              <a:tblGrid>
                <a:gridCol w="6096000"/>
              </a:tblGrid>
              <a:tr h="370840">
                <a:tc>
                  <a:txBody>
                    <a:bodyPr/>
                    <a:lstStyle/>
                    <a:p>
                      <a:r>
                        <a:rPr lang="en-GB" sz="1800" b="0" kern="1200" dirty="0" smtClean="0"/>
                        <a:t>3.2 The system shall measure the blood sugar and deliver insulin, if required, every 10 minutes.</a:t>
                      </a:r>
                      <a:r>
                        <a:rPr lang="en-GB" sz="1800" b="0" i="1" kern="1200" dirty="0" smtClean="0"/>
                        <a:t> (Changes in blood sugar are relatively slow so more frequent measurement is unnecessary; less frequent measurement could lead to unnecessarily high sugar levels.)</a:t>
                      </a:r>
                    </a:p>
                    <a:p>
                      <a:endParaRPr lang="en-GB" sz="1800" b="0" kern="1200" dirty="0" smtClean="0"/>
                    </a:p>
                    <a:p>
                      <a:r>
                        <a:rPr lang="en-GB" sz="1800" b="0" kern="1200" dirty="0" smtClean="0"/>
                        <a:t>3.6 The system shall run a self-test routine every minute with the conditions to be tested and the associated actions defined in Table 1.</a:t>
                      </a:r>
                      <a:r>
                        <a:rPr lang="en-GB" sz="1800" b="0" i="1" kern="1200" dirty="0" smtClean="0"/>
                        <a:t> (A self-test routine can discover hardware and software problems and alert the user to the fact the normal operation may be impossible.)</a:t>
                      </a:r>
                    </a:p>
                    <a:p>
                      <a:endParaRPr lang="en-US" dirty="0"/>
                    </a:p>
                  </a:txBody>
                  <a:tcPr/>
                </a:tc>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en-US" smtClean="0"/>
              <a:t>Rekayasa Kebutuhan Perangkat Lunak</a:t>
            </a:r>
            <a:endParaRPr lang="en-US"/>
          </a:p>
        </p:txBody>
      </p:sp>
      <p:sp>
        <p:nvSpPr>
          <p:cNvPr id="7" name="Date Placeholder 6"/>
          <p:cNvSpPr>
            <a:spLocks noGrp="1"/>
          </p:cNvSpPr>
          <p:nvPr>
            <p:ph type="dt" sz="half" idx="10"/>
          </p:nvPr>
        </p:nvSpPr>
        <p:spPr/>
        <p:txBody>
          <a:bodyPr/>
          <a:lstStyle/>
          <a:p>
            <a:fld id="{11AE1375-41DC-4E65-8E2B-9CB33E3CA488}" type="datetime1">
              <a:rPr lang="id-ID" smtClean="0"/>
              <a:pPr/>
              <a:t>05/12/2012</a:t>
            </a:fld>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Spesifikasi terstruktur</a:t>
            </a:r>
            <a:endParaRPr lang="en-US" dirty="0"/>
          </a:p>
        </p:txBody>
      </p:sp>
      <p:sp>
        <p:nvSpPr>
          <p:cNvPr id="3" name="Content Placeholder 2"/>
          <p:cNvSpPr>
            <a:spLocks noGrp="1"/>
          </p:cNvSpPr>
          <p:nvPr>
            <p:ph idx="1"/>
          </p:nvPr>
        </p:nvSpPr>
        <p:spPr/>
        <p:txBody>
          <a:bodyPr/>
          <a:lstStyle/>
          <a:p>
            <a:r>
              <a:rPr lang="id-ID" dirty="0" smtClean="0"/>
              <a:t>Kebutuhan dituliskan dengan cara standar</a:t>
            </a:r>
            <a:r>
              <a:rPr lang="en-US" dirty="0" smtClean="0"/>
              <a:t>.</a:t>
            </a:r>
          </a:p>
          <a:p>
            <a:r>
              <a:rPr lang="id-ID" dirty="0" smtClean="0"/>
              <a:t>Baik untuk </a:t>
            </a:r>
            <a:r>
              <a:rPr lang="id-ID" dirty="0" smtClean="0"/>
              <a:t>b</a:t>
            </a:r>
            <a:r>
              <a:rPr lang="en-US" dirty="0" smtClean="0"/>
              <a:t>e</a:t>
            </a:r>
            <a:r>
              <a:rPr lang="id-ID" dirty="0" smtClean="0"/>
              <a:t>berapa </a:t>
            </a:r>
            <a:r>
              <a:rPr lang="id-ID" dirty="0" smtClean="0"/>
              <a:t>jenis </a:t>
            </a:r>
            <a:r>
              <a:rPr lang="id-ID" dirty="0" smtClean="0"/>
              <a:t>kebutuhan</a:t>
            </a:r>
            <a:r>
              <a:rPr lang="en-US" dirty="0" smtClean="0"/>
              <a:t>, </a:t>
            </a:r>
            <a:r>
              <a:rPr lang="en-US" dirty="0" err="1" smtClean="0"/>
              <a:t>tapi</a:t>
            </a:r>
            <a:r>
              <a:rPr lang="en-US" dirty="0" smtClean="0"/>
              <a:t> </a:t>
            </a:r>
            <a:r>
              <a:rPr lang="en-US" dirty="0" err="1" smtClean="0"/>
              <a:t>kaku</a:t>
            </a:r>
            <a:r>
              <a:rPr lang="en-US" dirty="0" smtClean="0"/>
              <a:t> </a:t>
            </a:r>
            <a:r>
              <a:rPr lang="en-US" dirty="0" err="1" smtClean="0"/>
              <a:t>untuk</a:t>
            </a:r>
            <a:r>
              <a:rPr lang="en-US" dirty="0" smtClean="0"/>
              <a:t> </a:t>
            </a:r>
            <a:r>
              <a:rPr lang="en-US" dirty="0" err="1" smtClean="0"/>
              <a:t>jenis</a:t>
            </a:r>
            <a:r>
              <a:rPr lang="en-US" dirty="0" smtClean="0"/>
              <a:t> </a:t>
            </a:r>
            <a:r>
              <a:rPr lang="en-US" dirty="0" err="1" smtClean="0"/>
              <a:t>kebutuhan</a:t>
            </a:r>
            <a:r>
              <a:rPr lang="en-US" dirty="0" smtClean="0"/>
              <a:t> </a:t>
            </a:r>
            <a:r>
              <a:rPr lang="en-US" dirty="0" err="1" smtClean="0"/>
              <a:t>lainnya</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Rekayasa Kebutuhan Perangkat Lunak</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16</a:t>
            </a:fld>
            <a:endParaRPr lang="en-US"/>
          </a:p>
        </p:txBody>
      </p:sp>
      <p:sp>
        <p:nvSpPr>
          <p:cNvPr id="6" name="Date Placeholder 5"/>
          <p:cNvSpPr>
            <a:spLocks noGrp="1"/>
          </p:cNvSpPr>
          <p:nvPr>
            <p:ph type="dt" sz="half" idx="10"/>
          </p:nvPr>
        </p:nvSpPr>
        <p:spPr/>
        <p:txBody>
          <a:bodyPr/>
          <a:lstStyle/>
          <a:p>
            <a:fld id="{1E122801-5415-457B-A8D5-C765B501C966}" type="datetime1">
              <a:rPr lang="id-ID" smtClean="0"/>
              <a:pPr/>
              <a:t>05/12/2012</a:t>
            </a:fld>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p:spPr>
        <p:txBody>
          <a:bodyPr lIns="90487" tIns="44450" rIns="90487" bIns="44450"/>
          <a:lstStyle/>
          <a:p>
            <a:r>
              <a:rPr lang="id-ID" dirty="0" smtClean="0"/>
              <a:t>Spesifikasi berbasis formulir</a:t>
            </a:r>
            <a:endParaRPr lang="en-GB" dirty="0"/>
          </a:p>
        </p:txBody>
      </p:sp>
      <p:sp>
        <p:nvSpPr>
          <p:cNvPr id="67587" name="Rectangle 3"/>
          <p:cNvSpPr>
            <a:spLocks noGrp="1" noChangeArrowheads="1"/>
          </p:cNvSpPr>
          <p:nvPr>
            <p:ph type="body" idx="1"/>
          </p:nvPr>
        </p:nvSpPr>
        <p:spPr>
          <a:noFill/>
          <a:ln/>
        </p:spPr>
        <p:txBody>
          <a:bodyPr lIns="90487" tIns="44450" rIns="90487" bIns="44450"/>
          <a:lstStyle/>
          <a:p>
            <a:r>
              <a:rPr lang="id-ID" dirty="0" smtClean="0"/>
              <a:t>Definisi fungsi atau entitas</a:t>
            </a:r>
            <a:endParaRPr lang="en-GB" dirty="0"/>
          </a:p>
          <a:p>
            <a:r>
              <a:rPr lang="id-ID" dirty="0" smtClean="0"/>
              <a:t>Deskripsi input dan asalnya</a:t>
            </a:r>
            <a:endParaRPr lang="en-GB" dirty="0"/>
          </a:p>
          <a:p>
            <a:r>
              <a:rPr lang="id-ID" dirty="0" smtClean="0"/>
              <a:t>Deskripsi output dan tujuannya</a:t>
            </a:r>
            <a:endParaRPr lang="en-GB" dirty="0" smtClean="0"/>
          </a:p>
          <a:p>
            <a:r>
              <a:rPr lang="id-ID" dirty="0" smtClean="0"/>
              <a:t>Informasi kebutuhan komputasi dan entitas lain yang digunakan</a:t>
            </a:r>
            <a:endParaRPr lang="en-GB" dirty="0" smtClean="0"/>
          </a:p>
          <a:p>
            <a:r>
              <a:rPr lang="id-ID" dirty="0" smtClean="0"/>
              <a:t>Deskripsi aksi yang diambil</a:t>
            </a:r>
            <a:endParaRPr lang="en-GB" dirty="0" smtClean="0"/>
          </a:p>
          <a:p>
            <a:r>
              <a:rPr lang="id-ID" dirty="0" smtClean="0"/>
              <a:t>Kondisi awal dan akhir</a:t>
            </a:r>
            <a:endParaRPr lang="en-GB" dirty="0"/>
          </a:p>
          <a:p>
            <a:r>
              <a:rPr lang="id-ID" dirty="0" smtClean="0"/>
              <a:t>Efek samping suatu fungsi</a:t>
            </a:r>
            <a:endParaRPr lang="en-GB" dirty="0"/>
          </a:p>
        </p:txBody>
      </p:sp>
      <p:sp>
        <p:nvSpPr>
          <p:cNvPr id="4" name="Slide Number Placeholder 3"/>
          <p:cNvSpPr>
            <a:spLocks noGrp="1"/>
          </p:cNvSpPr>
          <p:nvPr>
            <p:ph type="sldNum" sz="quarter" idx="12"/>
          </p:nvPr>
        </p:nvSpPr>
        <p:spPr/>
        <p:txBody>
          <a:bodyPr/>
          <a:lstStyle/>
          <a:p>
            <a:fld id="{28F74BCF-3774-4BF8-80E8-6AB7427A9733}" type="slidenum">
              <a:rPr lang="id-ID" smtClean="0"/>
              <a:pPr/>
              <a:t>17</a:t>
            </a:fld>
            <a:endParaRPr lang="id-ID"/>
          </a:p>
        </p:txBody>
      </p:sp>
      <p:sp>
        <p:nvSpPr>
          <p:cNvPr id="5" name="Footer Placeholder 4"/>
          <p:cNvSpPr>
            <a:spLocks noGrp="1"/>
          </p:cNvSpPr>
          <p:nvPr>
            <p:ph type="ftr" sz="quarter" idx="11"/>
          </p:nvPr>
        </p:nvSpPr>
        <p:spPr/>
        <p:txBody>
          <a:bodyPr/>
          <a:lstStyle/>
          <a:p>
            <a:r>
              <a:rPr lang="id-ID" smtClean="0"/>
              <a:t>Rekayasa Kebutuhan Perangkat Lunak</a:t>
            </a:r>
            <a:endParaRPr lang="id-ID"/>
          </a:p>
        </p:txBody>
      </p:sp>
      <p:sp>
        <p:nvSpPr>
          <p:cNvPr id="6" name="Date Placeholder 5"/>
          <p:cNvSpPr>
            <a:spLocks noGrp="1"/>
          </p:cNvSpPr>
          <p:nvPr>
            <p:ph type="dt" sz="half" idx="10"/>
          </p:nvPr>
        </p:nvSpPr>
        <p:spPr/>
        <p:txBody>
          <a:bodyPr/>
          <a:lstStyle/>
          <a:p>
            <a:fld id="{2A07FA5B-7768-43D5-869B-361DEC421364}" type="datetime1">
              <a:rPr lang="id-ID" smtClean="0"/>
              <a:pPr/>
              <a:t>05/12/2012</a:t>
            </a:fld>
            <a:endParaRPr lang="id-ID"/>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normAutofit fontScale="90000"/>
          </a:bodyPr>
          <a:lstStyle/>
          <a:p>
            <a:pPr eaLnBrk="1" hangingPunct="1"/>
            <a:r>
              <a:rPr lang="id-ID" dirty="0" smtClean="0"/>
              <a:t>Spesifikasi terstruktur kebutuhan pompa insulin</a:t>
            </a:r>
            <a:endParaRPr lang="en-US" dirty="0" smtClean="0"/>
          </a:p>
        </p:txBody>
      </p:sp>
      <p:graphicFrame>
        <p:nvGraphicFramePr>
          <p:cNvPr id="27650" name="Object 2"/>
          <p:cNvGraphicFramePr>
            <a:graphicFrameLocks noChangeAspect="1"/>
          </p:cNvGraphicFramePr>
          <p:nvPr/>
        </p:nvGraphicFramePr>
        <p:xfrm>
          <a:off x="1143000" y="2057400"/>
          <a:ext cx="5943600" cy="3314700"/>
        </p:xfrm>
        <a:graphic>
          <a:graphicData uri="http://schemas.openxmlformats.org/presentationml/2006/ole">
            <p:oleObj spid="_x0000_s1026" name="Document" r:id="rId3" imgW="0" imgH="0" progId="Word.Document.12">
              <p:embed/>
            </p:oleObj>
          </a:graphicData>
        </a:graphic>
      </p:graphicFrame>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t>Rekayasa Kebutuhan Perangkat Lunak</a:t>
            </a:r>
            <a:endParaRPr lang="en-US"/>
          </a:p>
        </p:txBody>
      </p:sp>
      <p:pic>
        <p:nvPicPr>
          <p:cNvPr id="131075" name="Picture 3"/>
          <p:cNvPicPr>
            <a:picLocks noChangeAspect="1" noChangeArrowheads="1"/>
          </p:cNvPicPr>
          <p:nvPr/>
        </p:nvPicPr>
        <p:blipFill>
          <a:blip r:embed="rId4"/>
          <a:srcRect/>
          <a:stretch>
            <a:fillRect/>
          </a:stretch>
        </p:blipFill>
        <p:spPr bwMode="auto">
          <a:xfrm>
            <a:off x="714348" y="1643050"/>
            <a:ext cx="7814962" cy="4143404"/>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fld id="{D03A9AED-5A3C-4ECA-9B0C-60C12C36A36C}" type="datetime1">
              <a:rPr lang="id-ID" smtClean="0"/>
              <a:pPr/>
              <a:t>05/12/2012</a:t>
            </a:fld>
            <a:endParaRPr lang="id-ID"/>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r>
              <a:rPr lang="id-ID" dirty="0" smtClean="0"/>
              <a:t>Spesifikasi berbentuk tabel</a:t>
            </a:r>
            <a:endParaRPr lang="en-US" dirty="0"/>
          </a:p>
        </p:txBody>
      </p:sp>
      <p:sp>
        <p:nvSpPr>
          <p:cNvPr id="82947" name="Rectangle 3"/>
          <p:cNvSpPr>
            <a:spLocks noGrp="1" noChangeArrowheads="1"/>
          </p:cNvSpPr>
          <p:nvPr>
            <p:ph type="body" idx="1"/>
          </p:nvPr>
        </p:nvSpPr>
        <p:spPr/>
        <p:txBody>
          <a:bodyPr>
            <a:normAutofit/>
          </a:bodyPr>
          <a:lstStyle/>
          <a:p>
            <a:r>
              <a:rPr lang="id-ID" dirty="0" smtClean="0"/>
              <a:t>Digunakan sebagai tambahan bahasa alamiah</a:t>
            </a:r>
            <a:r>
              <a:rPr lang="en-US" dirty="0" smtClean="0"/>
              <a:t>.</a:t>
            </a:r>
            <a:endParaRPr lang="en-US" dirty="0"/>
          </a:p>
          <a:p>
            <a:r>
              <a:rPr lang="id-ID" dirty="0" smtClean="0"/>
              <a:t>Sangat penting ketika </a:t>
            </a:r>
            <a:r>
              <a:rPr lang="id-ID" dirty="0" smtClean="0"/>
              <a:t>harus </a:t>
            </a:r>
            <a:r>
              <a:rPr lang="id-ID" dirty="0" smtClean="0"/>
              <a:t>menentukan sejumlah aksi alternatif</a:t>
            </a:r>
            <a:r>
              <a:rPr lang="en-US" dirty="0" smtClean="0"/>
              <a:t>.</a:t>
            </a:r>
          </a:p>
          <a:p>
            <a:r>
              <a:rPr lang="id-ID" dirty="0" smtClean="0"/>
              <a:t>Contoh : komputasi sistem pompa insulin berdasarkan perubahan level gula darah dan tabel menjelaskan bagaimana menghitung kebutuhan insulin untuk skenario yang berbeda</a:t>
            </a:r>
            <a:r>
              <a:rPr lang="en-US" dirty="0" smtClean="0"/>
              <a:t>.</a:t>
            </a:r>
            <a:endParaRPr lang="en-US" dirty="0"/>
          </a:p>
        </p:txBody>
      </p:sp>
      <p:sp>
        <p:nvSpPr>
          <p:cNvPr id="4" name="Slide Number Placeholder 3"/>
          <p:cNvSpPr>
            <a:spLocks noGrp="1"/>
          </p:cNvSpPr>
          <p:nvPr>
            <p:ph type="sldNum" sz="quarter" idx="12"/>
          </p:nvPr>
        </p:nvSpPr>
        <p:spPr/>
        <p:txBody>
          <a:bodyPr/>
          <a:lstStyle/>
          <a:p>
            <a:fld id="{28F74BCF-3774-4BF8-80E8-6AB7427A9733}" type="slidenum">
              <a:rPr lang="id-ID" smtClean="0"/>
              <a:pPr/>
              <a:t>19</a:t>
            </a:fld>
            <a:endParaRPr lang="id-ID"/>
          </a:p>
        </p:txBody>
      </p:sp>
      <p:sp>
        <p:nvSpPr>
          <p:cNvPr id="5" name="Footer Placeholder 4"/>
          <p:cNvSpPr>
            <a:spLocks noGrp="1"/>
          </p:cNvSpPr>
          <p:nvPr>
            <p:ph type="ftr" sz="quarter" idx="11"/>
          </p:nvPr>
        </p:nvSpPr>
        <p:spPr/>
        <p:txBody>
          <a:bodyPr/>
          <a:lstStyle/>
          <a:p>
            <a:r>
              <a:rPr lang="id-ID" smtClean="0"/>
              <a:t>Rekayasa Kebutuhan Perangkat Lunak</a:t>
            </a:r>
            <a:endParaRPr lang="id-ID"/>
          </a:p>
        </p:txBody>
      </p:sp>
      <p:sp>
        <p:nvSpPr>
          <p:cNvPr id="6" name="Date Placeholder 5"/>
          <p:cNvSpPr>
            <a:spLocks noGrp="1"/>
          </p:cNvSpPr>
          <p:nvPr>
            <p:ph type="dt" sz="half" idx="10"/>
          </p:nvPr>
        </p:nvSpPr>
        <p:spPr/>
        <p:txBody>
          <a:bodyPr/>
          <a:lstStyle/>
          <a:p>
            <a:fld id="{87DED6CE-7024-4648-B437-EFA7ACD9678F}" type="datetime1">
              <a:rPr lang="id-ID" smtClean="0"/>
              <a:pPr/>
              <a:t>05/12/2012</a:t>
            </a:fld>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0487" tIns="44450" rIns="90487" bIns="44450">
            <a:normAutofit fontScale="90000"/>
          </a:bodyPr>
          <a:lstStyle/>
          <a:p>
            <a:r>
              <a:rPr lang="id-ID" dirty="0" smtClean="0"/>
              <a:t>Dokumen Kebutuhan Perangkat Lunak</a:t>
            </a:r>
            <a:endParaRPr lang="en-GB" dirty="0"/>
          </a:p>
        </p:txBody>
      </p:sp>
      <p:sp>
        <p:nvSpPr>
          <p:cNvPr id="16387" name="Rectangle 3"/>
          <p:cNvSpPr>
            <a:spLocks noGrp="1" noChangeArrowheads="1"/>
          </p:cNvSpPr>
          <p:nvPr>
            <p:ph type="body" idx="1"/>
          </p:nvPr>
        </p:nvSpPr>
        <p:spPr>
          <a:noFill/>
          <a:ln/>
        </p:spPr>
        <p:txBody>
          <a:bodyPr lIns="90487" tIns="44450" rIns="90487" bIns="44450">
            <a:normAutofit/>
          </a:bodyPr>
          <a:lstStyle/>
          <a:p>
            <a:r>
              <a:rPr lang="id-ID" dirty="0" smtClean="0"/>
              <a:t>Dokumen kebutuhan perangkat lunak adalah pernyataan resmi pengembang tentang kebutuhan sistem</a:t>
            </a:r>
            <a:r>
              <a:rPr lang="en-GB" dirty="0" smtClean="0"/>
              <a:t>.</a:t>
            </a:r>
            <a:endParaRPr lang="en-GB" dirty="0"/>
          </a:p>
          <a:p>
            <a:r>
              <a:rPr lang="id-ID" dirty="0" smtClean="0"/>
              <a:t>Harus mencakup kebutuhan pengguna dan kebutuhan sistem</a:t>
            </a:r>
            <a:r>
              <a:rPr lang="en-GB" dirty="0" smtClean="0"/>
              <a:t>.</a:t>
            </a:r>
            <a:endParaRPr lang="en-GB" dirty="0"/>
          </a:p>
          <a:p>
            <a:r>
              <a:rPr lang="id-ID" dirty="0" smtClean="0"/>
              <a:t>BUKAN dokumen perancangan</a:t>
            </a:r>
            <a:r>
              <a:rPr lang="en-GB" dirty="0" smtClean="0"/>
              <a:t>. </a:t>
            </a:r>
            <a:r>
              <a:rPr lang="id-ID" dirty="0" smtClean="0"/>
              <a:t>Sebisa mungkin harus bisa menjelaskan APA yang harus dilakukan sistem, bukan BAGAIMANA melakukannya</a:t>
            </a:r>
            <a:r>
              <a:rPr lang="en-GB" dirty="0" smtClean="0"/>
              <a:t>.</a:t>
            </a:r>
            <a:endParaRPr lang="en-GB"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t>Rekayasa Kebutuhan Perangkat Lunak</a:t>
            </a:r>
            <a:endParaRPr lang="en-US"/>
          </a:p>
        </p:txBody>
      </p:sp>
      <p:sp>
        <p:nvSpPr>
          <p:cNvPr id="6" name="Date Placeholder 5"/>
          <p:cNvSpPr>
            <a:spLocks noGrp="1"/>
          </p:cNvSpPr>
          <p:nvPr>
            <p:ph type="dt" sz="half" idx="10"/>
          </p:nvPr>
        </p:nvSpPr>
        <p:spPr/>
        <p:txBody>
          <a:bodyPr/>
          <a:lstStyle/>
          <a:p>
            <a:fld id="{42927B6D-C963-45AD-B5F6-1E0EDB11F67B}" type="datetime1">
              <a:rPr lang="id-ID" smtClean="0"/>
              <a:pPr/>
              <a:t>05/12/2012</a:t>
            </a:fld>
            <a:endParaRPr lang="id-ID"/>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pPr eaLnBrk="1" hangingPunct="1"/>
            <a:r>
              <a:rPr lang="id-ID" dirty="0" smtClean="0"/>
              <a:t>Tabel spesifikasi komputasi pompa insulin</a:t>
            </a:r>
            <a:endParaRPr lang="en-US" dirty="0" smtClean="0"/>
          </a:p>
        </p:txBody>
      </p:sp>
      <p:graphicFrame>
        <p:nvGraphicFramePr>
          <p:cNvPr id="4" name="Table 3"/>
          <p:cNvGraphicFramePr>
            <a:graphicFrameLocks noGrp="1"/>
          </p:cNvGraphicFramePr>
          <p:nvPr/>
        </p:nvGraphicFramePr>
        <p:xfrm>
          <a:off x="1158875" y="1981200"/>
          <a:ext cx="6461125" cy="3481389"/>
        </p:xfrm>
        <a:graphic>
          <a:graphicData uri="http://schemas.openxmlformats.org/drawingml/2006/table">
            <a:tbl>
              <a:tblPr/>
              <a:tblGrid>
                <a:gridCol w="3810000"/>
                <a:gridCol w="2651125"/>
              </a:tblGrid>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Condition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Action</a:t>
                      </a:r>
                      <a:endParaRPr kumimoji="0" lang="en-GB" sz="1600" b="1" i="0" u="none" strike="noStrike" cap="none" normalizeH="0" baseline="0" dirty="0">
                        <a:ln>
                          <a:noFill/>
                        </a:ln>
                        <a:solidFill>
                          <a:srgbClr val="000000"/>
                        </a:solidFill>
                        <a:effectLst/>
                        <a:latin typeface="Arial"/>
                        <a:ea typeface="Times New Roman" charset="0"/>
                        <a:cs typeface="Arial"/>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a:ea typeface="Times New Roman" charset="0"/>
                          <a:cs typeface="Arial"/>
                        </a:rPr>
                        <a:t>Sugar level falling (r2 &lt;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stable (r2 =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decreasing</a:t>
                      </a:r>
                      <a:r>
                        <a:rPr kumimoji="0" lang="en-GB" sz="1600" b="0" i="0" u="none" strike="noStrike" cap="none" normalizeH="0" baseline="0" dirty="0" smtClean="0">
                          <a:ln>
                            <a:noFill/>
                          </a:ln>
                          <a:solidFill>
                            <a:srgbClr val="000000"/>
                          </a:solidFill>
                          <a:effectLst/>
                          <a:latin typeface="Arial"/>
                          <a:ea typeface="Times New Roman" charset="0"/>
                          <a:cs typeface="Arial"/>
                        </a:rPr>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a:t>
                      </a:r>
                      <a:r>
                        <a:rPr kumimoji="0" lang="en-GB" sz="1600" b="0" i="0" u="none" strike="noStrike" cap="none" normalizeH="0" baseline="0" dirty="0">
                          <a:ln>
                            <a:noFill/>
                          </a:ln>
                          <a:solidFill>
                            <a:srgbClr val="000000"/>
                          </a:solidFill>
                          <a:effectLst/>
                          <a:latin typeface="Arial"/>
                          <a:ea typeface="Times New Roman" charset="0"/>
                          <a:cs typeface="Arial"/>
                        </a:rPr>
                        <a:t>(r2 – r1) &lt;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96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stable or increasing</a:t>
                      </a:r>
                      <a:r>
                        <a:rPr kumimoji="0" lang="en-GB" sz="1600" b="0" i="0" u="none" strike="noStrike" cap="none" normalizeH="0" baseline="0" dirty="0" smtClean="0">
                          <a:ln>
                            <a:noFill/>
                          </a:ln>
                          <a:solidFill>
                            <a:srgbClr val="000000"/>
                          </a:solidFill>
                          <a:effectLst/>
                          <a:latin typeface="Arial"/>
                          <a:ea typeface="Times New Roman" charset="0"/>
                          <a:cs typeface="Arial"/>
                        </a:rPr>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a:t>
                      </a:r>
                      <a:r>
                        <a:rPr kumimoji="0" lang="en-GB" sz="1600" b="0" i="0" u="none" strike="noStrike" cap="none" normalizeH="0" baseline="0" dirty="0">
                          <a:ln>
                            <a:noFill/>
                          </a:ln>
                          <a:solidFill>
                            <a:srgbClr val="000000"/>
                          </a:solidFill>
                          <a:effectLst/>
                          <a:latin typeface="Arial"/>
                          <a:ea typeface="Times New Roman" charset="0"/>
                          <a:cs typeface="Arial"/>
                        </a:rPr>
                        <a:t>(r2 – r1) ≥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a:t>
                      </a:r>
                      <a:r>
                        <a:rPr kumimoji="0" lang="en-GB" sz="1600" b="0" i="0" u="none" strike="noStrike" cap="none" normalizeH="0" baseline="0" dirty="0" smtClean="0">
                          <a:ln>
                            <a:noFill/>
                          </a:ln>
                          <a:solidFill>
                            <a:srgbClr val="000000"/>
                          </a:solidFill>
                          <a:effectLst/>
                          <a:latin typeface="Arial"/>
                          <a:ea typeface="Times New Roman" charset="0"/>
                          <a:cs typeface="Arial"/>
                        </a:rPr>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      round </a:t>
                      </a:r>
                      <a:r>
                        <a:rPr kumimoji="0" lang="en-GB" sz="1600" b="0" i="0" u="none" strike="noStrike" cap="none" normalizeH="0" baseline="0" dirty="0">
                          <a:ln>
                            <a:noFill/>
                          </a:ln>
                          <a:solidFill>
                            <a:srgbClr val="000000"/>
                          </a:solidFill>
                          <a:effectLst/>
                          <a:latin typeface="Arial"/>
                          <a:ea typeface="Times New Roman" charset="0"/>
                          <a:cs typeface="Arial"/>
                        </a:rPr>
                        <a:t>((r2 – r1)/4)</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If rounded result = 0 then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a:t>
                      </a:r>
                      <a:r>
                        <a:rPr kumimoji="0" lang="en-GB" sz="1600" b="0" i="0" u="none" strike="noStrike" cap="none" normalizeH="0" baseline="0" dirty="0" err="1">
                          <a:ln>
                            <a:noFill/>
                          </a:ln>
                          <a:solidFill>
                            <a:srgbClr val="000000"/>
                          </a:solidFill>
                          <a:effectLst/>
                          <a:latin typeface="Arial"/>
                          <a:ea typeface="Times New Roman" charset="0"/>
                          <a:cs typeface="Arial"/>
                        </a:rPr>
                        <a:t>MinimumDose</a:t>
                      </a:r>
                      <a:endParaRPr kumimoji="0" lang="en-GB" sz="1600" b="0" i="0" u="none" strike="noStrike" cap="none" normalizeH="0" baseline="0" dirty="0">
                        <a:ln>
                          <a:noFill/>
                        </a:ln>
                        <a:solidFill>
                          <a:srgbClr val="000000"/>
                        </a:solidFill>
                        <a:effectLst/>
                        <a:latin typeface="Arial"/>
                        <a:ea typeface="Times New Roman" charset="0"/>
                        <a:cs typeface="Arial"/>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en-US" smtClean="0"/>
              <a:t>Rekayasa Kebutuhan Perangkat Lunak</a:t>
            </a:r>
            <a:endParaRPr lang="en-US"/>
          </a:p>
        </p:txBody>
      </p:sp>
      <p:sp>
        <p:nvSpPr>
          <p:cNvPr id="7" name="Date Placeholder 6"/>
          <p:cNvSpPr>
            <a:spLocks noGrp="1"/>
          </p:cNvSpPr>
          <p:nvPr>
            <p:ph type="dt" sz="half" idx="10"/>
          </p:nvPr>
        </p:nvSpPr>
        <p:spPr/>
        <p:txBody>
          <a:bodyPr/>
          <a:lstStyle/>
          <a:p>
            <a:fld id="{65DA9E19-2ACA-4603-890A-7C2DB1CE7840}" type="datetime1">
              <a:rPr lang="id-ID" smtClean="0"/>
              <a:pPr/>
              <a:t>05/12/2012</a:t>
            </a:fld>
            <a:endParaRPr lang="id-ID"/>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Referensi</a:t>
            </a:r>
            <a:endParaRPr lang="en-US" dirty="0"/>
          </a:p>
        </p:txBody>
      </p:sp>
      <p:sp>
        <p:nvSpPr>
          <p:cNvPr id="4" name="Footer Placeholder 3"/>
          <p:cNvSpPr>
            <a:spLocks noGrp="1"/>
          </p:cNvSpPr>
          <p:nvPr>
            <p:ph type="ftr" sz="quarter" idx="11"/>
          </p:nvPr>
        </p:nvSpPr>
        <p:spPr/>
        <p:txBody>
          <a:bodyPr/>
          <a:lstStyle/>
          <a:p>
            <a:r>
              <a:rPr lang="id-ID" smtClean="0"/>
              <a:t>Rekayasa Kebutuhan Perangkat Lunak</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21</a:t>
            </a:fld>
            <a:endParaRPr lang="id-ID"/>
          </a:p>
        </p:txBody>
      </p:sp>
      <p:sp>
        <p:nvSpPr>
          <p:cNvPr id="7" name="Content Placeholder 6"/>
          <p:cNvSpPr>
            <a:spLocks noGrp="1"/>
          </p:cNvSpPr>
          <p:nvPr>
            <p:ph sz="quarter" idx="1"/>
          </p:nvPr>
        </p:nvSpPr>
        <p:spPr/>
        <p:txBody>
          <a:bodyPr/>
          <a:lstStyle/>
          <a:p>
            <a:r>
              <a:rPr lang="en-US" dirty="0" err="1" smtClean="0"/>
              <a:t>Sommerville</a:t>
            </a:r>
            <a:r>
              <a:rPr lang="en-US" dirty="0" smtClean="0"/>
              <a:t>, I., </a:t>
            </a:r>
            <a:r>
              <a:rPr lang="en-US" i="1" dirty="0" smtClean="0"/>
              <a:t>Software Engineering 8th edition</a:t>
            </a:r>
            <a:r>
              <a:rPr lang="en-US" dirty="0" smtClean="0"/>
              <a:t>, Addison-Wesley, 2007</a:t>
            </a:r>
            <a:endParaRPr lang="en-US" dirty="0"/>
          </a:p>
        </p:txBody>
      </p:sp>
      <p:sp>
        <p:nvSpPr>
          <p:cNvPr id="8" name="Date Placeholder 7"/>
          <p:cNvSpPr>
            <a:spLocks noGrp="1"/>
          </p:cNvSpPr>
          <p:nvPr>
            <p:ph type="dt" sz="half" idx="10"/>
          </p:nvPr>
        </p:nvSpPr>
        <p:spPr/>
        <p:txBody>
          <a:bodyPr/>
          <a:lstStyle/>
          <a:p>
            <a:fld id="{C425AF1A-C2CD-45B3-877E-F8F7F4A7C39D}" type="datetime1">
              <a:rPr lang="id-ID" smtClean="0"/>
              <a:pPr/>
              <a:t>05/12/2012</a:t>
            </a:fld>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Kebutuhan dan metode Agile</a:t>
            </a:r>
            <a:endParaRPr lang="en-US" dirty="0"/>
          </a:p>
        </p:txBody>
      </p:sp>
      <p:sp>
        <p:nvSpPr>
          <p:cNvPr id="3" name="Content Placeholder 2"/>
          <p:cNvSpPr>
            <a:spLocks noGrp="1"/>
          </p:cNvSpPr>
          <p:nvPr>
            <p:ph idx="1"/>
          </p:nvPr>
        </p:nvSpPr>
        <p:spPr/>
        <p:txBody>
          <a:bodyPr>
            <a:normAutofit/>
          </a:bodyPr>
          <a:lstStyle/>
          <a:p>
            <a:r>
              <a:rPr lang="id-ID" dirty="0" smtClean="0"/>
              <a:t>Banyak metode agile yang menyatakan bahwa membuat dokumen kebutuhan hanya akan menghabiskan waktu karena kebutuhan berubah dengan sangat cepat</a:t>
            </a:r>
            <a:r>
              <a:rPr lang="en-US" dirty="0" smtClean="0"/>
              <a:t>.</a:t>
            </a:r>
          </a:p>
          <a:p>
            <a:r>
              <a:rPr lang="id-ID" dirty="0" smtClean="0"/>
              <a:t>Sehingga dokumen tersebut menjadi ketinggalan zaman</a:t>
            </a:r>
            <a:r>
              <a:rPr lang="en-US" dirty="0" smtClean="0"/>
              <a:t>.</a:t>
            </a:r>
          </a:p>
          <a:p>
            <a:r>
              <a:rPr lang="id-ID" dirty="0" smtClean="0"/>
              <a:t>Metode agile seperti XP menggunakan rekayasa kebutuhan bertahap dan mengakspresikan kebutuhan dalam bentuk ‘cerita penggguna’.</a:t>
            </a:r>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Rekayasa Kebutuhan Perangkat Lunak</a:t>
            </a:r>
            <a:endParaRPr lang="en-US"/>
          </a:p>
        </p:txBody>
      </p:sp>
      <p:sp>
        <p:nvSpPr>
          <p:cNvPr id="6" name="Date Placeholder 5"/>
          <p:cNvSpPr>
            <a:spLocks noGrp="1"/>
          </p:cNvSpPr>
          <p:nvPr>
            <p:ph type="dt" sz="half" idx="10"/>
          </p:nvPr>
        </p:nvSpPr>
        <p:spPr/>
        <p:txBody>
          <a:bodyPr/>
          <a:lstStyle/>
          <a:p>
            <a:fld id="{32ECAC38-6EDE-4E73-8D16-6D92BA4E64ED}" type="datetime1">
              <a:rPr lang="id-ID" smtClean="0"/>
              <a:pPr/>
              <a:t>05/12/2012</a:t>
            </a:fld>
            <a:endParaRPr lang="id-ID"/>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eaLnBrk="1" hangingPunct="1"/>
            <a:r>
              <a:rPr lang="id-ID" dirty="0" smtClean="0"/>
              <a:t>Dokumen kebutuhan pengguna</a:t>
            </a:r>
            <a:endParaRPr lang="en-US" dirty="0" smtClean="0"/>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en-US" smtClean="0"/>
              <a:t>Rekayasa Kebutuhan Perangkat Lunak</a:t>
            </a:r>
            <a:endParaRPr lang="en-US"/>
          </a:p>
        </p:txBody>
      </p:sp>
      <p:pic>
        <p:nvPicPr>
          <p:cNvPr id="144385" name="Picture 1"/>
          <p:cNvPicPr>
            <a:picLocks noChangeAspect="1" noChangeArrowheads="1"/>
          </p:cNvPicPr>
          <p:nvPr/>
        </p:nvPicPr>
        <p:blipFill>
          <a:blip r:embed="rId2"/>
          <a:srcRect/>
          <a:stretch>
            <a:fillRect/>
          </a:stretch>
        </p:blipFill>
        <p:spPr bwMode="auto">
          <a:xfrm>
            <a:off x="2600422" y="1447800"/>
            <a:ext cx="3952777" cy="472641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fld id="{EF0F6529-298E-4E9D-9E21-70AA357E0618}" type="datetime1">
              <a:rPr lang="id-ID" smtClean="0"/>
              <a:pPr/>
              <a:t>05/12/2012</a:t>
            </a:fld>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Variasi dokumen kebutuhan</a:t>
            </a:r>
            <a:endParaRPr lang="en-US" dirty="0"/>
          </a:p>
        </p:txBody>
      </p:sp>
      <p:sp>
        <p:nvSpPr>
          <p:cNvPr id="3" name="Content Placeholder 2"/>
          <p:cNvSpPr>
            <a:spLocks noGrp="1"/>
          </p:cNvSpPr>
          <p:nvPr>
            <p:ph idx="1"/>
          </p:nvPr>
        </p:nvSpPr>
        <p:spPr/>
        <p:txBody>
          <a:bodyPr>
            <a:normAutofit/>
          </a:bodyPr>
          <a:lstStyle/>
          <a:p>
            <a:r>
              <a:rPr lang="id-ID" dirty="0" smtClean="0"/>
              <a:t>Informasi yang ada dalam dokumen kebutuhan tergantung pada jenis sistem metode pengembangan yang digunakan</a:t>
            </a:r>
            <a:r>
              <a:rPr lang="en-US" dirty="0" smtClean="0"/>
              <a:t>.</a:t>
            </a:r>
          </a:p>
          <a:p>
            <a:r>
              <a:rPr lang="id-ID" dirty="0" smtClean="0"/>
              <a:t>Sistem yang dikembangkan secara bertahap biasanya memiliki detail yang lebih sedikit di dalam dokumen kebutuhannya</a:t>
            </a:r>
            <a:r>
              <a:rPr lang="en-US" dirty="0" smtClean="0"/>
              <a:t>.</a:t>
            </a:r>
          </a:p>
          <a:p>
            <a:r>
              <a:rPr lang="id-ID" dirty="0" smtClean="0"/>
              <a:t>Standar dokumen kebutuhan misalkan adalah standar IEEE. Standar ini sering digunakan untuk mendefinisikan kebutuhan pada proyek rekayasa sistem yang besar</a:t>
            </a:r>
            <a:r>
              <a:rPr lang="en-US" dirty="0" smtClean="0"/>
              <a:t>.</a:t>
            </a:r>
          </a:p>
        </p:txBody>
      </p:sp>
      <p:sp>
        <p:nvSpPr>
          <p:cNvPr id="4" name="Footer Placeholder 3"/>
          <p:cNvSpPr>
            <a:spLocks noGrp="1"/>
          </p:cNvSpPr>
          <p:nvPr>
            <p:ph type="ftr" sz="quarter" idx="11"/>
          </p:nvPr>
        </p:nvSpPr>
        <p:spPr/>
        <p:txBody>
          <a:bodyPr/>
          <a:lstStyle/>
          <a:p>
            <a:pPr>
              <a:defRPr/>
            </a:pPr>
            <a:r>
              <a:rPr lang="en-US" smtClean="0"/>
              <a:t>Rekayasa Kebutuhan Perangkat Lunak</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a:t>
            </a:fld>
            <a:endParaRPr lang="en-US"/>
          </a:p>
        </p:txBody>
      </p:sp>
      <p:sp>
        <p:nvSpPr>
          <p:cNvPr id="6" name="Date Placeholder 5"/>
          <p:cNvSpPr>
            <a:spLocks noGrp="1"/>
          </p:cNvSpPr>
          <p:nvPr>
            <p:ph type="dt" sz="half" idx="10"/>
          </p:nvPr>
        </p:nvSpPr>
        <p:spPr/>
        <p:txBody>
          <a:bodyPr/>
          <a:lstStyle/>
          <a:p>
            <a:fld id="{76EA923B-A403-4F92-A5A6-49627CF21AD9}" type="datetime1">
              <a:rPr lang="id-ID" smtClean="0"/>
              <a:pPr/>
              <a:t>05/12/2012</a:t>
            </a:fld>
            <a:endParaRPr lang="id-ID"/>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06375"/>
            <a:ext cx="8229600" cy="1089025"/>
          </a:xfrm>
        </p:spPr>
        <p:txBody>
          <a:bodyPr>
            <a:normAutofit/>
          </a:bodyPr>
          <a:lstStyle/>
          <a:p>
            <a:pPr eaLnBrk="1" hangingPunct="1"/>
            <a:r>
              <a:rPr lang="id-ID" dirty="0" smtClean="0"/>
              <a:t>Struktur dokumen kebutuhan</a:t>
            </a:r>
            <a:endParaRPr lang="en-US" dirty="0" smtClean="0"/>
          </a:p>
        </p:txBody>
      </p:sp>
      <p:graphicFrame>
        <p:nvGraphicFramePr>
          <p:cNvPr id="4" name="Table 3"/>
          <p:cNvGraphicFramePr>
            <a:graphicFrameLocks noGrp="1"/>
          </p:cNvGraphicFramePr>
          <p:nvPr/>
        </p:nvGraphicFramePr>
        <p:xfrm>
          <a:off x="609600" y="1524000"/>
          <a:ext cx="7924800" cy="4480560"/>
        </p:xfrm>
        <a:graphic>
          <a:graphicData uri="http://schemas.openxmlformats.org/drawingml/2006/table">
            <a:tbl>
              <a:tblPr/>
              <a:tblGrid>
                <a:gridCol w="1905000"/>
                <a:gridCol w="6019800"/>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Times New Roman" charset="0"/>
                          <a:cs typeface="Times New Roman" charset="0"/>
                        </a:rPr>
                        <a:t>Chapter</a:t>
                      </a:r>
                      <a:endParaRPr kumimoji="0" lang="en-GB" sz="1400" b="1" i="0" u="none" strike="noStrike" cap="none" normalizeH="0" baseline="0" dirty="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Times New Roman" charset="0"/>
                          <a:cs typeface="Times New Roman" charset="0"/>
                        </a:rPr>
                        <a:t>Description</a:t>
                      </a:r>
                      <a:endParaRPr kumimoji="0" lang="en-GB" sz="1400" b="1" i="0" u="none" strike="noStrike" cap="none" normalizeH="0" baseline="0" dirty="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Times New Roman" charset="0"/>
                        </a:rPr>
                        <a:t>Preface</a:t>
                      </a:r>
                      <a:endParaRPr kumimoji="0" lang="en-GB" sz="1400" b="0" i="0" u="none" strike="noStrike" cap="none" normalizeH="0" baseline="0" smtClean="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expected readership of the document and describe its version history, including a rationale for the creation of a new version and a summary of the changes made in each version. </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Introduction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describe the need for the system. It should briefly describe the system’s functions and explain how it will work with other systems. It should also describe how the system fits into the overall business or strategic objectives of the organization commissioning the software.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Glossary</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technical terms used in the document. You should not make assumptions about the experience or expertise of the reader.</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User requirements definition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Here, you describe the services provided for the user. The nonfunctional system requirements should also be described in this section. This description may use natural language, diagrams, or other notations that are understandable to customers. Product and process standards that must be followed should be specified.</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System architecture</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chapter should present a high-level overview of the anticipated system architecture, showing the distribution of functions across system modules. Architectural components that are reused should be highlighted.</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en-US" smtClean="0"/>
              <a:t>Rekayasa Kebutuhan Perangkat Lunak</a:t>
            </a:r>
            <a:endParaRPr lang="en-US"/>
          </a:p>
        </p:txBody>
      </p:sp>
      <p:sp>
        <p:nvSpPr>
          <p:cNvPr id="7" name="Date Placeholder 6"/>
          <p:cNvSpPr>
            <a:spLocks noGrp="1"/>
          </p:cNvSpPr>
          <p:nvPr>
            <p:ph type="dt" sz="half" idx="10"/>
          </p:nvPr>
        </p:nvSpPr>
        <p:spPr/>
        <p:txBody>
          <a:bodyPr/>
          <a:lstStyle/>
          <a:p>
            <a:fld id="{974E4079-8096-4EE9-AC99-F4090B3AA2AF}" type="datetime1">
              <a:rPr lang="id-ID" smtClean="0"/>
              <a:pPr/>
              <a:t>05/12/2012</a:t>
            </a:fld>
            <a:endParaRPr lang="id-ID"/>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Struktur dokumen kebutuhan</a:t>
            </a:r>
            <a:endParaRPr lang="en-US" dirty="0"/>
          </a:p>
        </p:txBody>
      </p:sp>
      <p:graphicFrame>
        <p:nvGraphicFramePr>
          <p:cNvPr id="4" name="Content Placeholder 3"/>
          <p:cNvGraphicFramePr>
            <a:graphicFrameLocks noGrp="1"/>
          </p:cNvGraphicFramePr>
          <p:nvPr>
            <p:ph idx="1"/>
          </p:nvPr>
        </p:nvGraphicFramePr>
        <p:xfrm>
          <a:off x="533400" y="1524000"/>
          <a:ext cx="8229600" cy="4680813"/>
        </p:xfrm>
        <a:graphic>
          <a:graphicData uri="http://schemas.openxmlformats.org/drawingml/2006/table">
            <a:tbl>
              <a:tblPr firstRow="1" bandRow="1">
                <a:tableStyleId>{5C22544A-7EE6-4342-B048-85BDC9FD1C3A}</a:tableStyleId>
              </a:tblPr>
              <a:tblGrid>
                <a:gridCol w="1676400"/>
                <a:gridCol w="6553200"/>
              </a:tblGrid>
              <a:tr h="319976">
                <a:tc>
                  <a:txBody>
                    <a:bodyPr/>
                    <a:lstStyle/>
                    <a:p>
                      <a:r>
                        <a:rPr lang="en-US" sz="1400" dirty="0" smtClean="0">
                          <a:solidFill>
                            <a:schemeClr val="tx1"/>
                          </a:solidFill>
                          <a:latin typeface="Arial"/>
                          <a:cs typeface="Arial"/>
                        </a:rPr>
                        <a:t>Chapter</a:t>
                      </a:r>
                      <a:endParaRPr lang="en-US" sz="1400" dirty="0">
                        <a:solidFill>
                          <a:schemeClr val="tx1"/>
                        </a:solidFill>
                        <a:latin typeface="Arial"/>
                        <a:cs typeface="Arial"/>
                      </a:endParaRPr>
                    </a:p>
                  </a:txBody>
                  <a:tcPr/>
                </a:tc>
                <a:tc>
                  <a:txBody>
                    <a:bodyPr/>
                    <a:lstStyle/>
                    <a:p>
                      <a:r>
                        <a:rPr lang="en-US" sz="1400" dirty="0" smtClean="0">
                          <a:solidFill>
                            <a:schemeClr val="tx1"/>
                          </a:solidFill>
                          <a:latin typeface="Arial"/>
                          <a:cs typeface="Arial"/>
                        </a:rPr>
                        <a:t>Description</a:t>
                      </a:r>
                      <a:endParaRPr lang="en-US" sz="1400" dirty="0">
                        <a:solidFill>
                          <a:schemeClr val="tx1"/>
                        </a:solidFill>
                        <a:latin typeface="Arial"/>
                        <a:cs typeface="Arial"/>
                      </a:endParaRPr>
                    </a:p>
                  </a:txBody>
                  <a:tcPr/>
                </a:tc>
              </a:tr>
              <a:tr h="69890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System requirements specification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functional and nonfunctional requirements in more detail. If necessary, further detail may also be added to the nonfunctional requirements. Interfaces to other systems may be defined.</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8152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models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might include graphical system models showing the relationships between the system components and the system and its environment. Examples of possible models are object models, data-flow models, or semantic data models.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99937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evolution</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fundamental assumptions on which the system is based, and any anticipated changes due to hardware evolution, changing user needs, and so on. This section is useful for system designers as it may help them avoid design decisions that would constrain likely future changes to the system.</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118347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Appendices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These should provide detailed, specific information that is related to the application being developed; for example, hardware and database descriptions. Hardware requirements define the minimal and optimal configurations for the system. Database requirements define the logical organization of the data used by the system and the relationships between data.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63118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Index</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Several indexes to the document may be included. As well as a normal alphabetic index, there may be an index of diagrams, an index of functions, and so 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Rekayasa Kebutuhan Perangkat Lunak</a:t>
            </a:r>
            <a:endParaRPr lang="en-US"/>
          </a:p>
        </p:txBody>
      </p:sp>
      <p:sp>
        <p:nvSpPr>
          <p:cNvPr id="7" name="Date Placeholder 6"/>
          <p:cNvSpPr>
            <a:spLocks noGrp="1"/>
          </p:cNvSpPr>
          <p:nvPr>
            <p:ph type="dt" sz="half" idx="10"/>
          </p:nvPr>
        </p:nvSpPr>
        <p:spPr/>
        <p:txBody>
          <a:bodyPr/>
          <a:lstStyle/>
          <a:p>
            <a:fld id="{6F968DCE-1A00-4B69-8305-FCDD6F33FEEB}" type="datetime1">
              <a:rPr lang="id-ID" smtClean="0"/>
              <a:pPr/>
              <a:t>05/12/2012</a:t>
            </a:fld>
            <a:endParaRPr lang="id-ID"/>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d-ID" dirty="0" smtClean="0"/>
              <a:t>Spesifikasi Kebutuhan</a:t>
            </a:r>
            <a:endParaRPr lang="id-ID" dirty="0"/>
          </a:p>
        </p:txBody>
      </p:sp>
      <p:sp>
        <p:nvSpPr>
          <p:cNvPr id="8" name="Text Placeholder 7"/>
          <p:cNvSpPr>
            <a:spLocks noGrp="1"/>
          </p:cNvSpPr>
          <p:nvPr>
            <p:ph type="body" idx="1"/>
          </p:nvPr>
        </p:nvSpPr>
        <p:spPr/>
        <p:txBody>
          <a:bodyPr/>
          <a:lstStyle/>
          <a:p>
            <a:endParaRPr lang="id-ID"/>
          </a:p>
        </p:txBody>
      </p:sp>
      <p:sp>
        <p:nvSpPr>
          <p:cNvPr id="3" name="Date Placeholder 2"/>
          <p:cNvSpPr>
            <a:spLocks noGrp="1"/>
          </p:cNvSpPr>
          <p:nvPr>
            <p:ph type="dt" sz="half" idx="10"/>
          </p:nvPr>
        </p:nvSpPr>
        <p:spPr/>
        <p:txBody>
          <a:bodyPr/>
          <a:lstStyle/>
          <a:p>
            <a:fld id="{BCA70331-12DD-4741-AB96-AE084922347F}" type="datetime1">
              <a:rPr lang="id-ID" smtClean="0"/>
              <a:pPr/>
              <a:t>05/12/2012</a:t>
            </a:fld>
            <a:endParaRPr lang="id-ID"/>
          </a:p>
        </p:txBody>
      </p:sp>
      <p:sp>
        <p:nvSpPr>
          <p:cNvPr id="4" name="Footer Placeholder 3"/>
          <p:cNvSpPr>
            <a:spLocks noGrp="1"/>
          </p:cNvSpPr>
          <p:nvPr>
            <p:ph type="ftr" sz="quarter" idx="11"/>
          </p:nvPr>
        </p:nvSpPr>
        <p:spPr/>
        <p:txBody>
          <a:bodyPr/>
          <a:lstStyle/>
          <a:p>
            <a:r>
              <a:rPr lang="id-ID" smtClean="0"/>
              <a:t>Rekayasa Kebutuhan Perangkat Lunak</a:t>
            </a:r>
            <a:endParaRPr lang="id-ID"/>
          </a:p>
        </p:txBody>
      </p:sp>
      <p:sp>
        <p:nvSpPr>
          <p:cNvPr id="5" name="Slide Number Placeholder 4"/>
          <p:cNvSpPr>
            <a:spLocks noGrp="1"/>
          </p:cNvSpPr>
          <p:nvPr>
            <p:ph type="sldNum" sz="quarter" idx="12"/>
          </p:nvPr>
        </p:nvSpPr>
        <p:spPr/>
        <p:txBody>
          <a:bodyPr/>
          <a:lstStyle/>
          <a:p>
            <a:fld id="{28F74BCF-3774-4BF8-80E8-6AB7427A9733}" type="slidenum">
              <a:rPr lang="id-ID" smtClean="0"/>
              <a:pPr/>
              <a:t>8</a:t>
            </a:fld>
            <a:endParaRPr lang="id-ID"/>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Spesifikasi kebutuhan</a:t>
            </a:r>
            <a:endParaRPr lang="en-US" dirty="0"/>
          </a:p>
        </p:txBody>
      </p:sp>
      <p:sp>
        <p:nvSpPr>
          <p:cNvPr id="3" name="Content Placeholder 2"/>
          <p:cNvSpPr>
            <a:spLocks noGrp="1"/>
          </p:cNvSpPr>
          <p:nvPr>
            <p:ph idx="1"/>
          </p:nvPr>
        </p:nvSpPr>
        <p:spPr/>
        <p:txBody>
          <a:bodyPr>
            <a:normAutofit fontScale="92500"/>
          </a:bodyPr>
          <a:lstStyle/>
          <a:p>
            <a:r>
              <a:rPr lang="id-ID" dirty="0" smtClean="0"/>
              <a:t>Merupakan proses menuliskan kebutuhan pengguna dan sistem ke dalam dokumen kebutuhan</a:t>
            </a:r>
            <a:r>
              <a:rPr lang="en-US" dirty="0" smtClean="0"/>
              <a:t>.</a:t>
            </a:r>
          </a:p>
          <a:p>
            <a:r>
              <a:rPr lang="id-ID" dirty="0" smtClean="0"/>
              <a:t>Kebutuhan pengguna harus dapat dimengerti pengguna dan pelanggan yang tidak memiliki latar belakang teknis</a:t>
            </a:r>
            <a:r>
              <a:rPr lang="en-US" dirty="0" smtClean="0"/>
              <a:t>.</a:t>
            </a:r>
          </a:p>
          <a:p>
            <a:r>
              <a:rPr lang="id-ID" dirty="0" smtClean="0"/>
              <a:t>Kebutuhan sistem dibuat lebih rinci dan mungkin mencakup informasi yang lebih teknis</a:t>
            </a:r>
            <a:r>
              <a:rPr lang="en-US" dirty="0" smtClean="0"/>
              <a:t>.</a:t>
            </a:r>
          </a:p>
          <a:p>
            <a:r>
              <a:rPr lang="id-ID" dirty="0" smtClean="0"/>
              <a:t>Kebutuhan bisa menjadi bagian kontrak pengembangan sistem</a:t>
            </a:r>
            <a:endParaRPr lang="en-US" dirty="0" smtClean="0"/>
          </a:p>
          <a:p>
            <a:pPr lvl="1"/>
            <a:r>
              <a:rPr lang="id-ID" dirty="0" smtClean="0"/>
              <a:t>Oleh karena itu, penting untuk membuatnya selengkap mungkin</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Rekayasa Kebutuhan Perangkat Lunak</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9</a:t>
            </a:fld>
            <a:endParaRPr lang="en-US"/>
          </a:p>
        </p:txBody>
      </p:sp>
      <p:sp>
        <p:nvSpPr>
          <p:cNvPr id="6" name="Date Placeholder 5"/>
          <p:cNvSpPr>
            <a:spLocks noGrp="1"/>
          </p:cNvSpPr>
          <p:nvPr>
            <p:ph type="dt" sz="half" idx="10"/>
          </p:nvPr>
        </p:nvSpPr>
        <p:spPr/>
        <p:txBody>
          <a:bodyPr/>
          <a:lstStyle/>
          <a:p>
            <a:fld id="{AE1DA12E-9B7E-43A0-9368-94D9A0D50C5D}" type="datetime1">
              <a:rPr lang="id-ID" smtClean="0"/>
              <a:pPr/>
              <a:t>05/12/2012</a:t>
            </a:fld>
            <a:endParaRPr lang="id-ID"/>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rectangle bevel">
  <a:themeElements>
    <a:clrScheme name="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rectangl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quit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024</Template>
  <TotalTime>4104</TotalTime>
  <Words>1398</Words>
  <Application>Microsoft Office PowerPoint</Application>
  <PresentationFormat>On-screen Show (4:3)</PresentationFormat>
  <Paragraphs>180</Paragraphs>
  <Slides>21</Slides>
  <Notes>0</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21</vt:i4>
      </vt:variant>
    </vt:vector>
  </HeadingPairs>
  <TitlesOfParts>
    <vt:vector size="32" baseType="lpstr">
      <vt:lpstr>rectangle bevel</vt:lpstr>
      <vt:lpstr>1_colormaster</vt:lpstr>
      <vt:lpstr>2_colormaster</vt:lpstr>
      <vt:lpstr>3_colormaster</vt:lpstr>
      <vt:lpstr>4_colormaster</vt:lpstr>
      <vt:lpstr>5_colormaster</vt:lpstr>
      <vt:lpstr>6_colormaster</vt:lpstr>
      <vt:lpstr>7_colormaster</vt:lpstr>
      <vt:lpstr>8_colormaster</vt:lpstr>
      <vt:lpstr>Equity</vt:lpstr>
      <vt:lpstr>Document</vt:lpstr>
      <vt:lpstr>Dokumen Kebutuhan Perangkat Lunak</vt:lpstr>
      <vt:lpstr>Dokumen Kebutuhan Perangkat Lunak</vt:lpstr>
      <vt:lpstr>Kebutuhan dan metode Agile</vt:lpstr>
      <vt:lpstr>Dokumen kebutuhan pengguna</vt:lpstr>
      <vt:lpstr>Variasi dokumen kebutuhan</vt:lpstr>
      <vt:lpstr>Struktur dokumen kebutuhan</vt:lpstr>
      <vt:lpstr>Struktur dokumen kebutuhan</vt:lpstr>
      <vt:lpstr>Spesifikasi Kebutuhan</vt:lpstr>
      <vt:lpstr>Spesifikasi kebutuhan</vt:lpstr>
      <vt:lpstr>Kebutuhan dan Perancangan</vt:lpstr>
      <vt:lpstr>Cara menuliskan spesifikasi kebutuhan sistem</vt:lpstr>
      <vt:lpstr>Spesifikasi bahasa alamiah</vt:lpstr>
      <vt:lpstr>Petunjuk penulisan kebutuhan</vt:lpstr>
      <vt:lpstr>Masalah penggunaan bahasa alami</vt:lpstr>
      <vt:lpstr>Contoh kebutuhan dengan bahasa alami untuk sistem pompa insulin</vt:lpstr>
      <vt:lpstr>Spesifikasi terstruktur</vt:lpstr>
      <vt:lpstr>Spesifikasi berbasis formulir</vt:lpstr>
      <vt:lpstr>Spesifikasi terstruktur kebutuhan pompa insulin</vt:lpstr>
      <vt:lpstr>Spesifikasi berbentuk tabel</vt:lpstr>
      <vt:lpstr>Tabel spesifikasi komputasi pompa insulin</vt:lpstr>
      <vt:lpstr>Referensi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Data Lanjut</dc:title>
  <dc:creator>rnea</dc:creator>
  <cp:lastModifiedBy>Ario Muhammad</cp:lastModifiedBy>
  <cp:revision>255</cp:revision>
  <dcterms:created xsi:type="dcterms:W3CDTF">2012-09-02T13:27:45Z</dcterms:created>
  <dcterms:modified xsi:type="dcterms:W3CDTF">2012-12-05T05:08:35Z</dcterms:modified>
</cp:coreProperties>
</file>