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Lst>
  <p:notesMasterIdLst>
    <p:notesMasterId r:id="rId29"/>
  </p:notesMasterIdLst>
  <p:handoutMasterIdLst>
    <p:handoutMasterId r:id="rId30"/>
  </p:handoutMasterIdLst>
  <p:sldIdLst>
    <p:sldId id="25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30" r:id="rId24"/>
    <p:sldId id="329" r:id="rId25"/>
    <p:sldId id="331" r:id="rId26"/>
    <p:sldId id="332" r:id="rId27"/>
    <p:sldId id="316" r:id="rId2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86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ED2B67-675A-483F-8A97-59C9358C3283}" type="datetimeFigureOut">
              <a:rPr lang="id-ID" smtClean="0"/>
              <a:pPr/>
              <a:t>12/11/12</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3DD59B-2176-4B07-A823-7FB80772DED3}" type="slidenum">
              <a:rPr lang="id-ID" smtClean="0"/>
              <a:pPr/>
              <a:t>‹#›</a:t>
            </a:fld>
            <a:endParaRPr lang="id-ID"/>
          </a:p>
        </p:txBody>
      </p:sp>
    </p:spTree>
    <p:extLst>
      <p:ext uri="{BB962C8B-B14F-4D97-AF65-F5344CB8AC3E}">
        <p14:creationId xmlns:p14="http://schemas.microsoft.com/office/powerpoint/2010/main" val="228460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804FD0-F067-44C0-BCB7-63B8B7149632}" type="datetimeFigureOut">
              <a:rPr lang="id-ID" smtClean="0"/>
              <a:pPr/>
              <a:t>12/11/12</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689D6F-5042-47A8-86FD-A95BA5753234}" type="slidenum">
              <a:rPr lang="id-ID" smtClean="0"/>
              <a:pPr/>
              <a:t>‹#›</a:t>
            </a:fld>
            <a:endParaRPr lang="id-ID"/>
          </a:p>
        </p:txBody>
      </p:sp>
    </p:spTree>
    <p:extLst>
      <p:ext uri="{BB962C8B-B14F-4D97-AF65-F5344CB8AC3E}">
        <p14:creationId xmlns:p14="http://schemas.microsoft.com/office/powerpoint/2010/main" val="28659483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26689D6F-5042-47A8-86FD-A95BA5753234}" type="slidenum">
              <a:rPr lang="id-ID" smtClean="0"/>
              <a:pPr/>
              <a:t>1</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2454AEB2-4B32-BB4A-BD46-0E67A3F12926}" type="datetime1">
              <a:rPr lang="en-US" smtClean="0"/>
              <a:t>12/11/12</a:t>
            </a:fld>
            <a:endParaRPr lang="id-ID"/>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id-ID"/>
          </a:p>
        </p:txBody>
      </p:sp>
      <p:sp>
        <p:nvSpPr>
          <p:cNvPr id="6" name="Slide Number Placeholder 5"/>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4859E517-1A3E-F345-8381-C6A99A7E3583}" type="datetime1">
              <a:rPr lang="en-US" smtClean="0"/>
              <a:t>12/11/12</a:t>
            </a:fld>
            <a:endParaRPr lang="id-ID"/>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id-ID"/>
          </a:p>
        </p:txBody>
      </p:sp>
      <p:sp>
        <p:nvSpPr>
          <p:cNvPr id="6" name="Slide Number Placeholder 5"/>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BD1E4F9-4311-8E40-A923-79EA9277B20B}" type="datetime1">
              <a:rPr lang="en-US" smtClean="0"/>
              <a:t>12/11/12</a:t>
            </a:fld>
            <a:endParaRPr lang="id-ID"/>
          </a:p>
        </p:txBody>
      </p:sp>
      <p:sp>
        <p:nvSpPr>
          <p:cNvPr id="17" name="Footer Placeholder 16"/>
          <p:cNvSpPr>
            <a:spLocks noGrp="1"/>
          </p:cNvSpPr>
          <p:nvPr>
            <p:ph type="ftr" sz="quarter" idx="11"/>
          </p:nvPr>
        </p:nvSpPr>
        <p:spPr/>
        <p:txBody>
          <a:bodyPr/>
          <a:lstStyle/>
          <a:p>
            <a:r>
              <a:rPr lang="en-US" smtClean="0"/>
              <a:t>Extreme Programming</a:t>
            </a:r>
            <a:endParaRPr lang="id-ID"/>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8F74BCF-3774-4BF8-80E8-6AB7427A9733}" type="slidenum">
              <a:rPr lang="id-ID" smtClean="0"/>
              <a:pPr/>
              <a:t>‹#›</a:t>
            </a:fld>
            <a:endParaRPr lang="id-ID"/>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A9AC8CE-744E-4849-8AB0-65BF896B8559}" type="datetime1">
              <a:rPr lang="en-US" smtClean="0"/>
              <a:t>12/11/12</a:t>
            </a:fld>
            <a:endParaRPr lang="id-ID"/>
          </a:p>
        </p:txBody>
      </p:sp>
      <p:sp>
        <p:nvSpPr>
          <p:cNvPr id="5" name="Footer Placeholder 4"/>
          <p:cNvSpPr>
            <a:spLocks noGrp="1"/>
          </p:cNvSpPr>
          <p:nvPr>
            <p:ph type="ftr" sz="quarter" idx="11"/>
          </p:nvPr>
        </p:nvSpPr>
        <p:spPr/>
        <p:txBody>
          <a:bodyPr/>
          <a:lstStyle/>
          <a:p>
            <a:r>
              <a:rPr lang="en-US" smtClean="0"/>
              <a:t>Extreme Programming</a:t>
            </a:r>
            <a:endParaRPr lang="id-ID"/>
          </a:p>
        </p:txBody>
      </p:sp>
      <p:sp>
        <p:nvSpPr>
          <p:cNvPr id="6" name="Slide Number Placeholder 5"/>
          <p:cNvSpPr>
            <a:spLocks noGrp="1"/>
          </p:cNvSpPr>
          <p:nvPr>
            <p:ph type="sldNum" sz="quarter" idx="12"/>
          </p:nvPr>
        </p:nvSpPr>
        <p:spPr/>
        <p:txBody>
          <a:bodyPr/>
          <a:lstStyle/>
          <a:p>
            <a:fld id="{28F74BCF-3774-4BF8-80E8-6AB7427A9733}" type="slidenum">
              <a:rPr lang="id-ID" smtClean="0"/>
              <a:pPr/>
              <a:t>‹#›</a:t>
            </a:fld>
            <a:endParaRPr lang="id-ID"/>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B02B63B-757A-C847-9365-F0DDC16B152F}" type="datetime1">
              <a:rPr lang="en-US" smtClean="0"/>
              <a:t>12/11/12</a:t>
            </a:fld>
            <a:endParaRPr lang="id-ID"/>
          </a:p>
        </p:txBody>
      </p:sp>
      <p:sp>
        <p:nvSpPr>
          <p:cNvPr id="5" name="Footer Placeholder 4"/>
          <p:cNvSpPr>
            <a:spLocks noGrp="1"/>
          </p:cNvSpPr>
          <p:nvPr>
            <p:ph type="ftr" sz="quarter" idx="11"/>
          </p:nvPr>
        </p:nvSpPr>
        <p:spPr>
          <a:xfrm>
            <a:off x="800100" y="6172200"/>
            <a:ext cx="4000500" cy="457200"/>
          </a:xfrm>
        </p:spPr>
        <p:txBody>
          <a:bodyPr/>
          <a:lstStyle/>
          <a:p>
            <a:r>
              <a:rPr lang="en-US" smtClean="0"/>
              <a:t>Extreme Programming</a:t>
            </a:r>
            <a:endParaRPr lang="id-ID"/>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8F74BCF-3774-4BF8-80E8-6AB7427A9733}"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16B2FB9-BFEC-7747-ABFA-8081B3E0DE4F}" type="datetime1">
              <a:rPr lang="en-US" smtClean="0"/>
              <a:t>12/11/12</a:t>
            </a:fld>
            <a:endParaRPr lang="id-ID"/>
          </a:p>
        </p:txBody>
      </p:sp>
      <p:sp>
        <p:nvSpPr>
          <p:cNvPr id="6" name="Footer Placeholder 5"/>
          <p:cNvSpPr>
            <a:spLocks noGrp="1"/>
          </p:cNvSpPr>
          <p:nvPr>
            <p:ph type="ftr" sz="quarter" idx="11"/>
          </p:nvPr>
        </p:nvSpPr>
        <p:spPr/>
        <p:txBody>
          <a:bodyPr/>
          <a:lstStyle/>
          <a:p>
            <a:r>
              <a:rPr lang="en-US" smtClean="0"/>
              <a:t>Extreme Programming</a:t>
            </a:r>
            <a:endParaRPr lang="id-ID"/>
          </a:p>
        </p:txBody>
      </p:sp>
      <p:sp>
        <p:nvSpPr>
          <p:cNvPr id="7" name="Slide Number Placeholder 6"/>
          <p:cNvSpPr>
            <a:spLocks noGrp="1"/>
          </p:cNvSpPr>
          <p:nvPr>
            <p:ph type="sldNum" sz="quarter" idx="12"/>
          </p:nvPr>
        </p:nvSpPr>
        <p:spPr/>
        <p:txBody>
          <a:bodyPr/>
          <a:lstStyle/>
          <a:p>
            <a:fld id="{28F74BCF-3774-4BF8-80E8-6AB7427A9733}" type="slidenum">
              <a:rPr lang="id-ID" smtClean="0"/>
              <a:pPr/>
              <a:t>‹#›</a:t>
            </a:fld>
            <a:endParaRPr lang="id-ID"/>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0B105D8-C8EA-C341-B999-BEC07A01E7FC}" type="datetime1">
              <a:rPr lang="en-US" smtClean="0"/>
              <a:t>12/11/12</a:t>
            </a:fld>
            <a:endParaRPr lang="id-ID"/>
          </a:p>
        </p:txBody>
      </p:sp>
      <p:sp>
        <p:nvSpPr>
          <p:cNvPr id="8" name="Footer Placeholder 7"/>
          <p:cNvSpPr>
            <a:spLocks noGrp="1"/>
          </p:cNvSpPr>
          <p:nvPr>
            <p:ph type="ftr" sz="quarter" idx="11"/>
          </p:nvPr>
        </p:nvSpPr>
        <p:spPr/>
        <p:txBody>
          <a:bodyPr/>
          <a:lstStyle/>
          <a:p>
            <a:r>
              <a:rPr lang="en-US" smtClean="0"/>
              <a:t>Extreme Programming</a:t>
            </a:r>
            <a:endParaRPr lang="id-ID"/>
          </a:p>
        </p:txBody>
      </p:sp>
      <p:sp>
        <p:nvSpPr>
          <p:cNvPr id="9" name="Slide Number Placeholder 8"/>
          <p:cNvSpPr>
            <a:spLocks noGrp="1"/>
          </p:cNvSpPr>
          <p:nvPr>
            <p:ph type="sldNum" sz="quarter" idx="12"/>
          </p:nvPr>
        </p:nvSpPr>
        <p:spPr/>
        <p:txBody>
          <a:bodyPr/>
          <a:lstStyle/>
          <a:p>
            <a:fld id="{28F74BCF-3774-4BF8-80E8-6AB7427A9733}" type="slidenum">
              <a:rPr lang="id-ID" smtClean="0"/>
              <a:pPr/>
              <a:t>‹#›</a:t>
            </a:fld>
            <a:endParaRPr lang="id-ID"/>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6D2793A-1D5A-9E4A-AF1B-E400ADBC6373}" type="datetime1">
              <a:rPr lang="en-US" smtClean="0"/>
              <a:t>12/11/12</a:t>
            </a:fld>
            <a:endParaRPr lang="id-ID"/>
          </a:p>
        </p:txBody>
      </p:sp>
      <p:sp>
        <p:nvSpPr>
          <p:cNvPr id="4" name="Footer Placeholder 3"/>
          <p:cNvSpPr>
            <a:spLocks noGrp="1"/>
          </p:cNvSpPr>
          <p:nvPr>
            <p:ph type="ftr" sz="quarter" idx="11"/>
          </p:nvPr>
        </p:nvSpPr>
        <p:spPr/>
        <p:txBody>
          <a:bodyPr/>
          <a:lstStyle/>
          <a:p>
            <a:r>
              <a:rPr lang="en-US" smtClean="0"/>
              <a:t>Extreme Programming</a:t>
            </a:r>
            <a:endParaRPr lang="id-ID"/>
          </a:p>
        </p:txBody>
      </p:sp>
      <p:sp>
        <p:nvSpPr>
          <p:cNvPr id="5" name="Slide Number Placeholder 4"/>
          <p:cNvSpPr>
            <a:spLocks noGrp="1"/>
          </p:cNvSpPr>
          <p:nvPr>
            <p:ph type="sldNum" sz="quarter" idx="12"/>
          </p:nvPr>
        </p:nvSpPr>
        <p:spPr/>
        <p:txBody>
          <a:bodyPr/>
          <a:lstStyle/>
          <a:p>
            <a:fld id="{28F74BCF-3774-4BF8-80E8-6AB7427A9733}" type="slidenum">
              <a:rPr lang="id-ID" smtClean="0"/>
              <a:pPr/>
              <a:t>‹#›</a:t>
            </a:fld>
            <a:endParaRPr lang="id-ID"/>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4B7043-6E38-2447-8402-2CE0D761A7FE}" type="datetime1">
              <a:rPr lang="en-US" smtClean="0"/>
              <a:t>12/11/12</a:t>
            </a:fld>
            <a:endParaRPr lang="id-ID"/>
          </a:p>
        </p:txBody>
      </p:sp>
      <p:sp>
        <p:nvSpPr>
          <p:cNvPr id="3" name="Footer Placeholder 2"/>
          <p:cNvSpPr>
            <a:spLocks noGrp="1"/>
          </p:cNvSpPr>
          <p:nvPr>
            <p:ph type="ftr" sz="quarter" idx="11"/>
          </p:nvPr>
        </p:nvSpPr>
        <p:spPr/>
        <p:txBody>
          <a:bodyPr/>
          <a:lstStyle/>
          <a:p>
            <a:r>
              <a:rPr lang="en-US" smtClean="0"/>
              <a:t>Extreme Programming</a:t>
            </a:r>
            <a:endParaRPr lang="id-ID"/>
          </a:p>
        </p:txBody>
      </p:sp>
      <p:sp>
        <p:nvSpPr>
          <p:cNvPr id="4" name="Slide Number Placeholder 3"/>
          <p:cNvSpPr>
            <a:spLocks noGrp="1"/>
          </p:cNvSpPr>
          <p:nvPr>
            <p:ph type="sldNum" sz="quarter" idx="12"/>
          </p:nvPr>
        </p:nvSpPr>
        <p:spPr/>
        <p:txBody>
          <a:bodyPr/>
          <a:lstStyle/>
          <a:p>
            <a:fld id="{28F74BCF-3774-4BF8-80E8-6AB7427A9733}" type="slidenum">
              <a:rPr lang="id-ID" smtClean="0"/>
              <a:pPr/>
              <a:t>‹#›</a:t>
            </a:fld>
            <a:endParaRPr lang="id-ID"/>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DA0F88-1730-5A4E-AD41-C8BED53F46F6}" type="datetime1">
              <a:rPr lang="en-US" smtClean="0"/>
              <a:t>12/11/12</a:t>
            </a:fld>
            <a:endParaRPr lang="id-ID"/>
          </a:p>
        </p:txBody>
      </p:sp>
      <p:sp>
        <p:nvSpPr>
          <p:cNvPr id="6" name="Footer Placeholder 5"/>
          <p:cNvSpPr>
            <a:spLocks noGrp="1"/>
          </p:cNvSpPr>
          <p:nvPr>
            <p:ph type="ftr" sz="quarter" idx="11"/>
          </p:nvPr>
        </p:nvSpPr>
        <p:spPr/>
        <p:txBody>
          <a:bodyPr/>
          <a:lstStyle/>
          <a:p>
            <a:r>
              <a:rPr lang="en-US" smtClean="0"/>
              <a:t>Extreme Programming</a:t>
            </a:r>
            <a:endParaRPr lang="id-ID"/>
          </a:p>
        </p:txBody>
      </p:sp>
      <p:sp>
        <p:nvSpPr>
          <p:cNvPr id="7" name="Slide Number Placeholder 6"/>
          <p:cNvSpPr>
            <a:spLocks noGrp="1"/>
          </p:cNvSpPr>
          <p:nvPr>
            <p:ph type="sldNum" sz="quarter" idx="12"/>
          </p:nvPr>
        </p:nvSpPr>
        <p:spPr/>
        <p:txBody>
          <a:bodyPr/>
          <a:lstStyle/>
          <a:p>
            <a:fld id="{28F74BCF-3774-4BF8-80E8-6AB7427A9733}" type="slidenum">
              <a:rPr lang="id-ID" smtClean="0"/>
              <a:pPr/>
              <a:t>‹#›</a:t>
            </a:fld>
            <a:endParaRPr lang="id-ID"/>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01F786-92BC-D548-93B4-A603D7950B2C}" type="datetime1">
              <a:rPr lang="en-US" smtClean="0"/>
              <a:t>12/11/12</a:t>
            </a:fld>
            <a:endParaRPr lang="id-ID"/>
          </a:p>
        </p:txBody>
      </p:sp>
      <p:sp>
        <p:nvSpPr>
          <p:cNvPr id="6" name="Footer Placeholder 5"/>
          <p:cNvSpPr>
            <a:spLocks noGrp="1"/>
          </p:cNvSpPr>
          <p:nvPr>
            <p:ph type="ftr" sz="quarter" idx="11"/>
          </p:nvPr>
        </p:nvSpPr>
        <p:spPr>
          <a:xfrm>
            <a:off x="914400" y="6172200"/>
            <a:ext cx="3886200" cy="457200"/>
          </a:xfrm>
        </p:spPr>
        <p:txBody>
          <a:bodyPr/>
          <a:lstStyle/>
          <a:p>
            <a:r>
              <a:rPr lang="en-US" smtClean="0"/>
              <a:t>Extreme Programming</a:t>
            </a:r>
            <a:endParaRPr lang="id-ID"/>
          </a:p>
        </p:txBody>
      </p:sp>
      <p:sp>
        <p:nvSpPr>
          <p:cNvPr id="7" name="Slide Number Placeholder 6"/>
          <p:cNvSpPr>
            <a:spLocks noGrp="1"/>
          </p:cNvSpPr>
          <p:nvPr>
            <p:ph type="sldNum" sz="quarter" idx="12"/>
          </p:nvPr>
        </p:nvSpPr>
        <p:spPr>
          <a:xfrm>
            <a:off x="146304" y="6208776"/>
            <a:ext cx="457200" cy="457200"/>
          </a:xfrm>
        </p:spPr>
        <p:txBody>
          <a:bodyPr/>
          <a:lstStyle/>
          <a:p>
            <a:fld id="{28F74BCF-3774-4BF8-80E8-6AB7427A9733}" type="slidenum">
              <a:rPr lang="id-ID" smtClean="0"/>
              <a:pPr/>
              <a:t>‹#›</a:t>
            </a:fld>
            <a:endParaRPr lang="id-ID"/>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9B4062-6C1C-6040-9809-AC7C9C6EA71B}" type="datetime1">
              <a:rPr lang="en-US" smtClean="0"/>
              <a:t>12/11/12</a:t>
            </a:fld>
            <a:endParaRPr lang="id-ID"/>
          </a:p>
        </p:txBody>
      </p:sp>
      <p:sp>
        <p:nvSpPr>
          <p:cNvPr id="5" name="Footer Placeholder 4"/>
          <p:cNvSpPr>
            <a:spLocks noGrp="1"/>
          </p:cNvSpPr>
          <p:nvPr>
            <p:ph type="ftr" sz="quarter" idx="11"/>
          </p:nvPr>
        </p:nvSpPr>
        <p:spPr/>
        <p:txBody>
          <a:bodyPr/>
          <a:lstStyle/>
          <a:p>
            <a:r>
              <a:rPr lang="en-US" smtClean="0"/>
              <a:t>Extreme Programming</a:t>
            </a:r>
            <a:endParaRPr lang="id-ID"/>
          </a:p>
        </p:txBody>
      </p:sp>
      <p:sp>
        <p:nvSpPr>
          <p:cNvPr id="6" name="Slide Number Placeholder 5"/>
          <p:cNvSpPr>
            <a:spLocks noGrp="1"/>
          </p:cNvSpPr>
          <p:nvPr>
            <p:ph type="sldNum" sz="quarter" idx="12"/>
          </p:nvPr>
        </p:nvSpPr>
        <p:spPr/>
        <p:txBody>
          <a:bodyPr/>
          <a:lstStyle/>
          <a:p>
            <a:fld id="{28F74BCF-3774-4BF8-80E8-6AB7427A9733}"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DA6CDC15-339E-4941-92BF-81C39E1D0EEE}" type="datetime1">
              <a:rPr lang="en-US" smtClean="0"/>
              <a:t>12/11/12</a:t>
            </a:fld>
            <a:endParaRPr lang="id-ID"/>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id-ID"/>
          </a:p>
        </p:txBody>
      </p:sp>
      <p:sp>
        <p:nvSpPr>
          <p:cNvPr id="6" name="Slide Number Placeholder 5"/>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7FFE23-0112-894E-9387-CEED90065F0C}" type="datetime1">
              <a:rPr lang="en-US" smtClean="0"/>
              <a:t>12/11/12</a:t>
            </a:fld>
            <a:endParaRPr lang="id-ID"/>
          </a:p>
        </p:txBody>
      </p:sp>
      <p:sp>
        <p:nvSpPr>
          <p:cNvPr id="5" name="Footer Placeholder 4"/>
          <p:cNvSpPr>
            <a:spLocks noGrp="1"/>
          </p:cNvSpPr>
          <p:nvPr>
            <p:ph type="ftr" sz="quarter" idx="11"/>
          </p:nvPr>
        </p:nvSpPr>
        <p:spPr/>
        <p:txBody>
          <a:bodyPr/>
          <a:lstStyle/>
          <a:p>
            <a:r>
              <a:rPr lang="en-US" smtClean="0"/>
              <a:t>Extreme Programming</a:t>
            </a:r>
            <a:endParaRPr lang="id-ID"/>
          </a:p>
        </p:txBody>
      </p:sp>
      <p:sp>
        <p:nvSpPr>
          <p:cNvPr id="6" name="Slide Number Placeholder 5"/>
          <p:cNvSpPr>
            <a:spLocks noGrp="1"/>
          </p:cNvSpPr>
          <p:nvPr>
            <p:ph type="sldNum" sz="quarter" idx="12"/>
          </p:nvPr>
        </p:nvSpPr>
        <p:spPr/>
        <p:txBody>
          <a:bodyPr/>
          <a:lstStyle/>
          <a:p>
            <a:fld id="{28F74BCF-3774-4BF8-80E8-6AB7427A9733}"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70902CEA-F3BF-5943-9C69-092D959BE175}"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0FBAA20B-3CDA-4E91-854F-D4E1EB5A106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626C6FD7-0633-CF43-990F-51433ECFA9B3}"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139E4A0E-9AB8-41A7-A9F7-D18A10CCAEC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EC474A7-005C-8844-BECC-508AF264A55F}"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B2051165-22E7-421F-AF1F-A32C4E0C66F9}"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863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0C121BD6-F60A-6C48-B3B3-8D0A45F859FB}" type="datetime1">
              <a:rPr lang="en-US" smtClean="0"/>
              <a:t>12/11/12</a:t>
            </a:fld>
            <a:endParaRPr lang="en-US"/>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en-US"/>
          </a:p>
        </p:txBody>
      </p:sp>
      <p:sp>
        <p:nvSpPr>
          <p:cNvPr id="7" name="Slide Number Placeholder 6"/>
          <p:cNvSpPr>
            <a:spLocks noGrp="1"/>
          </p:cNvSpPr>
          <p:nvPr>
            <p:ph type="sldNum" sz="quarter" idx="12"/>
          </p:nvPr>
        </p:nvSpPr>
        <p:spPr/>
        <p:txBody>
          <a:bodyPr/>
          <a:lstStyle>
            <a:lvl1pPr>
              <a:defRPr/>
            </a:lvl1pPr>
          </a:lstStyle>
          <a:p>
            <a:fld id="{083C0DED-DFE1-4406-9343-88252CA678B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738D2822-D091-F84C-99A0-7CC855EDA962}" type="datetime1">
              <a:rPr lang="en-US" smtClean="0"/>
              <a:t>12/11/12</a:t>
            </a:fld>
            <a:endParaRPr lang="en-US"/>
          </a:p>
        </p:txBody>
      </p:sp>
      <p:sp>
        <p:nvSpPr>
          <p:cNvPr id="8" name="Footer Placeholder 7"/>
          <p:cNvSpPr>
            <a:spLocks noGrp="1"/>
          </p:cNvSpPr>
          <p:nvPr>
            <p:ph type="ftr" sz="quarter" idx="11"/>
          </p:nvPr>
        </p:nvSpPr>
        <p:spPr/>
        <p:txBody>
          <a:bodyPr/>
          <a:lstStyle>
            <a:lvl1pPr>
              <a:defRPr/>
            </a:lvl1pPr>
          </a:lstStyle>
          <a:p>
            <a:r>
              <a:rPr lang="en-US" smtClean="0"/>
              <a:t>Extreme Programming</a:t>
            </a:r>
            <a:endParaRPr lang="en-US"/>
          </a:p>
        </p:txBody>
      </p:sp>
      <p:sp>
        <p:nvSpPr>
          <p:cNvPr id="9" name="Slide Number Placeholder 8"/>
          <p:cNvSpPr>
            <a:spLocks noGrp="1"/>
          </p:cNvSpPr>
          <p:nvPr>
            <p:ph type="sldNum" sz="quarter" idx="12"/>
          </p:nvPr>
        </p:nvSpPr>
        <p:spPr/>
        <p:txBody>
          <a:bodyPr/>
          <a:lstStyle>
            <a:lvl1pPr>
              <a:defRPr/>
            </a:lvl1pPr>
          </a:lstStyle>
          <a:p>
            <a:fld id="{8F058C60-F740-4731-96CB-AF0A8AF21854}"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0B733244-3A4E-6542-830A-4ED881A94BBC}" type="datetime1">
              <a:rPr lang="en-US" smtClean="0"/>
              <a:t>12/11/12</a:t>
            </a:fld>
            <a:endParaRPr lang="en-US"/>
          </a:p>
        </p:txBody>
      </p:sp>
      <p:sp>
        <p:nvSpPr>
          <p:cNvPr id="4" name="Footer Placeholder 3"/>
          <p:cNvSpPr>
            <a:spLocks noGrp="1"/>
          </p:cNvSpPr>
          <p:nvPr>
            <p:ph type="ftr" sz="quarter" idx="11"/>
          </p:nvPr>
        </p:nvSpPr>
        <p:spPr/>
        <p:txBody>
          <a:bodyPr/>
          <a:lstStyle>
            <a:lvl1pPr>
              <a:defRPr/>
            </a:lvl1pPr>
          </a:lstStyle>
          <a:p>
            <a:r>
              <a:rPr lang="en-US" smtClean="0"/>
              <a:t>Extreme Programming</a:t>
            </a:r>
            <a:endParaRPr lang="en-US"/>
          </a:p>
        </p:txBody>
      </p:sp>
      <p:sp>
        <p:nvSpPr>
          <p:cNvPr id="5" name="Slide Number Placeholder 4"/>
          <p:cNvSpPr>
            <a:spLocks noGrp="1"/>
          </p:cNvSpPr>
          <p:nvPr>
            <p:ph type="sldNum" sz="quarter" idx="12"/>
          </p:nvPr>
        </p:nvSpPr>
        <p:spPr/>
        <p:txBody>
          <a:bodyPr/>
          <a:lstStyle>
            <a:lvl1pPr>
              <a:defRPr/>
            </a:lvl1pPr>
          </a:lstStyle>
          <a:p>
            <a:fld id="{D9C70D96-F11A-45C5-811F-998727F3888B}"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63064B3-0B6F-E343-93DA-64BE2ADD7274}" type="datetime1">
              <a:rPr lang="en-US" smtClean="0"/>
              <a:t>12/11/12</a:t>
            </a:fld>
            <a:endParaRPr lang="en-US"/>
          </a:p>
        </p:txBody>
      </p:sp>
      <p:sp>
        <p:nvSpPr>
          <p:cNvPr id="3" name="Footer Placeholder 2"/>
          <p:cNvSpPr>
            <a:spLocks noGrp="1"/>
          </p:cNvSpPr>
          <p:nvPr>
            <p:ph type="ftr" sz="quarter" idx="11"/>
          </p:nvPr>
        </p:nvSpPr>
        <p:spPr/>
        <p:txBody>
          <a:bodyPr/>
          <a:lstStyle>
            <a:lvl1pPr>
              <a:defRPr/>
            </a:lvl1pPr>
          </a:lstStyle>
          <a:p>
            <a:r>
              <a:rPr lang="en-US" smtClean="0"/>
              <a:t>Extreme Programming</a:t>
            </a:r>
            <a:endParaRPr lang="en-US"/>
          </a:p>
        </p:txBody>
      </p:sp>
      <p:sp>
        <p:nvSpPr>
          <p:cNvPr id="4" name="Slide Number Placeholder 3"/>
          <p:cNvSpPr>
            <a:spLocks noGrp="1"/>
          </p:cNvSpPr>
          <p:nvPr>
            <p:ph type="sldNum" sz="quarter" idx="12"/>
          </p:nvPr>
        </p:nvSpPr>
        <p:spPr/>
        <p:txBody>
          <a:bodyPr/>
          <a:lstStyle>
            <a:lvl1pPr>
              <a:defRPr/>
            </a:lvl1pPr>
          </a:lstStyle>
          <a:p>
            <a:fld id="{6D1BE65D-1C33-47C9-A176-588B686CEA40}"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1737A86-BC9A-D249-8932-507C7D27C31C}" type="datetime1">
              <a:rPr lang="en-US" smtClean="0"/>
              <a:t>12/11/12</a:t>
            </a:fld>
            <a:endParaRPr lang="en-US"/>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en-US"/>
          </a:p>
        </p:txBody>
      </p:sp>
      <p:sp>
        <p:nvSpPr>
          <p:cNvPr id="7" name="Slide Number Placeholder 6"/>
          <p:cNvSpPr>
            <a:spLocks noGrp="1"/>
          </p:cNvSpPr>
          <p:nvPr>
            <p:ph type="sldNum" sz="quarter" idx="12"/>
          </p:nvPr>
        </p:nvSpPr>
        <p:spPr/>
        <p:txBody>
          <a:bodyPr/>
          <a:lstStyle>
            <a:lvl1pPr>
              <a:defRPr/>
            </a:lvl1pPr>
          </a:lstStyle>
          <a:p>
            <a:fld id="{7BABAC5F-76B0-409C-B3CC-D604AD7A679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2E44E40B-C729-1545-9895-32E6EAF4595F}" type="datetime1">
              <a:rPr lang="en-US" smtClean="0"/>
              <a:t>12/11/12</a:t>
            </a:fld>
            <a:endParaRPr lang="id-ID"/>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id-ID"/>
          </a:p>
        </p:txBody>
      </p:sp>
      <p:sp>
        <p:nvSpPr>
          <p:cNvPr id="6" name="Slide Number Placeholder 5"/>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11C6CB4-DD61-CF43-9023-2F1E18F85F9E}" type="datetime1">
              <a:rPr lang="en-US" smtClean="0"/>
              <a:t>12/11/12</a:t>
            </a:fld>
            <a:endParaRPr lang="en-US"/>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en-US"/>
          </a:p>
        </p:txBody>
      </p:sp>
      <p:sp>
        <p:nvSpPr>
          <p:cNvPr id="7" name="Slide Number Placeholder 6"/>
          <p:cNvSpPr>
            <a:spLocks noGrp="1"/>
          </p:cNvSpPr>
          <p:nvPr>
            <p:ph type="sldNum" sz="quarter" idx="12"/>
          </p:nvPr>
        </p:nvSpPr>
        <p:spPr/>
        <p:txBody>
          <a:bodyPr/>
          <a:lstStyle>
            <a:lvl1pPr>
              <a:defRPr/>
            </a:lvl1pPr>
          </a:lstStyle>
          <a:p>
            <a:fld id="{16826704-D538-4C67-B440-C303268C8095}"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1EEB295B-A1C4-B543-8F3A-2891897A6C40}"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8970BD01-7826-4B0F-A298-9E4E6C729DB6}"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27CFB3D2-3504-F541-9973-CC38AD622E63}"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BAD71A42-106B-4104-B65A-7B40FCC3BD5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31060D1C-2027-7A44-BF71-AF5178EC550D}"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4D7F671E-0E60-4D20-886B-D6F1719263AC}"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3CAB2932-8909-EA41-92BE-B44AB1584525}"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E5018C82-6120-43E7-AED6-AEA7DE9A6DC7}"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3C394D1-6072-894E-B690-F8AAC61C7088}"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0CAA28AF-B0E8-4EA3-854F-C36118D24085}"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28956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28956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28D46000-D308-474E-A75A-E11A32486323}" type="datetime1">
              <a:rPr lang="en-US" smtClean="0"/>
              <a:t>12/11/12</a:t>
            </a:fld>
            <a:endParaRPr lang="en-US"/>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en-US"/>
          </a:p>
        </p:txBody>
      </p:sp>
      <p:sp>
        <p:nvSpPr>
          <p:cNvPr id="7" name="Slide Number Placeholder 6"/>
          <p:cNvSpPr>
            <a:spLocks noGrp="1"/>
          </p:cNvSpPr>
          <p:nvPr>
            <p:ph type="sldNum" sz="quarter" idx="12"/>
          </p:nvPr>
        </p:nvSpPr>
        <p:spPr/>
        <p:txBody>
          <a:bodyPr/>
          <a:lstStyle>
            <a:lvl1pPr>
              <a:defRPr/>
            </a:lvl1pPr>
          </a:lstStyle>
          <a:p>
            <a:fld id="{39EA71BD-2D2B-4B68-A758-8EA1124E21AA}"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0904E1C3-932E-AD4C-A765-480238198A53}" type="datetime1">
              <a:rPr lang="en-US" smtClean="0"/>
              <a:t>12/11/12</a:t>
            </a:fld>
            <a:endParaRPr lang="en-US"/>
          </a:p>
        </p:txBody>
      </p:sp>
      <p:sp>
        <p:nvSpPr>
          <p:cNvPr id="8" name="Footer Placeholder 7"/>
          <p:cNvSpPr>
            <a:spLocks noGrp="1"/>
          </p:cNvSpPr>
          <p:nvPr>
            <p:ph type="ftr" sz="quarter" idx="11"/>
          </p:nvPr>
        </p:nvSpPr>
        <p:spPr/>
        <p:txBody>
          <a:bodyPr/>
          <a:lstStyle>
            <a:lvl1pPr>
              <a:defRPr/>
            </a:lvl1pPr>
          </a:lstStyle>
          <a:p>
            <a:r>
              <a:rPr lang="en-US" smtClean="0"/>
              <a:t>Extreme Programming</a:t>
            </a:r>
            <a:endParaRPr lang="en-US"/>
          </a:p>
        </p:txBody>
      </p:sp>
      <p:sp>
        <p:nvSpPr>
          <p:cNvPr id="9" name="Slide Number Placeholder 8"/>
          <p:cNvSpPr>
            <a:spLocks noGrp="1"/>
          </p:cNvSpPr>
          <p:nvPr>
            <p:ph type="sldNum" sz="quarter" idx="12"/>
          </p:nvPr>
        </p:nvSpPr>
        <p:spPr/>
        <p:txBody>
          <a:bodyPr/>
          <a:lstStyle>
            <a:lvl1pPr>
              <a:defRPr/>
            </a:lvl1pPr>
          </a:lstStyle>
          <a:p>
            <a:fld id="{C33F6F3A-4BB6-4ABC-922C-635765717883}"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D82DEEFA-9054-AB4F-A2A9-591B3E00EBE1}" type="datetime1">
              <a:rPr lang="en-US" smtClean="0"/>
              <a:t>12/11/12</a:t>
            </a:fld>
            <a:endParaRPr lang="en-US"/>
          </a:p>
        </p:txBody>
      </p:sp>
      <p:sp>
        <p:nvSpPr>
          <p:cNvPr id="4" name="Footer Placeholder 3"/>
          <p:cNvSpPr>
            <a:spLocks noGrp="1"/>
          </p:cNvSpPr>
          <p:nvPr>
            <p:ph type="ftr" sz="quarter" idx="11"/>
          </p:nvPr>
        </p:nvSpPr>
        <p:spPr/>
        <p:txBody>
          <a:bodyPr/>
          <a:lstStyle>
            <a:lvl1pPr>
              <a:defRPr/>
            </a:lvl1pPr>
          </a:lstStyle>
          <a:p>
            <a:r>
              <a:rPr lang="en-US" smtClean="0"/>
              <a:t>Extreme Programming</a:t>
            </a:r>
            <a:endParaRPr lang="en-US"/>
          </a:p>
        </p:txBody>
      </p:sp>
      <p:sp>
        <p:nvSpPr>
          <p:cNvPr id="5" name="Slide Number Placeholder 4"/>
          <p:cNvSpPr>
            <a:spLocks noGrp="1"/>
          </p:cNvSpPr>
          <p:nvPr>
            <p:ph type="sldNum" sz="quarter" idx="12"/>
          </p:nvPr>
        </p:nvSpPr>
        <p:spPr/>
        <p:txBody>
          <a:bodyPr/>
          <a:lstStyle>
            <a:lvl1pPr>
              <a:defRPr/>
            </a:lvl1pPr>
          </a:lstStyle>
          <a:p>
            <a:fld id="{0BCD4B64-A089-4C0E-9E86-421FC26A97F8}"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D38E0E8-1FB9-0D40-A9A1-6A6F44D55130}" type="datetime1">
              <a:rPr lang="en-US" smtClean="0"/>
              <a:t>12/11/12</a:t>
            </a:fld>
            <a:endParaRPr lang="en-US"/>
          </a:p>
        </p:txBody>
      </p:sp>
      <p:sp>
        <p:nvSpPr>
          <p:cNvPr id="3" name="Footer Placeholder 2"/>
          <p:cNvSpPr>
            <a:spLocks noGrp="1"/>
          </p:cNvSpPr>
          <p:nvPr>
            <p:ph type="ftr" sz="quarter" idx="11"/>
          </p:nvPr>
        </p:nvSpPr>
        <p:spPr/>
        <p:txBody>
          <a:bodyPr/>
          <a:lstStyle>
            <a:lvl1pPr>
              <a:defRPr/>
            </a:lvl1pPr>
          </a:lstStyle>
          <a:p>
            <a:r>
              <a:rPr lang="en-US" smtClean="0"/>
              <a:t>Extreme Programming</a:t>
            </a:r>
            <a:endParaRPr lang="en-US"/>
          </a:p>
        </p:txBody>
      </p:sp>
      <p:sp>
        <p:nvSpPr>
          <p:cNvPr id="4" name="Slide Number Placeholder 3"/>
          <p:cNvSpPr>
            <a:spLocks noGrp="1"/>
          </p:cNvSpPr>
          <p:nvPr>
            <p:ph type="sldNum" sz="quarter" idx="12"/>
          </p:nvPr>
        </p:nvSpPr>
        <p:spPr/>
        <p:txBody>
          <a:bodyPr/>
          <a:lstStyle>
            <a:lvl1pPr>
              <a:defRPr/>
            </a:lvl1pPr>
          </a:lstStyle>
          <a:p>
            <a:fld id="{5AD2027C-1C12-4EF0-A9E1-13CF2EA06E3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2F9F5B6-2C15-554B-B8A4-4926CEA4545D}" type="datetime1">
              <a:rPr lang="en-US" smtClean="0"/>
              <a:t>12/11/12</a:t>
            </a:fld>
            <a:endParaRPr lang="id-ID"/>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id-ID"/>
          </a:p>
        </p:txBody>
      </p:sp>
      <p:sp>
        <p:nvSpPr>
          <p:cNvPr id="6" name="Slide Number Placeholder 5"/>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5F92C75-C456-2449-AA5A-0515138384F0}" type="datetime1">
              <a:rPr lang="en-US" smtClean="0"/>
              <a:t>12/11/12</a:t>
            </a:fld>
            <a:endParaRPr lang="en-US"/>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en-US"/>
          </a:p>
        </p:txBody>
      </p:sp>
      <p:sp>
        <p:nvSpPr>
          <p:cNvPr id="7" name="Slide Number Placeholder 6"/>
          <p:cNvSpPr>
            <a:spLocks noGrp="1"/>
          </p:cNvSpPr>
          <p:nvPr>
            <p:ph type="sldNum" sz="quarter" idx="12"/>
          </p:nvPr>
        </p:nvSpPr>
        <p:spPr/>
        <p:txBody>
          <a:bodyPr/>
          <a:lstStyle>
            <a:lvl1pPr>
              <a:defRPr/>
            </a:lvl1pPr>
          </a:lstStyle>
          <a:p>
            <a:fld id="{4446D456-C74A-4090-A422-0B73D116D5AF}"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E826A7D-1E93-5245-A551-4CAA5DF47A01}" type="datetime1">
              <a:rPr lang="en-US" smtClean="0"/>
              <a:t>12/11/12</a:t>
            </a:fld>
            <a:endParaRPr lang="en-US"/>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en-US"/>
          </a:p>
        </p:txBody>
      </p:sp>
      <p:sp>
        <p:nvSpPr>
          <p:cNvPr id="7" name="Slide Number Placeholder 6"/>
          <p:cNvSpPr>
            <a:spLocks noGrp="1"/>
          </p:cNvSpPr>
          <p:nvPr>
            <p:ph type="sldNum" sz="quarter" idx="12"/>
          </p:nvPr>
        </p:nvSpPr>
        <p:spPr/>
        <p:txBody>
          <a:bodyPr/>
          <a:lstStyle>
            <a:lvl1pPr>
              <a:defRPr/>
            </a:lvl1pPr>
          </a:lstStyle>
          <a:p>
            <a:fld id="{D8509E32-6714-499A-A707-EEC1A52F22A0}"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AA94998A-6083-924A-B94C-6409D017F917}"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B257492E-ACD0-4266-8AB6-5C8A33E9D429}"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221163"/>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1752600"/>
            <a:ext cx="6019800" cy="4221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91ABD852-402C-2844-AF74-4249406497D0}"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3E0E6EA7-C81D-4D0A-8899-87CE085CCD92}"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FF233243-8EC9-FE41-ADDE-DDBE383E3DD1}"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FE43FE01-786A-490C-938F-1874F012AC30}"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CFE481FA-788B-F143-9A32-205A86B862ED}"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25BEADE2-F0E4-411E-974A-C84C29937793}"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5142C90-27D2-5B43-AC18-FB3971048985}"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800A85B6-954E-4D5C-AD17-D7D4BE952B7F}"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231BE4C7-A5CD-C24B-B4E5-2DDDFB62C997}" type="datetime1">
              <a:rPr lang="en-US" smtClean="0"/>
              <a:t>12/11/12</a:t>
            </a:fld>
            <a:endParaRPr lang="en-US"/>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en-US"/>
          </a:p>
        </p:txBody>
      </p:sp>
      <p:sp>
        <p:nvSpPr>
          <p:cNvPr id="7" name="Slide Number Placeholder 6"/>
          <p:cNvSpPr>
            <a:spLocks noGrp="1"/>
          </p:cNvSpPr>
          <p:nvPr>
            <p:ph type="sldNum" sz="quarter" idx="12"/>
          </p:nvPr>
        </p:nvSpPr>
        <p:spPr/>
        <p:txBody>
          <a:bodyPr/>
          <a:lstStyle>
            <a:lvl1pPr>
              <a:defRPr/>
            </a:lvl1pPr>
          </a:lstStyle>
          <a:p>
            <a:fld id="{6FF68C88-6E8C-4075-8B69-F6C028F52DB4}"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47AD7A87-03F4-7749-BD10-E39DD534F310}" type="datetime1">
              <a:rPr lang="en-US" smtClean="0"/>
              <a:t>12/11/12</a:t>
            </a:fld>
            <a:endParaRPr lang="en-US"/>
          </a:p>
        </p:txBody>
      </p:sp>
      <p:sp>
        <p:nvSpPr>
          <p:cNvPr id="8" name="Footer Placeholder 7"/>
          <p:cNvSpPr>
            <a:spLocks noGrp="1"/>
          </p:cNvSpPr>
          <p:nvPr>
            <p:ph type="ftr" sz="quarter" idx="11"/>
          </p:nvPr>
        </p:nvSpPr>
        <p:spPr/>
        <p:txBody>
          <a:bodyPr/>
          <a:lstStyle>
            <a:lvl1pPr>
              <a:defRPr/>
            </a:lvl1pPr>
          </a:lstStyle>
          <a:p>
            <a:r>
              <a:rPr lang="en-US" smtClean="0"/>
              <a:t>Extreme Programming</a:t>
            </a:r>
            <a:endParaRPr lang="en-US"/>
          </a:p>
        </p:txBody>
      </p:sp>
      <p:sp>
        <p:nvSpPr>
          <p:cNvPr id="9" name="Slide Number Placeholder 8"/>
          <p:cNvSpPr>
            <a:spLocks noGrp="1"/>
          </p:cNvSpPr>
          <p:nvPr>
            <p:ph type="sldNum" sz="quarter" idx="12"/>
          </p:nvPr>
        </p:nvSpPr>
        <p:spPr/>
        <p:txBody>
          <a:bodyPr/>
          <a:lstStyle>
            <a:lvl1pPr>
              <a:defRPr/>
            </a:lvl1pPr>
          </a:lstStyle>
          <a:p>
            <a:fld id="{92544899-50E8-4897-8B3F-29AE7261A0BD}"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984A32E0-94C7-694E-853C-BFAB559803BF}" type="datetime1">
              <a:rPr lang="en-US" smtClean="0"/>
              <a:t>12/11/12</a:t>
            </a:fld>
            <a:endParaRPr lang="en-US"/>
          </a:p>
        </p:txBody>
      </p:sp>
      <p:sp>
        <p:nvSpPr>
          <p:cNvPr id="4" name="Footer Placeholder 3"/>
          <p:cNvSpPr>
            <a:spLocks noGrp="1"/>
          </p:cNvSpPr>
          <p:nvPr>
            <p:ph type="ftr" sz="quarter" idx="11"/>
          </p:nvPr>
        </p:nvSpPr>
        <p:spPr/>
        <p:txBody>
          <a:bodyPr/>
          <a:lstStyle>
            <a:lvl1pPr>
              <a:defRPr/>
            </a:lvl1pPr>
          </a:lstStyle>
          <a:p>
            <a:r>
              <a:rPr lang="en-US" smtClean="0"/>
              <a:t>Extreme Programming</a:t>
            </a:r>
            <a:endParaRPr lang="en-US"/>
          </a:p>
        </p:txBody>
      </p:sp>
      <p:sp>
        <p:nvSpPr>
          <p:cNvPr id="5" name="Slide Number Placeholder 4"/>
          <p:cNvSpPr>
            <a:spLocks noGrp="1"/>
          </p:cNvSpPr>
          <p:nvPr>
            <p:ph type="sldNum" sz="quarter" idx="12"/>
          </p:nvPr>
        </p:nvSpPr>
        <p:spPr/>
        <p:txBody>
          <a:bodyPr/>
          <a:lstStyle>
            <a:lvl1pPr>
              <a:defRPr/>
            </a:lvl1pPr>
          </a:lstStyle>
          <a:p>
            <a:fld id="{D57ACB99-2A03-4C73-B2F4-AC70B764687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457002F7-2016-B945-833D-92F0FE55A436}" type="datetime1">
              <a:rPr lang="en-US" smtClean="0"/>
              <a:t>12/11/12</a:t>
            </a:fld>
            <a:endParaRPr lang="id-ID"/>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id-ID"/>
          </a:p>
        </p:txBody>
      </p:sp>
      <p:sp>
        <p:nvSpPr>
          <p:cNvPr id="7" name="Slide Number Placeholder 6"/>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8C5F258-E1C9-0F44-B8D3-0FBE323E93BA}" type="datetime1">
              <a:rPr lang="en-US" smtClean="0"/>
              <a:t>12/11/12</a:t>
            </a:fld>
            <a:endParaRPr lang="en-US"/>
          </a:p>
        </p:txBody>
      </p:sp>
      <p:sp>
        <p:nvSpPr>
          <p:cNvPr id="3" name="Footer Placeholder 2"/>
          <p:cNvSpPr>
            <a:spLocks noGrp="1"/>
          </p:cNvSpPr>
          <p:nvPr>
            <p:ph type="ftr" sz="quarter" idx="11"/>
          </p:nvPr>
        </p:nvSpPr>
        <p:spPr/>
        <p:txBody>
          <a:bodyPr/>
          <a:lstStyle>
            <a:lvl1pPr>
              <a:defRPr/>
            </a:lvl1pPr>
          </a:lstStyle>
          <a:p>
            <a:r>
              <a:rPr lang="en-US" smtClean="0"/>
              <a:t>Extreme Programming</a:t>
            </a:r>
            <a:endParaRPr lang="en-US"/>
          </a:p>
        </p:txBody>
      </p:sp>
      <p:sp>
        <p:nvSpPr>
          <p:cNvPr id="4" name="Slide Number Placeholder 3"/>
          <p:cNvSpPr>
            <a:spLocks noGrp="1"/>
          </p:cNvSpPr>
          <p:nvPr>
            <p:ph type="sldNum" sz="quarter" idx="12"/>
          </p:nvPr>
        </p:nvSpPr>
        <p:spPr/>
        <p:txBody>
          <a:bodyPr/>
          <a:lstStyle>
            <a:lvl1pPr>
              <a:defRPr/>
            </a:lvl1pPr>
          </a:lstStyle>
          <a:p>
            <a:fld id="{09BCF54E-84FD-4C0C-B8F2-C33466D0409E}"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14B81FC-6AA1-ED4E-82B5-B204073BD76E}" type="datetime1">
              <a:rPr lang="en-US" smtClean="0"/>
              <a:t>12/11/12</a:t>
            </a:fld>
            <a:endParaRPr lang="en-US"/>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en-US"/>
          </a:p>
        </p:txBody>
      </p:sp>
      <p:sp>
        <p:nvSpPr>
          <p:cNvPr id="7" name="Slide Number Placeholder 6"/>
          <p:cNvSpPr>
            <a:spLocks noGrp="1"/>
          </p:cNvSpPr>
          <p:nvPr>
            <p:ph type="sldNum" sz="quarter" idx="12"/>
          </p:nvPr>
        </p:nvSpPr>
        <p:spPr/>
        <p:txBody>
          <a:bodyPr/>
          <a:lstStyle>
            <a:lvl1pPr>
              <a:defRPr/>
            </a:lvl1pPr>
          </a:lstStyle>
          <a:p>
            <a:fld id="{1B266358-054F-46D2-92D2-6D5CE23FE7D7}"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B8D85FB-4745-A24B-B9DB-8E072497EAA4}" type="datetime1">
              <a:rPr lang="en-US" smtClean="0"/>
              <a:t>12/11/12</a:t>
            </a:fld>
            <a:endParaRPr lang="en-US"/>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en-US"/>
          </a:p>
        </p:txBody>
      </p:sp>
      <p:sp>
        <p:nvSpPr>
          <p:cNvPr id="7" name="Slide Number Placeholder 6"/>
          <p:cNvSpPr>
            <a:spLocks noGrp="1"/>
          </p:cNvSpPr>
          <p:nvPr>
            <p:ph type="sldNum" sz="quarter" idx="12"/>
          </p:nvPr>
        </p:nvSpPr>
        <p:spPr/>
        <p:txBody>
          <a:bodyPr/>
          <a:lstStyle>
            <a:lvl1pPr>
              <a:defRPr/>
            </a:lvl1pPr>
          </a:lstStyle>
          <a:p>
            <a:fld id="{468C0390-03B9-4AF1-ADED-64AD533E1D2A}"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7731A7CE-454A-CD4E-A22E-B2247180FA1C}"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97529889-D6E6-4F06-AD83-421637060D83}"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3825050D-2DD4-474F-83D2-9CA12D1375BD}"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514C853E-0513-45E2-977F-B3F2371C2FEE}"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0DE9B70B-51C6-934D-A27C-CFBFE05BDEDA}"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0CC66B7F-A11C-4D5D-A57E-4F3E0D93025B}"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4D4A1F3B-AA81-5244-BE17-C7C15BC8F30C}"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BD6EB738-DCCA-4EE1-9CEE-A4FAD216C979}"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1DF099C-C244-7542-9A3E-99F761E08883}"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98B931B2-8C5D-4649-9C9A-E8EE2DBC7FF4}"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863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30D603C3-473F-B148-9CC9-FE54CF969119}" type="datetime1">
              <a:rPr lang="en-US" smtClean="0"/>
              <a:t>12/11/12</a:t>
            </a:fld>
            <a:endParaRPr lang="en-US"/>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en-US"/>
          </a:p>
        </p:txBody>
      </p:sp>
      <p:sp>
        <p:nvSpPr>
          <p:cNvPr id="7" name="Slide Number Placeholder 6"/>
          <p:cNvSpPr>
            <a:spLocks noGrp="1"/>
          </p:cNvSpPr>
          <p:nvPr>
            <p:ph type="sldNum" sz="quarter" idx="12"/>
          </p:nvPr>
        </p:nvSpPr>
        <p:spPr/>
        <p:txBody>
          <a:bodyPr/>
          <a:lstStyle>
            <a:lvl1pPr>
              <a:defRPr/>
            </a:lvl1pPr>
          </a:lstStyle>
          <a:p>
            <a:fld id="{077737F4-BFB7-4694-B1AB-BD00DCB61826}"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5E28C4C8-9A54-0C47-A584-9B3616735A77}" type="datetime1">
              <a:rPr lang="en-US" smtClean="0"/>
              <a:t>12/11/12</a:t>
            </a:fld>
            <a:endParaRPr lang="en-US"/>
          </a:p>
        </p:txBody>
      </p:sp>
      <p:sp>
        <p:nvSpPr>
          <p:cNvPr id="8" name="Footer Placeholder 7"/>
          <p:cNvSpPr>
            <a:spLocks noGrp="1"/>
          </p:cNvSpPr>
          <p:nvPr>
            <p:ph type="ftr" sz="quarter" idx="11"/>
          </p:nvPr>
        </p:nvSpPr>
        <p:spPr/>
        <p:txBody>
          <a:bodyPr/>
          <a:lstStyle>
            <a:lvl1pPr>
              <a:defRPr/>
            </a:lvl1pPr>
          </a:lstStyle>
          <a:p>
            <a:r>
              <a:rPr lang="en-US" smtClean="0"/>
              <a:t>Extreme Programming</a:t>
            </a:r>
            <a:endParaRPr lang="en-US"/>
          </a:p>
        </p:txBody>
      </p:sp>
      <p:sp>
        <p:nvSpPr>
          <p:cNvPr id="9" name="Slide Number Placeholder 8"/>
          <p:cNvSpPr>
            <a:spLocks noGrp="1"/>
          </p:cNvSpPr>
          <p:nvPr>
            <p:ph type="sldNum" sz="quarter" idx="12"/>
          </p:nvPr>
        </p:nvSpPr>
        <p:spPr/>
        <p:txBody>
          <a:bodyPr/>
          <a:lstStyle>
            <a:lvl1pPr>
              <a:defRPr/>
            </a:lvl1pPr>
          </a:lstStyle>
          <a:p>
            <a:fld id="{FCAB16BA-5666-4376-8DB6-314DFF37523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F955CA4A-80C9-9545-95B8-BBE67CC2D366}" type="datetime1">
              <a:rPr lang="en-US" smtClean="0"/>
              <a:t>12/11/12</a:t>
            </a:fld>
            <a:endParaRPr lang="id-ID"/>
          </a:p>
        </p:txBody>
      </p:sp>
      <p:sp>
        <p:nvSpPr>
          <p:cNvPr id="8" name="Footer Placeholder 7"/>
          <p:cNvSpPr>
            <a:spLocks noGrp="1"/>
          </p:cNvSpPr>
          <p:nvPr>
            <p:ph type="ftr" sz="quarter" idx="11"/>
          </p:nvPr>
        </p:nvSpPr>
        <p:spPr/>
        <p:txBody>
          <a:bodyPr/>
          <a:lstStyle>
            <a:lvl1pPr>
              <a:defRPr/>
            </a:lvl1pPr>
          </a:lstStyle>
          <a:p>
            <a:r>
              <a:rPr lang="en-US" smtClean="0"/>
              <a:t>Extreme Programming</a:t>
            </a:r>
            <a:endParaRPr lang="id-ID"/>
          </a:p>
        </p:txBody>
      </p:sp>
      <p:sp>
        <p:nvSpPr>
          <p:cNvPr id="9" name="Slide Number Placeholder 8"/>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64E1E014-3B85-444D-8633-5AA60A7D1ABE}" type="datetime1">
              <a:rPr lang="en-US" smtClean="0"/>
              <a:t>12/11/12</a:t>
            </a:fld>
            <a:endParaRPr lang="en-US"/>
          </a:p>
        </p:txBody>
      </p:sp>
      <p:sp>
        <p:nvSpPr>
          <p:cNvPr id="4" name="Footer Placeholder 3"/>
          <p:cNvSpPr>
            <a:spLocks noGrp="1"/>
          </p:cNvSpPr>
          <p:nvPr>
            <p:ph type="ftr" sz="quarter" idx="11"/>
          </p:nvPr>
        </p:nvSpPr>
        <p:spPr/>
        <p:txBody>
          <a:bodyPr/>
          <a:lstStyle>
            <a:lvl1pPr>
              <a:defRPr/>
            </a:lvl1pPr>
          </a:lstStyle>
          <a:p>
            <a:r>
              <a:rPr lang="en-US" smtClean="0"/>
              <a:t>Extreme Programming</a:t>
            </a:r>
            <a:endParaRPr lang="en-US"/>
          </a:p>
        </p:txBody>
      </p:sp>
      <p:sp>
        <p:nvSpPr>
          <p:cNvPr id="5" name="Slide Number Placeholder 4"/>
          <p:cNvSpPr>
            <a:spLocks noGrp="1"/>
          </p:cNvSpPr>
          <p:nvPr>
            <p:ph type="sldNum" sz="quarter" idx="12"/>
          </p:nvPr>
        </p:nvSpPr>
        <p:spPr/>
        <p:txBody>
          <a:bodyPr/>
          <a:lstStyle>
            <a:lvl1pPr>
              <a:defRPr/>
            </a:lvl1pPr>
          </a:lstStyle>
          <a:p>
            <a:fld id="{978D5115-91D0-40D5-B19A-5A4D71A18DA1}"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FA791D2-91D0-784E-82A2-C2551C4D566F}" type="datetime1">
              <a:rPr lang="en-US" smtClean="0"/>
              <a:t>12/11/12</a:t>
            </a:fld>
            <a:endParaRPr lang="en-US"/>
          </a:p>
        </p:txBody>
      </p:sp>
      <p:sp>
        <p:nvSpPr>
          <p:cNvPr id="3" name="Footer Placeholder 2"/>
          <p:cNvSpPr>
            <a:spLocks noGrp="1"/>
          </p:cNvSpPr>
          <p:nvPr>
            <p:ph type="ftr" sz="quarter" idx="11"/>
          </p:nvPr>
        </p:nvSpPr>
        <p:spPr/>
        <p:txBody>
          <a:bodyPr/>
          <a:lstStyle>
            <a:lvl1pPr>
              <a:defRPr/>
            </a:lvl1pPr>
          </a:lstStyle>
          <a:p>
            <a:r>
              <a:rPr lang="en-US" smtClean="0"/>
              <a:t>Extreme Programming</a:t>
            </a:r>
            <a:endParaRPr lang="en-US"/>
          </a:p>
        </p:txBody>
      </p:sp>
      <p:sp>
        <p:nvSpPr>
          <p:cNvPr id="4" name="Slide Number Placeholder 3"/>
          <p:cNvSpPr>
            <a:spLocks noGrp="1"/>
          </p:cNvSpPr>
          <p:nvPr>
            <p:ph type="sldNum" sz="quarter" idx="12"/>
          </p:nvPr>
        </p:nvSpPr>
        <p:spPr/>
        <p:txBody>
          <a:bodyPr/>
          <a:lstStyle>
            <a:lvl1pPr>
              <a:defRPr/>
            </a:lvl1pPr>
          </a:lstStyle>
          <a:p>
            <a:fld id="{D50EDDE2-AE0D-4278-B77D-B0148E6E4A0E}"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EFA85D3-9E29-B64F-9ADE-B264BABB972E}" type="datetime1">
              <a:rPr lang="en-US" smtClean="0"/>
              <a:t>12/11/12</a:t>
            </a:fld>
            <a:endParaRPr lang="en-US"/>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en-US"/>
          </a:p>
        </p:txBody>
      </p:sp>
      <p:sp>
        <p:nvSpPr>
          <p:cNvPr id="7" name="Slide Number Placeholder 6"/>
          <p:cNvSpPr>
            <a:spLocks noGrp="1"/>
          </p:cNvSpPr>
          <p:nvPr>
            <p:ph type="sldNum" sz="quarter" idx="12"/>
          </p:nvPr>
        </p:nvSpPr>
        <p:spPr/>
        <p:txBody>
          <a:bodyPr/>
          <a:lstStyle>
            <a:lvl1pPr>
              <a:defRPr/>
            </a:lvl1pPr>
          </a:lstStyle>
          <a:p>
            <a:fld id="{E4268D6E-2408-4BC5-A6C6-38264C5777BA}"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33A7325-1493-1F47-89AA-260B15ACBF53}" type="datetime1">
              <a:rPr lang="en-US" smtClean="0"/>
              <a:t>12/11/12</a:t>
            </a:fld>
            <a:endParaRPr lang="en-US"/>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en-US"/>
          </a:p>
        </p:txBody>
      </p:sp>
      <p:sp>
        <p:nvSpPr>
          <p:cNvPr id="7" name="Slide Number Placeholder 6"/>
          <p:cNvSpPr>
            <a:spLocks noGrp="1"/>
          </p:cNvSpPr>
          <p:nvPr>
            <p:ph type="sldNum" sz="quarter" idx="12"/>
          </p:nvPr>
        </p:nvSpPr>
        <p:spPr/>
        <p:txBody>
          <a:bodyPr/>
          <a:lstStyle>
            <a:lvl1pPr>
              <a:defRPr/>
            </a:lvl1pPr>
          </a:lstStyle>
          <a:p>
            <a:fld id="{BD10A49E-BB6B-41F5-961C-9F26462B3CCC}"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0A7A9F15-351B-AE43-B1EB-FADE8E6538BB}"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9901754A-F5F5-451A-B5DF-23E7DAE3A52A}"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4B33D02D-4A79-8245-8DBE-C2066A026013}"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1DC1A36E-50ED-4CA9-BAB1-B4EFA1CF34BE}"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E86939EF-4594-0744-B738-A9419813AEF3}"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38154C1A-E54B-4289-B4F0-AED1BAF62291}"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BE4A127C-5740-0644-A1B7-9DEB6D57290A}"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A63728B2-A8AE-4638-A543-3921CFB9D756}"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502182B-6E29-EF44-97A8-92B5CAA5E376}"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D23141CD-21D5-49B5-A465-A1D0E9932DCC}"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28956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28956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E9FC2FD3-D24A-C24C-B040-873326CC72D5}" type="datetime1">
              <a:rPr lang="en-US" smtClean="0"/>
              <a:t>12/11/12</a:t>
            </a:fld>
            <a:endParaRPr lang="en-US"/>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en-US"/>
          </a:p>
        </p:txBody>
      </p:sp>
      <p:sp>
        <p:nvSpPr>
          <p:cNvPr id="7" name="Slide Number Placeholder 6"/>
          <p:cNvSpPr>
            <a:spLocks noGrp="1"/>
          </p:cNvSpPr>
          <p:nvPr>
            <p:ph type="sldNum" sz="quarter" idx="12"/>
          </p:nvPr>
        </p:nvSpPr>
        <p:spPr/>
        <p:txBody>
          <a:bodyPr/>
          <a:lstStyle>
            <a:lvl1pPr>
              <a:defRPr/>
            </a:lvl1pPr>
          </a:lstStyle>
          <a:p>
            <a:fld id="{8C0D97D5-247C-403B-B9A7-A8A5E9B016B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76C90EFD-F8F7-394D-B424-8280F6F464B9}" type="datetime1">
              <a:rPr lang="en-US" smtClean="0"/>
              <a:t>12/11/12</a:t>
            </a:fld>
            <a:endParaRPr lang="id-ID"/>
          </a:p>
        </p:txBody>
      </p:sp>
      <p:sp>
        <p:nvSpPr>
          <p:cNvPr id="4" name="Footer Placeholder 3"/>
          <p:cNvSpPr>
            <a:spLocks noGrp="1"/>
          </p:cNvSpPr>
          <p:nvPr>
            <p:ph type="ftr" sz="quarter" idx="11"/>
          </p:nvPr>
        </p:nvSpPr>
        <p:spPr/>
        <p:txBody>
          <a:bodyPr/>
          <a:lstStyle>
            <a:lvl1pPr>
              <a:defRPr/>
            </a:lvl1pPr>
          </a:lstStyle>
          <a:p>
            <a:r>
              <a:rPr lang="en-US" smtClean="0"/>
              <a:t>Extreme Programming</a:t>
            </a:r>
            <a:endParaRPr lang="id-ID"/>
          </a:p>
        </p:txBody>
      </p:sp>
      <p:sp>
        <p:nvSpPr>
          <p:cNvPr id="5" name="Slide Number Placeholder 4"/>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CB850EFD-D0AA-4146-A4CE-201898340B15}" type="datetime1">
              <a:rPr lang="en-US" smtClean="0"/>
              <a:t>12/11/12</a:t>
            </a:fld>
            <a:endParaRPr lang="en-US"/>
          </a:p>
        </p:txBody>
      </p:sp>
      <p:sp>
        <p:nvSpPr>
          <p:cNvPr id="8" name="Footer Placeholder 7"/>
          <p:cNvSpPr>
            <a:spLocks noGrp="1"/>
          </p:cNvSpPr>
          <p:nvPr>
            <p:ph type="ftr" sz="quarter" idx="11"/>
          </p:nvPr>
        </p:nvSpPr>
        <p:spPr/>
        <p:txBody>
          <a:bodyPr/>
          <a:lstStyle>
            <a:lvl1pPr>
              <a:defRPr/>
            </a:lvl1pPr>
          </a:lstStyle>
          <a:p>
            <a:r>
              <a:rPr lang="en-US" smtClean="0"/>
              <a:t>Extreme Programming</a:t>
            </a:r>
            <a:endParaRPr lang="en-US"/>
          </a:p>
        </p:txBody>
      </p:sp>
      <p:sp>
        <p:nvSpPr>
          <p:cNvPr id="9" name="Slide Number Placeholder 8"/>
          <p:cNvSpPr>
            <a:spLocks noGrp="1"/>
          </p:cNvSpPr>
          <p:nvPr>
            <p:ph type="sldNum" sz="quarter" idx="12"/>
          </p:nvPr>
        </p:nvSpPr>
        <p:spPr/>
        <p:txBody>
          <a:bodyPr/>
          <a:lstStyle>
            <a:lvl1pPr>
              <a:defRPr/>
            </a:lvl1pPr>
          </a:lstStyle>
          <a:p>
            <a:fld id="{1106AB88-4CB2-4558-8BE4-828B8E8ABF2C}"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40C16320-3CD6-524C-805E-CE13E27FFC83}" type="datetime1">
              <a:rPr lang="en-US" smtClean="0"/>
              <a:t>12/11/12</a:t>
            </a:fld>
            <a:endParaRPr lang="en-US"/>
          </a:p>
        </p:txBody>
      </p:sp>
      <p:sp>
        <p:nvSpPr>
          <p:cNvPr id="4" name="Footer Placeholder 3"/>
          <p:cNvSpPr>
            <a:spLocks noGrp="1"/>
          </p:cNvSpPr>
          <p:nvPr>
            <p:ph type="ftr" sz="quarter" idx="11"/>
          </p:nvPr>
        </p:nvSpPr>
        <p:spPr/>
        <p:txBody>
          <a:bodyPr/>
          <a:lstStyle>
            <a:lvl1pPr>
              <a:defRPr/>
            </a:lvl1pPr>
          </a:lstStyle>
          <a:p>
            <a:r>
              <a:rPr lang="en-US" smtClean="0"/>
              <a:t>Extreme Programming</a:t>
            </a:r>
            <a:endParaRPr lang="en-US"/>
          </a:p>
        </p:txBody>
      </p:sp>
      <p:sp>
        <p:nvSpPr>
          <p:cNvPr id="5" name="Slide Number Placeholder 4"/>
          <p:cNvSpPr>
            <a:spLocks noGrp="1"/>
          </p:cNvSpPr>
          <p:nvPr>
            <p:ph type="sldNum" sz="quarter" idx="12"/>
          </p:nvPr>
        </p:nvSpPr>
        <p:spPr/>
        <p:txBody>
          <a:bodyPr/>
          <a:lstStyle>
            <a:lvl1pPr>
              <a:defRPr/>
            </a:lvl1pPr>
          </a:lstStyle>
          <a:p>
            <a:fld id="{C8A6E5EA-DCBD-4CB1-A9BD-66E4AAC61409}"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10347A2-C37A-4246-83EC-1A1A42FFA1A7}" type="datetime1">
              <a:rPr lang="en-US" smtClean="0"/>
              <a:t>12/11/12</a:t>
            </a:fld>
            <a:endParaRPr lang="en-US"/>
          </a:p>
        </p:txBody>
      </p:sp>
      <p:sp>
        <p:nvSpPr>
          <p:cNvPr id="3" name="Footer Placeholder 2"/>
          <p:cNvSpPr>
            <a:spLocks noGrp="1"/>
          </p:cNvSpPr>
          <p:nvPr>
            <p:ph type="ftr" sz="quarter" idx="11"/>
          </p:nvPr>
        </p:nvSpPr>
        <p:spPr/>
        <p:txBody>
          <a:bodyPr/>
          <a:lstStyle>
            <a:lvl1pPr>
              <a:defRPr/>
            </a:lvl1pPr>
          </a:lstStyle>
          <a:p>
            <a:r>
              <a:rPr lang="en-US" smtClean="0"/>
              <a:t>Extreme Programming</a:t>
            </a:r>
            <a:endParaRPr lang="en-US"/>
          </a:p>
        </p:txBody>
      </p:sp>
      <p:sp>
        <p:nvSpPr>
          <p:cNvPr id="4" name="Slide Number Placeholder 3"/>
          <p:cNvSpPr>
            <a:spLocks noGrp="1"/>
          </p:cNvSpPr>
          <p:nvPr>
            <p:ph type="sldNum" sz="quarter" idx="12"/>
          </p:nvPr>
        </p:nvSpPr>
        <p:spPr/>
        <p:txBody>
          <a:bodyPr/>
          <a:lstStyle>
            <a:lvl1pPr>
              <a:defRPr/>
            </a:lvl1pPr>
          </a:lstStyle>
          <a:p>
            <a:fld id="{1F974D85-E937-47C2-BB85-3D115E362CBE}"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45CD7DD-36F3-4947-B6A7-6971068F6DAC}" type="datetime1">
              <a:rPr lang="en-US" smtClean="0"/>
              <a:t>12/11/12</a:t>
            </a:fld>
            <a:endParaRPr lang="en-US"/>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en-US"/>
          </a:p>
        </p:txBody>
      </p:sp>
      <p:sp>
        <p:nvSpPr>
          <p:cNvPr id="7" name="Slide Number Placeholder 6"/>
          <p:cNvSpPr>
            <a:spLocks noGrp="1"/>
          </p:cNvSpPr>
          <p:nvPr>
            <p:ph type="sldNum" sz="quarter" idx="12"/>
          </p:nvPr>
        </p:nvSpPr>
        <p:spPr/>
        <p:txBody>
          <a:bodyPr/>
          <a:lstStyle>
            <a:lvl1pPr>
              <a:defRPr/>
            </a:lvl1pPr>
          </a:lstStyle>
          <a:p>
            <a:fld id="{A9166CB1-A34C-46B9-B28D-63475FD7614E}"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1A02BD4-262E-ED43-9189-699FE0E5FE9A}" type="datetime1">
              <a:rPr lang="en-US" smtClean="0"/>
              <a:t>12/11/12</a:t>
            </a:fld>
            <a:endParaRPr lang="en-US"/>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en-US"/>
          </a:p>
        </p:txBody>
      </p:sp>
      <p:sp>
        <p:nvSpPr>
          <p:cNvPr id="7" name="Slide Number Placeholder 6"/>
          <p:cNvSpPr>
            <a:spLocks noGrp="1"/>
          </p:cNvSpPr>
          <p:nvPr>
            <p:ph type="sldNum" sz="quarter" idx="12"/>
          </p:nvPr>
        </p:nvSpPr>
        <p:spPr/>
        <p:txBody>
          <a:bodyPr/>
          <a:lstStyle>
            <a:lvl1pPr>
              <a:defRPr/>
            </a:lvl1pPr>
          </a:lstStyle>
          <a:p>
            <a:fld id="{9B9CF43B-30F3-417A-8F98-8761B168ABA6}"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357F7326-78D5-F846-8F13-3215833E0AE0}"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1F815507-E5B7-4EFA-8BB7-7B5B94202D6B}"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221163"/>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1752600"/>
            <a:ext cx="6019800" cy="4221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D8A9E659-8227-BE41-9481-6F4C6E67A59B}"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2A79BA42-83CC-4144-9E00-1F96757BD666}"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A36DAA51-EF4A-9246-90F8-D3400534C4D1}"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B2CE4F50-9F60-479A-8937-BD011A6B99A4}"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F18996CD-CC82-EB4D-863B-B236240D939F}"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7C0C6BA5-46F9-40BA-9776-73F0FE7E5E82}" type="slidenum">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F02AF37-89E4-3044-A67E-7749E4E411E2}"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84184742-8507-41B6-951D-031C5158152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DFCD87A-C8D6-6449-93FA-59535ECCC208}" type="datetime1">
              <a:rPr lang="en-US" smtClean="0"/>
              <a:t>12/11/12</a:t>
            </a:fld>
            <a:endParaRPr lang="id-ID"/>
          </a:p>
        </p:txBody>
      </p:sp>
      <p:sp>
        <p:nvSpPr>
          <p:cNvPr id="3" name="Footer Placeholder 2"/>
          <p:cNvSpPr>
            <a:spLocks noGrp="1"/>
          </p:cNvSpPr>
          <p:nvPr>
            <p:ph type="ftr" sz="quarter" idx="11"/>
          </p:nvPr>
        </p:nvSpPr>
        <p:spPr/>
        <p:txBody>
          <a:bodyPr/>
          <a:lstStyle>
            <a:lvl1pPr>
              <a:defRPr/>
            </a:lvl1pPr>
          </a:lstStyle>
          <a:p>
            <a:r>
              <a:rPr lang="en-US" smtClean="0"/>
              <a:t>Extreme Programming</a:t>
            </a:r>
            <a:endParaRPr lang="id-ID"/>
          </a:p>
        </p:txBody>
      </p:sp>
      <p:sp>
        <p:nvSpPr>
          <p:cNvPr id="4" name="Slide Number Placeholder 3"/>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1856537F-A34A-B343-B1EE-6C0A1852D90C}" type="datetime1">
              <a:rPr lang="en-US" smtClean="0"/>
              <a:t>12/11/12</a:t>
            </a:fld>
            <a:endParaRPr lang="en-US"/>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en-US"/>
          </a:p>
        </p:txBody>
      </p:sp>
      <p:sp>
        <p:nvSpPr>
          <p:cNvPr id="7" name="Slide Number Placeholder 6"/>
          <p:cNvSpPr>
            <a:spLocks noGrp="1"/>
          </p:cNvSpPr>
          <p:nvPr>
            <p:ph type="sldNum" sz="quarter" idx="12"/>
          </p:nvPr>
        </p:nvSpPr>
        <p:spPr/>
        <p:txBody>
          <a:bodyPr/>
          <a:lstStyle>
            <a:lvl1pPr>
              <a:defRPr/>
            </a:lvl1pPr>
          </a:lstStyle>
          <a:p>
            <a:fld id="{CF7C60B6-7A9F-4520-B1E4-FDA611433DF6}" type="slidenum">
              <a:rPr 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C9610ACF-3B37-5B44-BA10-A817C721DD0A}" type="datetime1">
              <a:rPr lang="en-US" smtClean="0"/>
              <a:t>12/11/12</a:t>
            </a:fld>
            <a:endParaRPr lang="en-US"/>
          </a:p>
        </p:txBody>
      </p:sp>
      <p:sp>
        <p:nvSpPr>
          <p:cNvPr id="8" name="Footer Placeholder 7"/>
          <p:cNvSpPr>
            <a:spLocks noGrp="1"/>
          </p:cNvSpPr>
          <p:nvPr>
            <p:ph type="ftr" sz="quarter" idx="11"/>
          </p:nvPr>
        </p:nvSpPr>
        <p:spPr/>
        <p:txBody>
          <a:bodyPr/>
          <a:lstStyle>
            <a:lvl1pPr>
              <a:defRPr/>
            </a:lvl1pPr>
          </a:lstStyle>
          <a:p>
            <a:r>
              <a:rPr lang="en-US" smtClean="0"/>
              <a:t>Extreme Programming</a:t>
            </a:r>
            <a:endParaRPr lang="en-US"/>
          </a:p>
        </p:txBody>
      </p:sp>
      <p:sp>
        <p:nvSpPr>
          <p:cNvPr id="9" name="Slide Number Placeholder 8"/>
          <p:cNvSpPr>
            <a:spLocks noGrp="1"/>
          </p:cNvSpPr>
          <p:nvPr>
            <p:ph type="sldNum" sz="quarter" idx="12"/>
          </p:nvPr>
        </p:nvSpPr>
        <p:spPr/>
        <p:txBody>
          <a:bodyPr/>
          <a:lstStyle>
            <a:lvl1pPr>
              <a:defRPr/>
            </a:lvl1pPr>
          </a:lstStyle>
          <a:p>
            <a:fld id="{604743FB-27AA-4869-BB2C-DC3A1B55019A}" type="slidenum">
              <a:rPr 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4F758537-3BC5-9442-87AE-BA7E8E3B040A}" type="datetime1">
              <a:rPr lang="en-US" smtClean="0"/>
              <a:t>12/11/12</a:t>
            </a:fld>
            <a:endParaRPr lang="en-US"/>
          </a:p>
        </p:txBody>
      </p:sp>
      <p:sp>
        <p:nvSpPr>
          <p:cNvPr id="4" name="Footer Placeholder 3"/>
          <p:cNvSpPr>
            <a:spLocks noGrp="1"/>
          </p:cNvSpPr>
          <p:nvPr>
            <p:ph type="ftr" sz="quarter" idx="11"/>
          </p:nvPr>
        </p:nvSpPr>
        <p:spPr/>
        <p:txBody>
          <a:bodyPr/>
          <a:lstStyle>
            <a:lvl1pPr>
              <a:defRPr/>
            </a:lvl1pPr>
          </a:lstStyle>
          <a:p>
            <a:r>
              <a:rPr lang="en-US" smtClean="0"/>
              <a:t>Extreme Programming</a:t>
            </a:r>
            <a:endParaRPr lang="en-US"/>
          </a:p>
        </p:txBody>
      </p:sp>
      <p:sp>
        <p:nvSpPr>
          <p:cNvPr id="5" name="Slide Number Placeholder 4"/>
          <p:cNvSpPr>
            <a:spLocks noGrp="1"/>
          </p:cNvSpPr>
          <p:nvPr>
            <p:ph type="sldNum" sz="quarter" idx="12"/>
          </p:nvPr>
        </p:nvSpPr>
        <p:spPr/>
        <p:txBody>
          <a:bodyPr/>
          <a:lstStyle>
            <a:lvl1pPr>
              <a:defRPr/>
            </a:lvl1pPr>
          </a:lstStyle>
          <a:p>
            <a:fld id="{A985DF32-C6C5-465E-8F9C-819CC87577CD}"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E23FDD3-BC72-944D-8072-CFA28E20C8AA}" type="datetime1">
              <a:rPr lang="en-US" smtClean="0"/>
              <a:t>12/11/12</a:t>
            </a:fld>
            <a:endParaRPr lang="en-US"/>
          </a:p>
        </p:txBody>
      </p:sp>
      <p:sp>
        <p:nvSpPr>
          <p:cNvPr id="3" name="Footer Placeholder 2"/>
          <p:cNvSpPr>
            <a:spLocks noGrp="1"/>
          </p:cNvSpPr>
          <p:nvPr>
            <p:ph type="ftr" sz="quarter" idx="11"/>
          </p:nvPr>
        </p:nvSpPr>
        <p:spPr/>
        <p:txBody>
          <a:bodyPr/>
          <a:lstStyle>
            <a:lvl1pPr>
              <a:defRPr/>
            </a:lvl1pPr>
          </a:lstStyle>
          <a:p>
            <a:r>
              <a:rPr lang="en-US" smtClean="0"/>
              <a:t>Extreme Programming</a:t>
            </a:r>
            <a:endParaRPr lang="en-US"/>
          </a:p>
        </p:txBody>
      </p:sp>
      <p:sp>
        <p:nvSpPr>
          <p:cNvPr id="4" name="Slide Number Placeholder 3"/>
          <p:cNvSpPr>
            <a:spLocks noGrp="1"/>
          </p:cNvSpPr>
          <p:nvPr>
            <p:ph type="sldNum" sz="quarter" idx="12"/>
          </p:nvPr>
        </p:nvSpPr>
        <p:spPr/>
        <p:txBody>
          <a:bodyPr/>
          <a:lstStyle>
            <a:lvl1pPr>
              <a:defRPr/>
            </a:lvl1pPr>
          </a:lstStyle>
          <a:p>
            <a:fld id="{5EF61220-604C-4920-9B2D-45BEF729DE2C}"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FA5105D-ED5C-0C4A-A825-BD40DE384A50}" type="datetime1">
              <a:rPr lang="en-US" smtClean="0"/>
              <a:t>12/11/12</a:t>
            </a:fld>
            <a:endParaRPr lang="en-US"/>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en-US"/>
          </a:p>
        </p:txBody>
      </p:sp>
      <p:sp>
        <p:nvSpPr>
          <p:cNvPr id="7" name="Slide Number Placeholder 6"/>
          <p:cNvSpPr>
            <a:spLocks noGrp="1"/>
          </p:cNvSpPr>
          <p:nvPr>
            <p:ph type="sldNum" sz="quarter" idx="12"/>
          </p:nvPr>
        </p:nvSpPr>
        <p:spPr/>
        <p:txBody>
          <a:bodyPr/>
          <a:lstStyle>
            <a:lvl1pPr>
              <a:defRPr/>
            </a:lvl1pPr>
          </a:lstStyle>
          <a:p>
            <a:fld id="{B9569003-1F54-4C52-9B2A-D8EED154FA2A}" type="slidenum">
              <a:rPr 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8FC0B22-5942-1645-B446-DE689797554A}" type="datetime1">
              <a:rPr lang="en-US" smtClean="0"/>
              <a:t>12/11/12</a:t>
            </a:fld>
            <a:endParaRPr lang="en-US"/>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en-US"/>
          </a:p>
        </p:txBody>
      </p:sp>
      <p:sp>
        <p:nvSpPr>
          <p:cNvPr id="7" name="Slide Number Placeholder 6"/>
          <p:cNvSpPr>
            <a:spLocks noGrp="1"/>
          </p:cNvSpPr>
          <p:nvPr>
            <p:ph type="sldNum" sz="quarter" idx="12"/>
          </p:nvPr>
        </p:nvSpPr>
        <p:spPr/>
        <p:txBody>
          <a:bodyPr/>
          <a:lstStyle>
            <a:lvl1pPr>
              <a:defRPr/>
            </a:lvl1pPr>
          </a:lstStyle>
          <a:p>
            <a:fld id="{35BF0F1E-E38E-43A8-B11D-28B897E75E34}" type="slidenum">
              <a:rPr 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53A1DDF7-7CE6-A340-9F85-1862B9F5C251}"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22126FAC-7964-4D53-8C49-32214C6E3D93}"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C120B156-FF1B-F044-8B6A-AC8C86E112F3}"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4AE6F5A6-DC2F-4841-893C-98DDB4EB5764}"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05561D88-1B37-0148-A881-16AF5E67333E}"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06FC3492-9757-483C-9A54-8D31332C9981}"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3F9125FA-DCB7-9B49-B353-F3D17FEE1064}"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6609F799-159E-4509-87F9-DF8CE003E75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E9C8A17-AD18-6741-91F8-3F41E91E5F7B}" type="datetime1">
              <a:rPr lang="en-US" smtClean="0"/>
              <a:t>12/11/12</a:t>
            </a:fld>
            <a:endParaRPr lang="id-ID"/>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id-ID"/>
          </a:p>
        </p:txBody>
      </p:sp>
      <p:sp>
        <p:nvSpPr>
          <p:cNvPr id="7" name="Slide Number Placeholder 6"/>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1E54F92-DC47-C742-B691-854CE5C46689}"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2FDA1ED6-CA2A-4BDD-B693-68409A5B8004}"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863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776054C2-4377-8F43-9611-E7033068E043}" type="datetime1">
              <a:rPr lang="en-US" smtClean="0"/>
              <a:t>12/11/12</a:t>
            </a:fld>
            <a:endParaRPr lang="en-US"/>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en-US"/>
          </a:p>
        </p:txBody>
      </p:sp>
      <p:sp>
        <p:nvSpPr>
          <p:cNvPr id="7" name="Slide Number Placeholder 6"/>
          <p:cNvSpPr>
            <a:spLocks noGrp="1"/>
          </p:cNvSpPr>
          <p:nvPr>
            <p:ph type="sldNum" sz="quarter" idx="12"/>
          </p:nvPr>
        </p:nvSpPr>
        <p:spPr/>
        <p:txBody>
          <a:bodyPr/>
          <a:lstStyle>
            <a:lvl1pPr>
              <a:defRPr/>
            </a:lvl1pPr>
          </a:lstStyle>
          <a:p>
            <a:fld id="{96951468-E1CB-4E34-8577-3C701C294F43}"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0BE16E70-9050-FA40-BDA0-F4DFA55D5EC6}" type="datetime1">
              <a:rPr lang="en-US" smtClean="0"/>
              <a:t>12/11/12</a:t>
            </a:fld>
            <a:endParaRPr lang="en-US"/>
          </a:p>
        </p:txBody>
      </p:sp>
      <p:sp>
        <p:nvSpPr>
          <p:cNvPr id="8" name="Footer Placeholder 7"/>
          <p:cNvSpPr>
            <a:spLocks noGrp="1"/>
          </p:cNvSpPr>
          <p:nvPr>
            <p:ph type="ftr" sz="quarter" idx="11"/>
          </p:nvPr>
        </p:nvSpPr>
        <p:spPr/>
        <p:txBody>
          <a:bodyPr/>
          <a:lstStyle>
            <a:lvl1pPr>
              <a:defRPr/>
            </a:lvl1pPr>
          </a:lstStyle>
          <a:p>
            <a:r>
              <a:rPr lang="en-US" smtClean="0"/>
              <a:t>Extreme Programming</a:t>
            </a:r>
            <a:endParaRPr lang="en-US"/>
          </a:p>
        </p:txBody>
      </p:sp>
      <p:sp>
        <p:nvSpPr>
          <p:cNvPr id="9" name="Slide Number Placeholder 8"/>
          <p:cNvSpPr>
            <a:spLocks noGrp="1"/>
          </p:cNvSpPr>
          <p:nvPr>
            <p:ph type="sldNum" sz="quarter" idx="12"/>
          </p:nvPr>
        </p:nvSpPr>
        <p:spPr/>
        <p:txBody>
          <a:bodyPr/>
          <a:lstStyle>
            <a:lvl1pPr>
              <a:defRPr/>
            </a:lvl1pPr>
          </a:lstStyle>
          <a:p>
            <a:fld id="{41DD7826-296C-4214-AB33-196DED4962BF}"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D39404B7-443F-6F44-ABF4-5E2BC0E0C10A}" type="datetime1">
              <a:rPr lang="en-US" smtClean="0"/>
              <a:t>12/11/12</a:t>
            </a:fld>
            <a:endParaRPr lang="en-US"/>
          </a:p>
        </p:txBody>
      </p:sp>
      <p:sp>
        <p:nvSpPr>
          <p:cNvPr id="4" name="Footer Placeholder 3"/>
          <p:cNvSpPr>
            <a:spLocks noGrp="1"/>
          </p:cNvSpPr>
          <p:nvPr>
            <p:ph type="ftr" sz="quarter" idx="11"/>
          </p:nvPr>
        </p:nvSpPr>
        <p:spPr/>
        <p:txBody>
          <a:bodyPr/>
          <a:lstStyle>
            <a:lvl1pPr>
              <a:defRPr/>
            </a:lvl1pPr>
          </a:lstStyle>
          <a:p>
            <a:r>
              <a:rPr lang="en-US" smtClean="0"/>
              <a:t>Extreme Programming</a:t>
            </a:r>
            <a:endParaRPr lang="en-US"/>
          </a:p>
        </p:txBody>
      </p:sp>
      <p:sp>
        <p:nvSpPr>
          <p:cNvPr id="5" name="Slide Number Placeholder 4"/>
          <p:cNvSpPr>
            <a:spLocks noGrp="1"/>
          </p:cNvSpPr>
          <p:nvPr>
            <p:ph type="sldNum" sz="quarter" idx="12"/>
          </p:nvPr>
        </p:nvSpPr>
        <p:spPr/>
        <p:txBody>
          <a:bodyPr/>
          <a:lstStyle>
            <a:lvl1pPr>
              <a:defRPr/>
            </a:lvl1pPr>
          </a:lstStyle>
          <a:p>
            <a:fld id="{62F3C2DB-AFF9-4D83-AEAC-0E94CFB5BAD7}"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B0E90B4-25E7-2447-AF88-CA9648712BEB}" type="datetime1">
              <a:rPr lang="en-US" smtClean="0"/>
              <a:t>12/11/12</a:t>
            </a:fld>
            <a:endParaRPr lang="en-US"/>
          </a:p>
        </p:txBody>
      </p:sp>
      <p:sp>
        <p:nvSpPr>
          <p:cNvPr id="3" name="Footer Placeholder 2"/>
          <p:cNvSpPr>
            <a:spLocks noGrp="1"/>
          </p:cNvSpPr>
          <p:nvPr>
            <p:ph type="ftr" sz="quarter" idx="11"/>
          </p:nvPr>
        </p:nvSpPr>
        <p:spPr/>
        <p:txBody>
          <a:bodyPr/>
          <a:lstStyle>
            <a:lvl1pPr>
              <a:defRPr/>
            </a:lvl1pPr>
          </a:lstStyle>
          <a:p>
            <a:r>
              <a:rPr lang="en-US" smtClean="0"/>
              <a:t>Extreme Programming</a:t>
            </a:r>
            <a:endParaRPr lang="en-US"/>
          </a:p>
        </p:txBody>
      </p:sp>
      <p:sp>
        <p:nvSpPr>
          <p:cNvPr id="4" name="Slide Number Placeholder 3"/>
          <p:cNvSpPr>
            <a:spLocks noGrp="1"/>
          </p:cNvSpPr>
          <p:nvPr>
            <p:ph type="sldNum" sz="quarter" idx="12"/>
          </p:nvPr>
        </p:nvSpPr>
        <p:spPr/>
        <p:txBody>
          <a:bodyPr/>
          <a:lstStyle>
            <a:lvl1pPr>
              <a:defRPr/>
            </a:lvl1pPr>
          </a:lstStyle>
          <a:p>
            <a:fld id="{373B8B24-435F-4F9F-8FCA-F464E39E74B1}"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8BB41C3-83B7-684F-A10A-1D58E27D791D}" type="datetime1">
              <a:rPr lang="en-US" smtClean="0"/>
              <a:t>12/11/12</a:t>
            </a:fld>
            <a:endParaRPr lang="en-US"/>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en-US"/>
          </a:p>
        </p:txBody>
      </p:sp>
      <p:sp>
        <p:nvSpPr>
          <p:cNvPr id="7" name="Slide Number Placeholder 6"/>
          <p:cNvSpPr>
            <a:spLocks noGrp="1"/>
          </p:cNvSpPr>
          <p:nvPr>
            <p:ph type="sldNum" sz="quarter" idx="12"/>
          </p:nvPr>
        </p:nvSpPr>
        <p:spPr/>
        <p:txBody>
          <a:bodyPr/>
          <a:lstStyle>
            <a:lvl1pPr>
              <a:defRPr/>
            </a:lvl1pPr>
          </a:lstStyle>
          <a:p>
            <a:fld id="{E4F65CC6-5AEC-455C-A6DD-02D023692B5A}"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5F2118C-9307-C94C-B977-FA4360C52AED}" type="datetime1">
              <a:rPr lang="en-US" smtClean="0"/>
              <a:t>12/11/12</a:t>
            </a:fld>
            <a:endParaRPr lang="en-US"/>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en-US"/>
          </a:p>
        </p:txBody>
      </p:sp>
      <p:sp>
        <p:nvSpPr>
          <p:cNvPr id="7" name="Slide Number Placeholder 6"/>
          <p:cNvSpPr>
            <a:spLocks noGrp="1"/>
          </p:cNvSpPr>
          <p:nvPr>
            <p:ph type="sldNum" sz="quarter" idx="12"/>
          </p:nvPr>
        </p:nvSpPr>
        <p:spPr/>
        <p:txBody>
          <a:bodyPr/>
          <a:lstStyle>
            <a:lvl1pPr>
              <a:defRPr/>
            </a:lvl1pPr>
          </a:lstStyle>
          <a:p>
            <a:fld id="{4B7C7FE1-7D0F-4881-B6A7-6196F5A57E5C}"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41386D08-1524-F04E-9DC3-A069D85AB35F}"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8D5B0141-CEC1-432C-8632-D2F6AF58FCC9}"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E61D89FD-0E37-6D49-9FE0-EAEC98C3FFA8}"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B6D610ED-45C8-4CCD-A162-D6CC3D7E5C53}"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AA443907-3316-DB45-8862-8FDCBE8576A6}"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73AB4D13-7A4C-47C7-8221-C78A1E4E4A5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1F035F5-7258-8648-9B91-2965D8012220}" type="datetime1">
              <a:rPr lang="en-US" smtClean="0"/>
              <a:t>12/11/12</a:t>
            </a:fld>
            <a:endParaRPr lang="id-ID"/>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id-ID"/>
          </a:p>
        </p:txBody>
      </p:sp>
      <p:sp>
        <p:nvSpPr>
          <p:cNvPr id="7" name="Slide Number Placeholder 6"/>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1F451A2C-0128-5043-A9A4-9FD54B8A66EE}"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997F81CE-0FA4-49B0-8B54-5ED8A4BE4BCA}" type="slidenum">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5DA0EE2-16D3-784E-853A-E7C76BC1C657}"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183896DA-CA9D-4F09-8AE6-55F9B85BD540}" type="slidenum">
              <a:rPr lang="en-US"/>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28956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28956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CE7E832C-C1C0-3F4E-BBB0-9725298C448C}" type="datetime1">
              <a:rPr lang="en-US" smtClean="0"/>
              <a:t>12/11/12</a:t>
            </a:fld>
            <a:endParaRPr lang="en-US"/>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en-US"/>
          </a:p>
        </p:txBody>
      </p:sp>
      <p:sp>
        <p:nvSpPr>
          <p:cNvPr id="7" name="Slide Number Placeholder 6"/>
          <p:cNvSpPr>
            <a:spLocks noGrp="1"/>
          </p:cNvSpPr>
          <p:nvPr>
            <p:ph type="sldNum" sz="quarter" idx="12"/>
          </p:nvPr>
        </p:nvSpPr>
        <p:spPr/>
        <p:txBody>
          <a:bodyPr/>
          <a:lstStyle>
            <a:lvl1pPr>
              <a:defRPr/>
            </a:lvl1pPr>
          </a:lstStyle>
          <a:p>
            <a:fld id="{AAA0D196-B7AC-498C-ABF3-E014A405EC38}" type="slidenum">
              <a:rPr lang="en-US"/>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08735C13-8CDB-F840-965B-6793626D49CC}" type="datetime1">
              <a:rPr lang="en-US" smtClean="0"/>
              <a:t>12/11/12</a:t>
            </a:fld>
            <a:endParaRPr lang="en-US"/>
          </a:p>
        </p:txBody>
      </p:sp>
      <p:sp>
        <p:nvSpPr>
          <p:cNvPr id="8" name="Footer Placeholder 7"/>
          <p:cNvSpPr>
            <a:spLocks noGrp="1"/>
          </p:cNvSpPr>
          <p:nvPr>
            <p:ph type="ftr" sz="quarter" idx="11"/>
          </p:nvPr>
        </p:nvSpPr>
        <p:spPr/>
        <p:txBody>
          <a:bodyPr/>
          <a:lstStyle>
            <a:lvl1pPr>
              <a:defRPr/>
            </a:lvl1pPr>
          </a:lstStyle>
          <a:p>
            <a:r>
              <a:rPr lang="en-US" smtClean="0"/>
              <a:t>Extreme Programming</a:t>
            </a:r>
            <a:endParaRPr lang="en-US"/>
          </a:p>
        </p:txBody>
      </p:sp>
      <p:sp>
        <p:nvSpPr>
          <p:cNvPr id="9" name="Slide Number Placeholder 8"/>
          <p:cNvSpPr>
            <a:spLocks noGrp="1"/>
          </p:cNvSpPr>
          <p:nvPr>
            <p:ph type="sldNum" sz="quarter" idx="12"/>
          </p:nvPr>
        </p:nvSpPr>
        <p:spPr/>
        <p:txBody>
          <a:bodyPr/>
          <a:lstStyle>
            <a:lvl1pPr>
              <a:defRPr/>
            </a:lvl1pPr>
          </a:lstStyle>
          <a:p>
            <a:fld id="{B8965180-1432-41A2-BB70-A00C4258E3C7}" type="slidenum">
              <a:rPr lang="en-US"/>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2C4C4AC0-973A-AA4A-9ED1-C49739771BE3}" type="datetime1">
              <a:rPr lang="en-US" smtClean="0"/>
              <a:t>12/11/12</a:t>
            </a:fld>
            <a:endParaRPr lang="en-US"/>
          </a:p>
        </p:txBody>
      </p:sp>
      <p:sp>
        <p:nvSpPr>
          <p:cNvPr id="4" name="Footer Placeholder 3"/>
          <p:cNvSpPr>
            <a:spLocks noGrp="1"/>
          </p:cNvSpPr>
          <p:nvPr>
            <p:ph type="ftr" sz="quarter" idx="11"/>
          </p:nvPr>
        </p:nvSpPr>
        <p:spPr/>
        <p:txBody>
          <a:bodyPr/>
          <a:lstStyle>
            <a:lvl1pPr>
              <a:defRPr/>
            </a:lvl1pPr>
          </a:lstStyle>
          <a:p>
            <a:r>
              <a:rPr lang="en-US" smtClean="0"/>
              <a:t>Extreme Programming</a:t>
            </a:r>
            <a:endParaRPr lang="en-US"/>
          </a:p>
        </p:txBody>
      </p:sp>
      <p:sp>
        <p:nvSpPr>
          <p:cNvPr id="5" name="Slide Number Placeholder 4"/>
          <p:cNvSpPr>
            <a:spLocks noGrp="1"/>
          </p:cNvSpPr>
          <p:nvPr>
            <p:ph type="sldNum" sz="quarter" idx="12"/>
          </p:nvPr>
        </p:nvSpPr>
        <p:spPr/>
        <p:txBody>
          <a:bodyPr/>
          <a:lstStyle>
            <a:lvl1pPr>
              <a:defRPr/>
            </a:lvl1pPr>
          </a:lstStyle>
          <a:p>
            <a:fld id="{BD6257F2-B763-465B-BF5F-A2CFF33FB668}" type="slidenum">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8E8996C-98DE-334B-B54D-26E60B7785EF}" type="datetime1">
              <a:rPr lang="en-US" smtClean="0"/>
              <a:t>12/11/12</a:t>
            </a:fld>
            <a:endParaRPr lang="en-US"/>
          </a:p>
        </p:txBody>
      </p:sp>
      <p:sp>
        <p:nvSpPr>
          <p:cNvPr id="3" name="Footer Placeholder 2"/>
          <p:cNvSpPr>
            <a:spLocks noGrp="1"/>
          </p:cNvSpPr>
          <p:nvPr>
            <p:ph type="ftr" sz="quarter" idx="11"/>
          </p:nvPr>
        </p:nvSpPr>
        <p:spPr/>
        <p:txBody>
          <a:bodyPr/>
          <a:lstStyle>
            <a:lvl1pPr>
              <a:defRPr/>
            </a:lvl1pPr>
          </a:lstStyle>
          <a:p>
            <a:r>
              <a:rPr lang="en-US" smtClean="0"/>
              <a:t>Extreme Programming</a:t>
            </a:r>
            <a:endParaRPr lang="en-US"/>
          </a:p>
        </p:txBody>
      </p:sp>
      <p:sp>
        <p:nvSpPr>
          <p:cNvPr id="4" name="Slide Number Placeholder 3"/>
          <p:cNvSpPr>
            <a:spLocks noGrp="1"/>
          </p:cNvSpPr>
          <p:nvPr>
            <p:ph type="sldNum" sz="quarter" idx="12"/>
          </p:nvPr>
        </p:nvSpPr>
        <p:spPr/>
        <p:txBody>
          <a:bodyPr/>
          <a:lstStyle>
            <a:lvl1pPr>
              <a:defRPr/>
            </a:lvl1pPr>
          </a:lstStyle>
          <a:p>
            <a:fld id="{8FFFD81D-CBBD-4F79-88C0-42BA0D405687}"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B572DBF-20D0-AA44-A6F8-4D156FFC1B9A}" type="datetime1">
              <a:rPr lang="en-US" smtClean="0"/>
              <a:t>12/11/12</a:t>
            </a:fld>
            <a:endParaRPr lang="en-US"/>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en-US"/>
          </a:p>
        </p:txBody>
      </p:sp>
      <p:sp>
        <p:nvSpPr>
          <p:cNvPr id="7" name="Slide Number Placeholder 6"/>
          <p:cNvSpPr>
            <a:spLocks noGrp="1"/>
          </p:cNvSpPr>
          <p:nvPr>
            <p:ph type="sldNum" sz="quarter" idx="12"/>
          </p:nvPr>
        </p:nvSpPr>
        <p:spPr/>
        <p:txBody>
          <a:bodyPr/>
          <a:lstStyle>
            <a:lvl1pPr>
              <a:defRPr/>
            </a:lvl1pPr>
          </a:lstStyle>
          <a:p>
            <a:fld id="{CD1BCD99-3A5B-4122-AE88-6B98E0FC6417}" type="slidenum">
              <a:rPr 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7CA814E-8C98-C64D-827F-58D65038DF12}" type="datetime1">
              <a:rPr lang="en-US" smtClean="0"/>
              <a:t>12/11/12</a:t>
            </a:fld>
            <a:endParaRPr lang="en-US"/>
          </a:p>
        </p:txBody>
      </p:sp>
      <p:sp>
        <p:nvSpPr>
          <p:cNvPr id="6" name="Footer Placeholder 5"/>
          <p:cNvSpPr>
            <a:spLocks noGrp="1"/>
          </p:cNvSpPr>
          <p:nvPr>
            <p:ph type="ftr" sz="quarter" idx="11"/>
          </p:nvPr>
        </p:nvSpPr>
        <p:spPr/>
        <p:txBody>
          <a:bodyPr/>
          <a:lstStyle>
            <a:lvl1pPr>
              <a:defRPr/>
            </a:lvl1pPr>
          </a:lstStyle>
          <a:p>
            <a:r>
              <a:rPr lang="en-US" smtClean="0"/>
              <a:t>Extreme Programming</a:t>
            </a:r>
            <a:endParaRPr lang="en-US"/>
          </a:p>
        </p:txBody>
      </p:sp>
      <p:sp>
        <p:nvSpPr>
          <p:cNvPr id="7" name="Slide Number Placeholder 6"/>
          <p:cNvSpPr>
            <a:spLocks noGrp="1"/>
          </p:cNvSpPr>
          <p:nvPr>
            <p:ph type="sldNum" sz="quarter" idx="12"/>
          </p:nvPr>
        </p:nvSpPr>
        <p:spPr/>
        <p:txBody>
          <a:bodyPr/>
          <a:lstStyle>
            <a:lvl1pPr>
              <a:defRPr/>
            </a:lvl1pPr>
          </a:lstStyle>
          <a:p>
            <a:fld id="{F8C46421-154E-49DC-8A1F-D516BE015055}" type="slidenum">
              <a:rPr 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F08AB109-1A40-7149-931A-568711FB424F}"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B004AD6E-F4D5-4E38-94F8-6D04EF44FC72}" type="slidenum">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221163"/>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1752600"/>
            <a:ext cx="6019800" cy="4221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EE7FA3BC-6C27-914B-B379-0B2AAD9D300F}" type="datetime1">
              <a:rPr lang="en-US" smtClean="0"/>
              <a:t>12/11/12</a:t>
            </a:fld>
            <a:endParaRPr lang="en-US"/>
          </a:p>
        </p:txBody>
      </p:sp>
      <p:sp>
        <p:nvSpPr>
          <p:cNvPr id="5" name="Footer Placeholder 4"/>
          <p:cNvSpPr>
            <a:spLocks noGrp="1"/>
          </p:cNvSpPr>
          <p:nvPr>
            <p:ph type="ftr" sz="quarter" idx="11"/>
          </p:nvPr>
        </p:nvSpPr>
        <p:spPr/>
        <p:txBody>
          <a:bodyPr/>
          <a:lstStyle>
            <a:lvl1pPr>
              <a:defRPr/>
            </a:lvl1pPr>
          </a:lstStyle>
          <a:p>
            <a:r>
              <a:rPr lang="en-US" smtClean="0"/>
              <a:t>Extreme Programming</a:t>
            </a:r>
            <a:endParaRPr lang="en-US"/>
          </a:p>
        </p:txBody>
      </p:sp>
      <p:sp>
        <p:nvSpPr>
          <p:cNvPr id="6" name="Slide Number Placeholder 5"/>
          <p:cNvSpPr>
            <a:spLocks noGrp="1"/>
          </p:cNvSpPr>
          <p:nvPr>
            <p:ph type="sldNum" sz="quarter" idx="12"/>
          </p:nvPr>
        </p:nvSpPr>
        <p:spPr/>
        <p:txBody>
          <a:bodyPr/>
          <a:lstStyle>
            <a:lvl1pPr>
              <a:defRPr/>
            </a:lvl1pPr>
          </a:lstStyle>
          <a:p>
            <a:fld id="{16C68999-B807-4A18-A0DC-A64B67678B3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4.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5.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6.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7.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8.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9.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7A89194-DEF9-9C45-92EE-2A16E3BD1813}" type="datetime1">
              <a:rPr lang="en-US" smtClean="0"/>
              <a:t>12/11/12</a:t>
            </a:fld>
            <a:endParaRPr lang="id-ID"/>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Extreme Programming</a:t>
            </a:r>
            <a:endParaRPr lang="id-ID"/>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8F74BCF-3774-4BF8-80E8-6AB7427A9733}"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18605BB-540F-E44A-81BA-6238AEEDAE32}" type="datetime1">
              <a:rPr lang="en-US" smtClean="0"/>
              <a:t>12/11/12</a:t>
            </a:fld>
            <a:endParaRPr lang="id-ID"/>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Extreme Programming</a:t>
            </a:r>
            <a:endParaRPr lang="id-ID"/>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8F74BCF-3774-4BF8-80E8-6AB7427A9733}"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838200" y="1600200"/>
            <a:ext cx="7543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EBB7685-6A96-104B-A037-0342D5B0B19B}" type="datetime1">
              <a:rPr lang="en-US" smtClean="0"/>
              <a:t>12/11/12</a:t>
            </a:fld>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Extreme Programming</a:t>
            </a: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CAF0888-0CD5-43D4-8F41-DFE9FFE9E7E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752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2895600"/>
            <a:ext cx="8229600" cy="3078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4E79670D-72F2-5648-B82C-DA44DB7B8E5F}" type="datetime1">
              <a:rPr lang="en-US" smtClean="0"/>
              <a:t>12/11/12</a:t>
            </a:fld>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Extreme Programming</a:t>
            </a: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C6E3B22-A2C2-4012-935A-6EBA29B749F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F34EBFCF-CC55-7D45-9929-DD79C6525371}" type="datetime1">
              <a:rPr lang="en-US" smtClean="0"/>
              <a:t>12/11/12</a:t>
            </a:fld>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Extreme Programming</a:t>
            </a:r>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1D60F0C-FD4D-4F48-80A6-DEFCCDC6471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838200" y="1600200"/>
            <a:ext cx="7543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BBC91D0-3B29-7E44-B992-0F01F6E3FEEC}" type="datetime1">
              <a:rPr lang="en-US" smtClean="0"/>
              <a:t>12/11/12</a:t>
            </a:fld>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Extreme Programming</a:t>
            </a:r>
            <a:endParaRPr lang="en-U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4B435F4-379C-4D0F-8B6F-C5A93B31A06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1752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2895600"/>
            <a:ext cx="8229600" cy="3078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14BA529-DDDF-CB4C-8013-471506C68724}" type="datetime1">
              <a:rPr lang="en-US" smtClean="0"/>
              <a:t>12/11/12</a:t>
            </a:fld>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Extreme Programming</a:t>
            </a:r>
            <a:endParaRPr lang="en-US"/>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850225-D9B3-405D-B8C1-3312F981C48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F855FB3-718E-AE41-BD7D-7BD0907643FD}" type="datetime1">
              <a:rPr lang="en-US" smtClean="0"/>
              <a:t>12/11/12</a:t>
            </a:fld>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Extreme Programming</a:t>
            </a:r>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9D4E52A-41E6-4A13-A54F-C4DB6DC385D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838200" y="1600200"/>
            <a:ext cx="7543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F79BF71-7502-6A4D-B930-6AAB8D4DC14E}" type="datetime1">
              <a:rPr lang="en-US" smtClean="0"/>
              <a:t>12/11/12</a:t>
            </a:fld>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Extreme Programming</a:t>
            </a:r>
            <a:endParaRPr lang="en-U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D326944-7D05-4B55-A8B5-D3FF6160FD9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1752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2895600"/>
            <a:ext cx="8229600" cy="3078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B6526BFF-DD73-8647-999F-33C8BDC219C7}" type="datetime1">
              <a:rPr lang="en-US" smtClean="0"/>
              <a:t>12/11/12</a:t>
            </a:fld>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Extreme Programming</a:t>
            </a: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5516D50-6668-4890-A2BB-387675DBCCA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image" Target="../media/image1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image" Target="../media/image1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id-ID" dirty="0"/>
          </a:p>
        </p:txBody>
      </p:sp>
      <p:sp>
        <p:nvSpPr>
          <p:cNvPr id="2" name="Title 1"/>
          <p:cNvSpPr>
            <a:spLocks noGrp="1"/>
          </p:cNvSpPr>
          <p:nvPr>
            <p:ph type="ctrTitle"/>
          </p:nvPr>
        </p:nvSpPr>
        <p:spPr/>
        <p:txBody>
          <a:bodyPr/>
          <a:lstStyle/>
          <a:p>
            <a:r>
              <a:rPr lang="id-ID" dirty="0" smtClean="0"/>
              <a:t>Extreme Programming (XP)</a:t>
            </a:r>
            <a:endParaRPr lang="id-ID"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Contoh</a:t>
            </a:r>
            <a:r>
              <a:rPr lang="en-US" dirty="0" smtClean="0"/>
              <a:t> “task cards” </a:t>
            </a:r>
            <a:r>
              <a:rPr lang="en-US" dirty="0" err="1" smtClean="0"/>
              <a:t>untuk</a:t>
            </a:r>
            <a:r>
              <a:rPr lang="en-US" dirty="0" smtClean="0"/>
              <a:t> prescribing medication</a:t>
            </a:r>
            <a:endParaRPr lang="en-US" dirty="0"/>
          </a:p>
        </p:txBody>
      </p:sp>
      <p:sp>
        <p:nvSpPr>
          <p:cNvPr id="3" name="Date Placeholder 2"/>
          <p:cNvSpPr>
            <a:spLocks noGrp="1"/>
          </p:cNvSpPr>
          <p:nvPr>
            <p:ph type="dt" sz="half" idx="10"/>
          </p:nvPr>
        </p:nvSpPr>
        <p:spPr/>
        <p:txBody>
          <a:bodyPr/>
          <a:lstStyle/>
          <a:p>
            <a:fld id="{FA9AC8CE-744E-4849-8AB0-65BF896B8559}" type="datetime1">
              <a:rPr lang="en-US" smtClean="0"/>
              <a:t>12/11/12</a:t>
            </a:fld>
            <a:endParaRPr lang="id-ID"/>
          </a:p>
        </p:txBody>
      </p:sp>
      <p:sp>
        <p:nvSpPr>
          <p:cNvPr id="4" name="Footer Placeholder 3"/>
          <p:cNvSpPr>
            <a:spLocks noGrp="1"/>
          </p:cNvSpPr>
          <p:nvPr>
            <p:ph type="ftr" sz="quarter" idx="11"/>
          </p:nvPr>
        </p:nvSpPr>
        <p:spPr/>
        <p:txBody>
          <a:bodyPr/>
          <a:lstStyle/>
          <a:p>
            <a:r>
              <a:rPr lang="en-US" smtClean="0"/>
              <a:t>Extreme Programming</a:t>
            </a:r>
            <a:endParaRPr lang="id-ID"/>
          </a:p>
        </p:txBody>
      </p:sp>
      <p:sp>
        <p:nvSpPr>
          <p:cNvPr id="5" name="Slide Number Placeholder 4"/>
          <p:cNvSpPr>
            <a:spLocks noGrp="1"/>
          </p:cNvSpPr>
          <p:nvPr>
            <p:ph type="sldNum" sz="quarter" idx="12"/>
          </p:nvPr>
        </p:nvSpPr>
        <p:spPr/>
        <p:txBody>
          <a:bodyPr/>
          <a:lstStyle/>
          <a:p>
            <a:fld id="{28F74BCF-3774-4BF8-80E8-6AB7427A9733}" type="slidenum">
              <a:rPr lang="id-ID" smtClean="0"/>
              <a:pPr/>
              <a:t>10</a:t>
            </a:fld>
            <a:endParaRPr lang="id-ID"/>
          </a:p>
        </p:txBody>
      </p:sp>
      <p:pic>
        <p:nvPicPr>
          <p:cNvPr id="7" name="Picture 6" descr="3.6 TaskCards.eps"/>
          <p:cNvPicPr>
            <a:picLocks noChangeAspect="1"/>
          </p:cNvPicPr>
          <p:nvPr/>
        </p:nvPicPr>
        <p:blipFill>
          <a:blip r:embed="rId2"/>
          <a:stretch>
            <a:fillRect/>
          </a:stretch>
        </p:blipFill>
        <p:spPr>
          <a:xfrm>
            <a:off x="1333382" y="1760870"/>
            <a:ext cx="6417050" cy="4518673"/>
          </a:xfrm>
          <a:prstGeom prst="rect">
            <a:avLst/>
          </a:prstGeom>
        </p:spPr>
      </p:pic>
    </p:spTree>
    <p:extLst>
      <p:ext uri="{BB962C8B-B14F-4D97-AF65-F5344CB8AC3E}">
        <p14:creationId xmlns:p14="http://schemas.microsoft.com/office/powerpoint/2010/main" val="37890754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Refactoring</a:t>
            </a:r>
            <a:endParaRPr lang="en-US" dirty="0"/>
          </a:p>
        </p:txBody>
      </p:sp>
      <p:sp>
        <p:nvSpPr>
          <p:cNvPr id="3" name="Date Placeholder 2"/>
          <p:cNvSpPr>
            <a:spLocks noGrp="1"/>
          </p:cNvSpPr>
          <p:nvPr>
            <p:ph type="dt" sz="half" idx="10"/>
          </p:nvPr>
        </p:nvSpPr>
        <p:spPr/>
        <p:txBody>
          <a:bodyPr/>
          <a:lstStyle/>
          <a:p>
            <a:fld id="{FA9AC8CE-744E-4849-8AB0-65BF896B8559}" type="datetime1">
              <a:rPr lang="en-US" smtClean="0"/>
              <a:t>12/11/12</a:t>
            </a:fld>
            <a:endParaRPr lang="id-ID"/>
          </a:p>
        </p:txBody>
      </p:sp>
      <p:sp>
        <p:nvSpPr>
          <p:cNvPr id="4" name="Footer Placeholder 3"/>
          <p:cNvSpPr>
            <a:spLocks noGrp="1"/>
          </p:cNvSpPr>
          <p:nvPr>
            <p:ph type="ftr" sz="quarter" idx="11"/>
          </p:nvPr>
        </p:nvSpPr>
        <p:spPr/>
        <p:txBody>
          <a:bodyPr/>
          <a:lstStyle/>
          <a:p>
            <a:r>
              <a:rPr lang="en-US" smtClean="0"/>
              <a:t>Extreme Programming</a:t>
            </a:r>
            <a:endParaRPr lang="id-ID"/>
          </a:p>
        </p:txBody>
      </p:sp>
      <p:sp>
        <p:nvSpPr>
          <p:cNvPr id="5" name="Slide Number Placeholder 4"/>
          <p:cNvSpPr>
            <a:spLocks noGrp="1"/>
          </p:cNvSpPr>
          <p:nvPr>
            <p:ph type="sldNum" sz="quarter" idx="12"/>
          </p:nvPr>
        </p:nvSpPr>
        <p:spPr/>
        <p:txBody>
          <a:bodyPr/>
          <a:lstStyle/>
          <a:p>
            <a:fld id="{28F74BCF-3774-4BF8-80E8-6AB7427A9733}" type="slidenum">
              <a:rPr lang="id-ID" smtClean="0"/>
              <a:pPr/>
              <a:t>11</a:t>
            </a:fld>
            <a:endParaRPr lang="id-ID"/>
          </a:p>
        </p:txBody>
      </p:sp>
      <p:sp>
        <p:nvSpPr>
          <p:cNvPr id="6" name="Content Placeholder 5"/>
          <p:cNvSpPr>
            <a:spLocks noGrp="1"/>
          </p:cNvSpPr>
          <p:nvPr>
            <p:ph sz="quarter" idx="1"/>
          </p:nvPr>
        </p:nvSpPr>
        <p:spPr/>
        <p:txBody>
          <a:bodyPr>
            <a:normAutofit lnSpcReduction="10000"/>
          </a:bodyPr>
          <a:lstStyle/>
          <a:p>
            <a:r>
              <a:rPr lang="en-US" dirty="0" smtClean="0"/>
              <a:t>Tim programmer </a:t>
            </a:r>
            <a:r>
              <a:rPr lang="en-US" dirty="0" err="1" smtClean="0"/>
              <a:t>mencari</a:t>
            </a:r>
            <a:r>
              <a:rPr lang="en-US" dirty="0" smtClean="0"/>
              <a:t> </a:t>
            </a:r>
            <a:r>
              <a:rPr lang="en-US" dirty="0" err="1" smtClean="0"/>
              <a:t>kemungkinan</a:t>
            </a:r>
            <a:r>
              <a:rPr lang="en-US" dirty="0" smtClean="0"/>
              <a:t> </a:t>
            </a:r>
            <a:r>
              <a:rPr lang="en-US" dirty="0" err="1" smtClean="0"/>
              <a:t>untuk</a:t>
            </a:r>
            <a:r>
              <a:rPr lang="en-US" dirty="0" smtClean="0"/>
              <a:t> </a:t>
            </a:r>
            <a:r>
              <a:rPr lang="en-US" dirty="0" err="1" smtClean="0"/>
              <a:t>meningkatkan</a:t>
            </a:r>
            <a:r>
              <a:rPr lang="en-US" dirty="0" smtClean="0"/>
              <a:t> </a:t>
            </a:r>
            <a:r>
              <a:rPr lang="en-US" dirty="0" err="1" smtClean="0"/>
              <a:t>kualitas</a:t>
            </a:r>
            <a:r>
              <a:rPr lang="en-US" dirty="0" smtClean="0"/>
              <a:t> PL </a:t>
            </a:r>
            <a:r>
              <a:rPr lang="en-US" dirty="0" err="1" smtClean="0"/>
              <a:t>meskipun</a:t>
            </a:r>
            <a:r>
              <a:rPr lang="en-US" dirty="0" smtClean="0"/>
              <a:t> </a:t>
            </a:r>
            <a:r>
              <a:rPr lang="en-US" dirty="0" err="1" smtClean="0"/>
              <a:t>tidak</a:t>
            </a:r>
            <a:r>
              <a:rPr lang="en-US" dirty="0" smtClean="0"/>
              <a:t> </a:t>
            </a:r>
            <a:r>
              <a:rPr lang="en-US" dirty="0" err="1" smtClean="0"/>
              <a:t>ada</a:t>
            </a:r>
            <a:r>
              <a:rPr lang="en-US" dirty="0" smtClean="0"/>
              <a:t> </a:t>
            </a:r>
            <a:r>
              <a:rPr lang="en-US" dirty="0" err="1" smtClean="0"/>
              <a:t>kebutuhan</a:t>
            </a:r>
            <a:r>
              <a:rPr lang="en-US" dirty="0" smtClean="0"/>
              <a:t> </a:t>
            </a:r>
            <a:r>
              <a:rPr lang="en-US" dirty="0" err="1" smtClean="0"/>
              <a:t>mendesak</a:t>
            </a:r>
            <a:r>
              <a:rPr lang="en-US" dirty="0" smtClean="0"/>
              <a:t> </a:t>
            </a:r>
            <a:r>
              <a:rPr lang="en-US" dirty="0" err="1" smtClean="0"/>
              <a:t>untuk</a:t>
            </a:r>
            <a:r>
              <a:rPr lang="en-US" dirty="0" smtClean="0"/>
              <a:t> </a:t>
            </a:r>
            <a:r>
              <a:rPr lang="en-US" dirty="0" err="1" smtClean="0"/>
              <a:t>peningkatan</a:t>
            </a:r>
            <a:r>
              <a:rPr lang="en-US" dirty="0" smtClean="0"/>
              <a:t> </a:t>
            </a:r>
            <a:r>
              <a:rPr lang="en-US" dirty="0" err="1" smtClean="0"/>
              <a:t>kualitas</a:t>
            </a:r>
            <a:r>
              <a:rPr lang="en-US" dirty="0" smtClean="0"/>
              <a:t> PL.</a:t>
            </a:r>
          </a:p>
          <a:p>
            <a:r>
              <a:rPr lang="en-US" dirty="0" err="1" smtClean="0"/>
              <a:t>Membuat</a:t>
            </a:r>
            <a:r>
              <a:rPr lang="en-US" dirty="0" smtClean="0"/>
              <a:t> </a:t>
            </a:r>
            <a:r>
              <a:rPr lang="en-US" dirty="0" err="1" smtClean="0"/>
              <a:t>kode</a:t>
            </a:r>
            <a:r>
              <a:rPr lang="en-US" dirty="0" smtClean="0"/>
              <a:t> PL </a:t>
            </a:r>
            <a:r>
              <a:rPr lang="en-US" dirty="0" err="1" smtClean="0"/>
              <a:t>mudah</a:t>
            </a:r>
            <a:r>
              <a:rPr lang="en-US" dirty="0" smtClean="0"/>
              <a:t> </a:t>
            </a:r>
            <a:r>
              <a:rPr lang="en-US" dirty="0" err="1" smtClean="0"/>
              <a:t>dipahami</a:t>
            </a:r>
            <a:r>
              <a:rPr lang="en-US" dirty="0" smtClean="0"/>
              <a:t> </a:t>
            </a:r>
            <a:r>
              <a:rPr lang="en-US" dirty="0" err="1" smtClean="0"/>
              <a:t>sehingga</a:t>
            </a:r>
            <a:r>
              <a:rPr lang="en-US" dirty="0" smtClean="0"/>
              <a:t> </a:t>
            </a:r>
            <a:r>
              <a:rPr lang="en-US" dirty="0" err="1" smtClean="0"/>
              <a:t>mengurangi</a:t>
            </a:r>
            <a:r>
              <a:rPr lang="en-US" dirty="0" smtClean="0"/>
              <a:t> </a:t>
            </a:r>
            <a:r>
              <a:rPr lang="en-US" dirty="0" err="1" smtClean="0"/>
              <a:t>kebutuhan</a:t>
            </a:r>
            <a:r>
              <a:rPr lang="en-US" dirty="0" smtClean="0"/>
              <a:t> </a:t>
            </a:r>
            <a:r>
              <a:rPr lang="en-US" dirty="0" err="1" smtClean="0"/>
              <a:t>akan</a:t>
            </a:r>
            <a:r>
              <a:rPr lang="en-US" dirty="0" smtClean="0"/>
              <a:t> </a:t>
            </a:r>
            <a:r>
              <a:rPr lang="en-US" dirty="0" err="1" smtClean="0"/>
              <a:t>dokumentasi</a:t>
            </a:r>
            <a:r>
              <a:rPr lang="en-US" dirty="0" smtClean="0"/>
              <a:t> PL.</a:t>
            </a:r>
          </a:p>
          <a:p>
            <a:r>
              <a:rPr lang="en-US" dirty="0" err="1" smtClean="0"/>
              <a:t>Perubahan</a:t>
            </a:r>
            <a:r>
              <a:rPr lang="en-US" dirty="0" smtClean="0"/>
              <a:t> </a:t>
            </a:r>
            <a:r>
              <a:rPr lang="en-US" dirty="0" err="1" smtClean="0"/>
              <a:t>lebih</a:t>
            </a:r>
            <a:r>
              <a:rPr lang="en-US" dirty="0" smtClean="0"/>
              <a:t> </a:t>
            </a:r>
            <a:r>
              <a:rPr lang="en-US" dirty="0" err="1" smtClean="0"/>
              <a:t>mudah</a:t>
            </a:r>
            <a:r>
              <a:rPr lang="en-US" dirty="0" smtClean="0"/>
              <a:t> </a:t>
            </a:r>
            <a:r>
              <a:rPr lang="en-US" dirty="0" err="1" smtClean="0"/>
              <a:t>dilakukan</a:t>
            </a:r>
            <a:r>
              <a:rPr lang="en-US" dirty="0" smtClean="0"/>
              <a:t> </a:t>
            </a:r>
            <a:r>
              <a:rPr lang="en-US" dirty="0" err="1" smtClean="0"/>
              <a:t>karena</a:t>
            </a:r>
            <a:r>
              <a:rPr lang="en-US" dirty="0" smtClean="0"/>
              <a:t> </a:t>
            </a:r>
            <a:r>
              <a:rPr lang="en-US" dirty="0" err="1" smtClean="0"/>
              <a:t>kode</a:t>
            </a:r>
            <a:r>
              <a:rPr lang="en-US" dirty="0" smtClean="0"/>
              <a:t> yang </a:t>
            </a:r>
            <a:r>
              <a:rPr lang="en-US" dirty="0" err="1" smtClean="0"/>
              <a:t>terstruktur</a:t>
            </a:r>
            <a:r>
              <a:rPr lang="en-US" dirty="0" smtClean="0"/>
              <a:t> </a:t>
            </a:r>
            <a:r>
              <a:rPr lang="en-US" dirty="0" err="1" smtClean="0"/>
              <a:t>dan</a:t>
            </a:r>
            <a:r>
              <a:rPr lang="en-US" dirty="0" smtClean="0"/>
              <a:t> </a:t>
            </a:r>
            <a:r>
              <a:rPr lang="en-US" dirty="0" err="1" smtClean="0"/>
              <a:t>jelas</a:t>
            </a:r>
            <a:r>
              <a:rPr lang="en-US" dirty="0" smtClean="0"/>
              <a:t>.</a:t>
            </a:r>
          </a:p>
          <a:p>
            <a:r>
              <a:rPr lang="en-US" dirty="0" smtClean="0"/>
              <a:t>Akan </a:t>
            </a:r>
            <a:r>
              <a:rPr lang="en-US" dirty="0" err="1" smtClean="0"/>
              <a:t>tetapi</a:t>
            </a:r>
            <a:r>
              <a:rPr lang="en-US" dirty="0" smtClean="0"/>
              <a:t>, </a:t>
            </a:r>
            <a:r>
              <a:rPr lang="en-US" dirty="0" err="1" smtClean="0"/>
              <a:t>beberapa</a:t>
            </a:r>
            <a:r>
              <a:rPr lang="en-US" dirty="0" smtClean="0"/>
              <a:t> </a:t>
            </a:r>
            <a:r>
              <a:rPr lang="en-US" dirty="0" err="1" smtClean="0"/>
              <a:t>perubahan</a:t>
            </a:r>
            <a:r>
              <a:rPr lang="en-US" dirty="0" smtClean="0"/>
              <a:t> </a:t>
            </a:r>
            <a:r>
              <a:rPr lang="en-US" dirty="0" err="1" smtClean="0"/>
              <a:t>membutuhkan</a:t>
            </a:r>
            <a:r>
              <a:rPr lang="en-US" dirty="0" smtClean="0"/>
              <a:t> refactoring </a:t>
            </a:r>
            <a:r>
              <a:rPr lang="en-US" dirty="0" err="1" smtClean="0"/>
              <a:t>pada</a:t>
            </a:r>
            <a:r>
              <a:rPr lang="en-US" dirty="0" smtClean="0"/>
              <a:t> </a:t>
            </a:r>
            <a:r>
              <a:rPr lang="en-US" dirty="0" err="1" smtClean="0"/>
              <a:t>arsitektur</a:t>
            </a:r>
            <a:r>
              <a:rPr lang="en-US" dirty="0" smtClean="0"/>
              <a:t> </a:t>
            </a:r>
            <a:r>
              <a:rPr lang="en-US" dirty="0" err="1" smtClean="0"/>
              <a:t>dan</a:t>
            </a:r>
            <a:r>
              <a:rPr lang="en-US" dirty="0" smtClean="0"/>
              <a:t> </a:t>
            </a:r>
            <a:r>
              <a:rPr lang="en-US" dirty="0" err="1" smtClean="0"/>
              <a:t>membutuhkan</a:t>
            </a:r>
            <a:r>
              <a:rPr lang="en-US" dirty="0" smtClean="0"/>
              <a:t> </a:t>
            </a:r>
            <a:r>
              <a:rPr lang="en-US" dirty="0" err="1" smtClean="0"/>
              <a:t>usaha</a:t>
            </a:r>
            <a:r>
              <a:rPr lang="en-US" dirty="0" smtClean="0"/>
              <a:t> yang </a:t>
            </a:r>
            <a:r>
              <a:rPr lang="en-US" dirty="0" err="1" smtClean="0"/>
              <a:t>lebih</a:t>
            </a:r>
            <a:r>
              <a:rPr lang="en-US" dirty="0" smtClean="0"/>
              <a:t> </a:t>
            </a:r>
            <a:r>
              <a:rPr lang="en-US" dirty="0" err="1" smtClean="0"/>
              <a:t>besar</a:t>
            </a:r>
            <a:r>
              <a:rPr lang="en-US" dirty="0" smtClean="0"/>
              <a:t>.</a:t>
            </a:r>
            <a:endParaRPr lang="en-US" dirty="0"/>
          </a:p>
        </p:txBody>
      </p:sp>
    </p:spTree>
    <p:extLst>
      <p:ext uri="{BB962C8B-B14F-4D97-AF65-F5344CB8AC3E}">
        <p14:creationId xmlns:p14="http://schemas.microsoft.com/office/powerpoint/2010/main" val="257809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Contoh</a:t>
            </a:r>
            <a:r>
              <a:rPr lang="en-US" dirty="0" smtClean="0"/>
              <a:t> Refactoring</a:t>
            </a:r>
            <a:endParaRPr lang="en-US" dirty="0"/>
          </a:p>
        </p:txBody>
      </p:sp>
      <p:sp>
        <p:nvSpPr>
          <p:cNvPr id="3" name="Date Placeholder 2"/>
          <p:cNvSpPr>
            <a:spLocks noGrp="1"/>
          </p:cNvSpPr>
          <p:nvPr>
            <p:ph type="dt" sz="half" idx="10"/>
          </p:nvPr>
        </p:nvSpPr>
        <p:spPr/>
        <p:txBody>
          <a:bodyPr/>
          <a:lstStyle/>
          <a:p>
            <a:fld id="{FA9AC8CE-744E-4849-8AB0-65BF896B8559}" type="datetime1">
              <a:rPr lang="en-US" smtClean="0"/>
              <a:t>12/11/12</a:t>
            </a:fld>
            <a:endParaRPr lang="id-ID"/>
          </a:p>
        </p:txBody>
      </p:sp>
      <p:sp>
        <p:nvSpPr>
          <p:cNvPr id="4" name="Footer Placeholder 3"/>
          <p:cNvSpPr>
            <a:spLocks noGrp="1"/>
          </p:cNvSpPr>
          <p:nvPr>
            <p:ph type="ftr" sz="quarter" idx="11"/>
          </p:nvPr>
        </p:nvSpPr>
        <p:spPr/>
        <p:txBody>
          <a:bodyPr/>
          <a:lstStyle/>
          <a:p>
            <a:r>
              <a:rPr lang="en-US" smtClean="0"/>
              <a:t>Extreme Programming</a:t>
            </a:r>
            <a:endParaRPr lang="id-ID"/>
          </a:p>
        </p:txBody>
      </p:sp>
      <p:sp>
        <p:nvSpPr>
          <p:cNvPr id="5" name="Slide Number Placeholder 4"/>
          <p:cNvSpPr>
            <a:spLocks noGrp="1"/>
          </p:cNvSpPr>
          <p:nvPr>
            <p:ph type="sldNum" sz="quarter" idx="12"/>
          </p:nvPr>
        </p:nvSpPr>
        <p:spPr/>
        <p:txBody>
          <a:bodyPr/>
          <a:lstStyle/>
          <a:p>
            <a:fld id="{28F74BCF-3774-4BF8-80E8-6AB7427A9733}" type="slidenum">
              <a:rPr lang="id-ID" smtClean="0"/>
              <a:pPr/>
              <a:t>12</a:t>
            </a:fld>
            <a:endParaRPr lang="id-ID"/>
          </a:p>
        </p:txBody>
      </p:sp>
      <p:sp>
        <p:nvSpPr>
          <p:cNvPr id="6" name="Content Placeholder 5"/>
          <p:cNvSpPr>
            <a:spLocks noGrp="1"/>
          </p:cNvSpPr>
          <p:nvPr>
            <p:ph sz="quarter" idx="1"/>
          </p:nvPr>
        </p:nvSpPr>
        <p:spPr/>
        <p:txBody>
          <a:bodyPr/>
          <a:lstStyle/>
          <a:p>
            <a:r>
              <a:rPr lang="en-US" dirty="0" err="1" smtClean="0"/>
              <a:t>Organisasi</a:t>
            </a:r>
            <a:r>
              <a:rPr lang="en-US" dirty="0" smtClean="0"/>
              <a:t> </a:t>
            </a:r>
            <a:r>
              <a:rPr lang="en-US" dirty="0" err="1" smtClean="0"/>
              <a:t>ulang</a:t>
            </a:r>
            <a:r>
              <a:rPr lang="en-US" dirty="0" smtClean="0"/>
              <a:t> </a:t>
            </a:r>
            <a:r>
              <a:rPr lang="en-US" dirty="0" err="1" smtClean="0"/>
              <a:t>hirarki</a:t>
            </a:r>
            <a:r>
              <a:rPr lang="en-US" dirty="0" smtClean="0"/>
              <a:t> </a:t>
            </a:r>
            <a:r>
              <a:rPr lang="en-US" dirty="0" err="1" smtClean="0"/>
              <a:t>kelas</a:t>
            </a:r>
            <a:r>
              <a:rPr lang="en-US" dirty="0" smtClean="0"/>
              <a:t> </a:t>
            </a:r>
            <a:r>
              <a:rPr lang="en-US" dirty="0" err="1" smtClean="0"/>
              <a:t>untuk</a:t>
            </a:r>
            <a:r>
              <a:rPr lang="en-US" dirty="0" smtClean="0"/>
              <a:t> </a:t>
            </a:r>
            <a:r>
              <a:rPr lang="en-US" dirty="0" err="1" smtClean="0"/>
              <a:t>menghilangkan</a:t>
            </a:r>
            <a:r>
              <a:rPr lang="en-US" dirty="0" smtClean="0"/>
              <a:t> </a:t>
            </a:r>
            <a:r>
              <a:rPr lang="en-US" dirty="0" err="1" smtClean="0"/>
              <a:t>duplikasi</a:t>
            </a:r>
            <a:r>
              <a:rPr lang="en-US" dirty="0" smtClean="0"/>
              <a:t> </a:t>
            </a:r>
            <a:r>
              <a:rPr lang="en-US" dirty="0" err="1" smtClean="0"/>
              <a:t>kode</a:t>
            </a:r>
            <a:r>
              <a:rPr lang="en-US" dirty="0" smtClean="0"/>
              <a:t>.</a:t>
            </a:r>
          </a:p>
          <a:p>
            <a:r>
              <a:rPr lang="en-US" dirty="0" err="1" smtClean="0"/>
              <a:t>Membersihkan</a:t>
            </a:r>
            <a:r>
              <a:rPr lang="en-US" dirty="0" smtClean="0"/>
              <a:t> </a:t>
            </a:r>
            <a:r>
              <a:rPr lang="en-US" dirty="0" err="1" smtClean="0"/>
              <a:t>dan</a:t>
            </a:r>
            <a:r>
              <a:rPr lang="en-US" dirty="0" smtClean="0"/>
              <a:t> </a:t>
            </a:r>
            <a:r>
              <a:rPr lang="en-US" dirty="0" err="1" smtClean="0"/>
              <a:t>mengganti</a:t>
            </a:r>
            <a:r>
              <a:rPr lang="en-US" dirty="0" smtClean="0"/>
              <a:t> </a:t>
            </a:r>
            <a:r>
              <a:rPr lang="en-US" dirty="0" err="1" smtClean="0"/>
              <a:t>nama-nama</a:t>
            </a:r>
            <a:r>
              <a:rPr lang="en-US" dirty="0" smtClean="0"/>
              <a:t> </a:t>
            </a:r>
            <a:r>
              <a:rPr lang="en-US" dirty="0" err="1" smtClean="0"/>
              <a:t>atribut</a:t>
            </a:r>
            <a:r>
              <a:rPr lang="en-US" dirty="0" smtClean="0"/>
              <a:t> </a:t>
            </a:r>
            <a:r>
              <a:rPr lang="en-US" dirty="0" err="1" smtClean="0"/>
              <a:t>dan</a:t>
            </a:r>
            <a:r>
              <a:rPr lang="en-US" dirty="0" smtClean="0"/>
              <a:t> method agar </a:t>
            </a:r>
            <a:r>
              <a:rPr lang="en-US" dirty="0" err="1" smtClean="0"/>
              <a:t>mudah</a:t>
            </a:r>
            <a:r>
              <a:rPr lang="en-US" dirty="0" smtClean="0"/>
              <a:t> </a:t>
            </a:r>
            <a:r>
              <a:rPr lang="en-US" dirty="0" err="1" smtClean="0"/>
              <a:t>dipahami</a:t>
            </a:r>
            <a:r>
              <a:rPr lang="en-US" dirty="0" smtClean="0"/>
              <a:t>.</a:t>
            </a:r>
          </a:p>
          <a:p>
            <a:r>
              <a:rPr lang="en-US" dirty="0" err="1" smtClean="0"/>
              <a:t>Mengganti</a:t>
            </a:r>
            <a:r>
              <a:rPr lang="en-US" dirty="0" smtClean="0"/>
              <a:t> </a:t>
            </a:r>
            <a:r>
              <a:rPr lang="en-US" dirty="0" err="1" smtClean="0"/>
              <a:t>kode</a:t>
            </a:r>
            <a:r>
              <a:rPr lang="en-US" dirty="0" smtClean="0"/>
              <a:t> </a:t>
            </a:r>
            <a:r>
              <a:rPr lang="en-US" dirty="0" err="1" smtClean="0"/>
              <a:t>dengan</a:t>
            </a:r>
            <a:r>
              <a:rPr lang="en-US" dirty="0" smtClean="0"/>
              <a:t> method-method yang </a:t>
            </a:r>
            <a:r>
              <a:rPr lang="en-US" dirty="0" err="1" smtClean="0"/>
              <a:t>sudah</a:t>
            </a:r>
            <a:r>
              <a:rPr lang="en-US" dirty="0" smtClean="0"/>
              <a:t> </a:t>
            </a:r>
            <a:r>
              <a:rPr lang="en-US" dirty="0" err="1" smtClean="0"/>
              <a:t>tersedia</a:t>
            </a:r>
            <a:r>
              <a:rPr lang="en-US" dirty="0" smtClean="0"/>
              <a:t> </a:t>
            </a:r>
            <a:r>
              <a:rPr lang="en-US" dirty="0" err="1" smtClean="0"/>
              <a:t>didalam</a:t>
            </a:r>
            <a:r>
              <a:rPr lang="en-US" dirty="0" smtClean="0"/>
              <a:t> </a:t>
            </a:r>
            <a:r>
              <a:rPr lang="en-US" dirty="0" err="1" smtClean="0"/>
              <a:t>pustaka</a:t>
            </a:r>
            <a:r>
              <a:rPr lang="en-US" dirty="0"/>
              <a:t>.</a:t>
            </a:r>
          </a:p>
        </p:txBody>
      </p:sp>
    </p:spTree>
    <p:extLst>
      <p:ext uri="{BB962C8B-B14F-4D97-AF65-F5344CB8AC3E}">
        <p14:creationId xmlns:p14="http://schemas.microsoft.com/office/powerpoint/2010/main" val="9833146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Uji</a:t>
            </a:r>
            <a:r>
              <a:rPr lang="en-US" dirty="0" smtClean="0"/>
              <a:t> </a:t>
            </a:r>
            <a:r>
              <a:rPr lang="en-US" dirty="0" err="1" smtClean="0"/>
              <a:t>coba</a:t>
            </a:r>
            <a:r>
              <a:rPr lang="en-US" dirty="0" smtClean="0"/>
              <a:t> </a:t>
            </a:r>
            <a:r>
              <a:rPr lang="en-US" dirty="0" err="1" smtClean="0"/>
              <a:t>dalam</a:t>
            </a:r>
            <a:r>
              <a:rPr lang="en-US" dirty="0" smtClean="0"/>
              <a:t> XP</a:t>
            </a:r>
            <a:endParaRPr lang="en-US" dirty="0"/>
          </a:p>
        </p:txBody>
      </p:sp>
      <p:sp>
        <p:nvSpPr>
          <p:cNvPr id="3" name="Date Placeholder 2"/>
          <p:cNvSpPr>
            <a:spLocks noGrp="1"/>
          </p:cNvSpPr>
          <p:nvPr>
            <p:ph type="dt" sz="half" idx="10"/>
          </p:nvPr>
        </p:nvSpPr>
        <p:spPr/>
        <p:txBody>
          <a:bodyPr/>
          <a:lstStyle/>
          <a:p>
            <a:fld id="{FA9AC8CE-744E-4849-8AB0-65BF896B8559}" type="datetime1">
              <a:rPr lang="en-US" smtClean="0"/>
              <a:t>12/11/12</a:t>
            </a:fld>
            <a:endParaRPr lang="id-ID"/>
          </a:p>
        </p:txBody>
      </p:sp>
      <p:sp>
        <p:nvSpPr>
          <p:cNvPr id="4" name="Footer Placeholder 3"/>
          <p:cNvSpPr>
            <a:spLocks noGrp="1"/>
          </p:cNvSpPr>
          <p:nvPr>
            <p:ph type="ftr" sz="quarter" idx="11"/>
          </p:nvPr>
        </p:nvSpPr>
        <p:spPr/>
        <p:txBody>
          <a:bodyPr/>
          <a:lstStyle/>
          <a:p>
            <a:r>
              <a:rPr lang="en-US" smtClean="0"/>
              <a:t>Extreme Programming</a:t>
            </a:r>
            <a:endParaRPr lang="id-ID"/>
          </a:p>
        </p:txBody>
      </p:sp>
      <p:sp>
        <p:nvSpPr>
          <p:cNvPr id="5" name="Slide Number Placeholder 4"/>
          <p:cNvSpPr>
            <a:spLocks noGrp="1"/>
          </p:cNvSpPr>
          <p:nvPr>
            <p:ph type="sldNum" sz="quarter" idx="12"/>
          </p:nvPr>
        </p:nvSpPr>
        <p:spPr/>
        <p:txBody>
          <a:bodyPr/>
          <a:lstStyle/>
          <a:p>
            <a:fld id="{28F74BCF-3774-4BF8-80E8-6AB7427A9733}" type="slidenum">
              <a:rPr lang="id-ID" smtClean="0"/>
              <a:pPr/>
              <a:t>13</a:t>
            </a:fld>
            <a:endParaRPr lang="id-ID"/>
          </a:p>
        </p:txBody>
      </p:sp>
      <p:sp>
        <p:nvSpPr>
          <p:cNvPr id="6" name="Content Placeholder 5"/>
          <p:cNvSpPr>
            <a:spLocks noGrp="1"/>
          </p:cNvSpPr>
          <p:nvPr>
            <p:ph sz="quarter" idx="1"/>
          </p:nvPr>
        </p:nvSpPr>
        <p:spPr/>
        <p:txBody>
          <a:bodyPr/>
          <a:lstStyle/>
          <a:p>
            <a:r>
              <a:rPr lang="en-US" dirty="0" err="1" smtClean="0"/>
              <a:t>Uji</a:t>
            </a:r>
            <a:r>
              <a:rPr lang="en-US" dirty="0" smtClean="0"/>
              <a:t> </a:t>
            </a:r>
            <a:r>
              <a:rPr lang="en-US" dirty="0" err="1" smtClean="0"/>
              <a:t>coba</a:t>
            </a:r>
            <a:r>
              <a:rPr lang="en-US" dirty="0" smtClean="0"/>
              <a:t> </a:t>
            </a:r>
            <a:r>
              <a:rPr lang="en-US" dirty="0" err="1" smtClean="0"/>
              <a:t>memegang</a:t>
            </a:r>
            <a:r>
              <a:rPr lang="en-US" dirty="0" smtClean="0"/>
              <a:t> </a:t>
            </a:r>
            <a:r>
              <a:rPr lang="en-US" dirty="0" err="1" smtClean="0"/>
              <a:t>peranan</a:t>
            </a:r>
            <a:r>
              <a:rPr lang="en-US" dirty="0" smtClean="0"/>
              <a:t> </a:t>
            </a:r>
            <a:r>
              <a:rPr lang="en-US" dirty="0" err="1" smtClean="0"/>
              <a:t>penting</a:t>
            </a:r>
            <a:r>
              <a:rPr lang="en-US" dirty="0" smtClean="0"/>
              <a:t> </a:t>
            </a:r>
            <a:r>
              <a:rPr lang="en-US" dirty="0" err="1" smtClean="0"/>
              <a:t>dalam</a:t>
            </a:r>
            <a:r>
              <a:rPr lang="en-US" dirty="0" smtClean="0"/>
              <a:t> XP. Program </a:t>
            </a:r>
            <a:r>
              <a:rPr lang="en-US" dirty="0" err="1" smtClean="0"/>
              <a:t>diuji</a:t>
            </a:r>
            <a:r>
              <a:rPr lang="en-US" dirty="0" smtClean="0"/>
              <a:t> </a:t>
            </a:r>
            <a:r>
              <a:rPr lang="en-US" dirty="0" err="1" smtClean="0"/>
              <a:t>coba</a:t>
            </a:r>
            <a:r>
              <a:rPr lang="en-US" dirty="0" smtClean="0"/>
              <a:t> </a:t>
            </a:r>
            <a:r>
              <a:rPr lang="en-US" dirty="0" err="1" smtClean="0"/>
              <a:t>setiap</a:t>
            </a:r>
            <a:r>
              <a:rPr lang="en-US" dirty="0" smtClean="0"/>
              <a:t> </a:t>
            </a:r>
            <a:r>
              <a:rPr lang="en-US" dirty="0" err="1" smtClean="0"/>
              <a:t>ada</a:t>
            </a:r>
            <a:r>
              <a:rPr lang="en-US" dirty="0" smtClean="0"/>
              <a:t> </a:t>
            </a:r>
            <a:r>
              <a:rPr lang="en-US" dirty="0" err="1" smtClean="0"/>
              <a:t>perubahan</a:t>
            </a:r>
            <a:r>
              <a:rPr lang="en-US" dirty="0" smtClean="0"/>
              <a:t>.</a:t>
            </a:r>
          </a:p>
          <a:p>
            <a:r>
              <a:rPr lang="en-US" dirty="0" err="1" smtClean="0"/>
              <a:t>Fitur-fitur</a:t>
            </a:r>
            <a:r>
              <a:rPr lang="en-US" dirty="0" smtClean="0"/>
              <a:t> </a:t>
            </a:r>
            <a:r>
              <a:rPr lang="en-US" dirty="0" err="1" smtClean="0"/>
              <a:t>uji</a:t>
            </a:r>
            <a:r>
              <a:rPr lang="en-US" dirty="0" smtClean="0"/>
              <a:t> </a:t>
            </a:r>
            <a:r>
              <a:rPr lang="en-US" dirty="0" err="1" smtClean="0"/>
              <a:t>coba</a:t>
            </a:r>
            <a:r>
              <a:rPr lang="en-US" dirty="0" smtClean="0"/>
              <a:t> </a:t>
            </a:r>
            <a:r>
              <a:rPr lang="en-US" dirty="0" err="1" smtClean="0"/>
              <a:t>dalam</a:t>
            </a:r>
            <a:r>
              <a:rPr lang="en-US" dirty="0" smtClean="0"/>
              <a:t> XP:</a:t>
            </a:r>
          </a:p>
          <a:p>
            <a:pPr lvl="1"/>
            <a:r>
              <a:rPr lang="en-US" dirty="0" err="1" smtClean="0"/>
              <a:t>Pengembangan</a:t>
            </a:r>
            <a:r>
              <a:rPr lang="en-US" dirty="0" smtClean="0"/>
              <a:t> </a:t>
            </a:r>
            <a:r>
              <a:rPr lang="en-US" dirty="0" err="1" smtClean="0"/>
              <a:t>berbasis</a:t>
            </a:r>
            <a:r>
              <a:rPr lang="en-US" dirty="0" smtClean="0"/>
              <a:t> </a:t>
            </a:r>
            <a:r>
              <a:rPr lang="en-US" dirty="0" err="1" smtClean="0"/>
              <a:t>uji</a:t>
            </a:r>
            <a:r>
              <a:rPr lang="en-US" dirty="0"/>
              <a:t> </a:t>
            </a:r>
            <a:r>
              <a:rPr lang="en-US" dirty="0" err="1" smtClean="0"/>
              <a:t>coba</a:t>
            </a:r>
            <a:r>
              <a:rPr lang="en-US" dirty="0" smtClean="0"/>
              <a:t> (</a:t>
            </a:r>
            <a:r>
              <a:rPr lang="en-US" i="1" dirty="0" smtClean="0"/>
              <a:t>test first driven development</a:t>
            </a:r>
            <a:r>
              <a:rPr lang="en-US" dirty="0" smtClean="0"/>
              <a:t>)</a:t>
            </a:r>
            <a:endParaRPr lang="en-US" dirty="0" smtClean="0"/>
          </a:p>
          <a:p>
            <a:pPr lvl="1"/>
            <a:r>
              <a:rPr lang="en-US" dirty="0" err="1"/>
              <a:t>P</a:t>
            </a:r>
            <a:r>
              <a:rPr lang="en-US" dirty="0" err="1" smtClean="0"/>
              <a:t>engembangan</a:t>
            </a:r>
            <a:r>
              <a:rPr lang="en-US" dirty="0" smtClean="0"/>
              <a:t> </a:t>
            </a:r>
            <a:r>
              <a:rPr lang="en-US" dirty="0" err="1" smtClean="0"/>
              <a:t>uji</a:t>
            </a:r>
            <a:r>
              <a:rPr lang="en-US" dirty="0" smtClean="0"/>
              <a:t> </a:t>
            </a:r>
            <a:r>
              <a:rPr lang="en-US" dirty="0" err="1" smtClean="0"/>
              <a:t>coba</a:t>
            </a:r>
            <a:r>
              <a:rPr lang="en-US" dirty="0" smtClean="0"/>
              <a:t> </a:t>
            </a:r>
            <a:r>
              <a:rPr lang="en-US" dirty="0" err="1" smtClean="0"/>
              <a:t>bertahap</a:t>
            </a:r>
            <a:r>
              <a:rPr lang="en-US" dirty="0" smtClean="0"/>
              <a:t> </a:t>
            </a:r>
            <a:r>
              <a:rPr lang="en-US" dirty="0" err="1" smtClean="0"/>
              <a:t>dari</a:t>
            </a:r>
            <a:r>
              <a:rPr lang="en-US" dirty="0" smtClean="0"/>
              <a:t> </a:t>
            </a:r>
            <a:r>
              <a:rPr lang="en-US" dirty="0" err="1" smtClean="0"/>
              <a:t>skenario</a:t>
            </a:r>
            <a:r>
              <a:rPr lang="en-US" dirty="0" smtClean="0"/>
              <a:t> (</a:t>
            </a:r>
            <a:r>
              <a:rPr lang="en-US" i="1" dirty="0" smtClean="0"/>
              <a:t>incremental test development</a:t>
            </a:r>
            <a:r>
              <a:rPr lang="en-US" dirty="0" smtClean="0"/>
              <a:t>)</a:t>
            </a:r>
            <a:endParaRPr lang="en-US" dirty="0" smtClean="0"/>
          </a:p>
          <a:p>
            <a:pPr lvl="1"/>
            <a:r>
              <a:rPr lang="en-US" dirty="0" err="1" smtClean="0"/>
              <a:t>Keterlibatan</a:t>
            </a:r>
            <a:r>
              <a:rPr lang="en-US" dirty="0" smtClean="0"/>
              <a:t> </a:t>
            </a:r>
            <a:r>
              <a:rPr lang="en-US" dirty="0" err="1" smtClean="0"/>
              <a:t>pengguna</a:t>
            </a:r>
            <a:r>
              <a:rPr lang="en-US" dirty="0" smtClean="0"/>
              <a:t> </a:t>
            </a:r>
            <a:r>
              <a:rPr lang="en-US" dirty="0" err="1" smtClean="0"/>
              <a:t>dalam</a:t>
            </a:r>
            <a:r>
              <a:rPr lang="en-US" dirty="0" smtClean="0"/>
              <a:t> </a:t>
            </a:r>
            <a:r>
              <a:rPr lang="en-US" dirty="0" err="1" smtClean="0"/>
              <a:t>pembuatan</a:t>
            </a:r>
            <a:r>
              <a:rPr lang="en-US" dirty="0" smtClean="0"/>
              <a:t> </a:t>
            </a:r>
            <a:r>
              <a:rPr lang="en-US" dirty="0" err="1" smtClean="0"/>
              <a:t>uji</a:t>
            </a:r>
            <a:r>
              <a:rPr lang="en-US" dirty="0" smtClean="0"/>
              <a:t> </a:t>
            </a:r>
            <a:r>
              <a:rPr lang="en-US" dirty="0" err="1" smtClean="0"/>
              <a:t>coba</a:t>
            </a:r>
            <a:r>
              <a:rPr lang="en-US" dirty="0" smtClean="0"/>
              <a:t> </a:t>
            </a:r>
            <a:r>
              <a:rPr lang="en-US" dirty="0" err="1" smtClean="0"/>
              <a:t>dan</a:t>
            </a:r>
            <a:r>
              <a:rPr lang="en-US" dirty="0" smtClean="0"/>
              <a:t> </a:t>
            </a:r>
            <a:r>
              <a:rPr lang="en-US" dirty="0" err="1" smtClean="0"/>
              <a:t>validasi</a:t>
            </a:r>
            <a:endParaRPr lang="en-US" dirty="0"/>
          </a:p>
          <a:p>
            <a:pPr lvl="1"/>
            <a:r>
              <a:rPr lang="en-US" dirty="0" err="1" smtClean="0"/>
              <a:t>Uji</a:t>
            </a:r>
            <a:r>
              <a:rPr lang="en-US" dirty="0" smtClean="0"/>
              <a:t> </a:t>
            </a:r>
            <a:r>
              <a:rPr lang="en-US" dirty="0" err="1" smtClean="0"/>
              <a:t>coba</a:t>
            </a:r>
            <a:r>
              <a:rPr lang="en-US" dirty="0" smtClean="0"/>
              <a:t> </a:t>
            </a:r>
            <a:r>
              <a:rPr lang="en-US" dirty="0" err="1" smtClean="0"/>
              <a:t>otomatis</a:t>
            </a:r>
            <a:r>
              <a:rPr lang="en-US" dirty="0" smtClean="0"/>
              <a:t>.</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5053013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Test-first development</a:t>
            </a:r>
            <a:endParaRPr lang="en-US" dirty="0"/>
          </a:p>
        </p:txBody>
      </p:sp>
      <p:sp>
        <p:nvSpPr>
          <p:cNvPr id="3" name="Date Placeholder 2"/>
          <p:cNvSpPr>
            <a:spLocks noGrp="1"/>
          </p:cNvSpPr>
          <p:nvPr>
            <p:ph type="dt" sz="half" idx="10"/>
          </p:nvPr>
        </p:nvSpPr>
        <p:spPr/>
        <p:txBody>
          <a:bodyPr/>
          <a:lstStyle/>
          <a:p>
            <a:fld id="{FA9AC8CE-744E-4849-8AB0-65BF896B8559}" type="datetime1">
              <a:rPr lang="en-US" smtClean="0"/>
              <a:t>12/11/12</a:t>
            </a:fld>
            <a:endParaRPr lang="id-ID"/>
          </a:p>
        </p:txBody>
      </p:sp>
      <p:sp>
        <p:nvSpPr>
          <p:cNvPr id="4" name="Footer Placeholder 3"/>
          <p:cNvSpPr>
            <a:spLocks noGrp="1"/>
          </p:cNvSpPr>
          <p:nvPr>
            <p:ph type="ftr" sz="quarter" idx="11"/>
          </p:nvPr>
        </p:nvSpPr>
        <p:spPr/>
        <p:txBody>
          <a:bodyPr/>
          <a:lstStyle/>
          <a:p>
            <a:r>
              <a:rPr lang="en-US" smtClean="0"/>
              <a:t>Extreme Programming</a:t>
            </a:r>
            <a:endParaRPr lang="id-ID"/>
          </a:p>
        </p:txBody>
      </p:sp>
      <p:sp>
        <p:nvSpPr>
          <p:cNvPr id="5" name="Slide Number Placeholder 4"/>
          <p:cNvSpPr>
            <a:spLocks noGrp="1"/>
          </p:cNvSpPr>
          <p:nvPr>
            <p:ph type="sldNum" sz="quarter" idx="12"/>
          </p:nvPr>
        </p:nvSpPr>
        <p:spPr/>
        <p:txBody>
          <a:bodyPr/>
          <a:lstStyle/>
          <a:p>
            <a:fld id="{28F74BCF-3774-4BF8-80E8-6AB7427A9733}" type="slidenum">
              <a:rPr lang="id-ID" smtClean="0"/>
              <a:pPr/>
              <a:t>14</a:t>
            </a:fld>
            <a:endParaRPr lang="id-ID"/>
          </a:p>
        </p:txBody>
      </p:sp>
      <p:sp>
        <p:nvSpPr>
          <p:cNvPr id="6" name="Content Placeholder 5"/>
          <p:cNvSpPr>
            <a:spLocks noGrp="1"/>
          </p:cNvSpPr>
          <p:nvPr>
            <p:ph sz="quarter" idx="1"/>
          </p:nvPr>
        </p:nvSpPr>
        <p:spPr/>
        <p:txBody>
          <a:bodyPr/>
          <a:lstStyle/>
          <a:p>
            <a:r>
              <a:rPr lang="en-US" dirty="0" err="1" smtClean="0"/>
              <a:t>Menulis</a:t>
            </a:r>
            <a:r>
              <a:rPr lang="en-US" dirty="0" smtClean="0"/>
              <a:t> </a:t>
            </a:r>
            <a:r>
              <a:rPr lang="en-US" dirty="0" err="1" smtClean="0"/>
              <a:t>kode</a:t>
            </a:r>
            <a:r>
              <a:rPr lang="en-US" dirty="0" smtClean="0"/>
              <a:t> </a:t>
            </a:r>
            <a:r>
              <a:rPr lang="en-US" dirty="0" err="1" smtClean="0"/>
              <a:t>uji</a:t>
            </a:r>
            <a:r>
              <a:rPr lang="en-US" dirty="0" smtClean="0"/>
              <a:t> </a:t>
            </a:r>
            <a:r>
              <a:rPr lang="en-US" dirty="0" err="1" smtClean="0"/>
              <a:t>coba</a:t>
            </a:r>
            <a:r>
              <a:rPr lang="en-US" dirty="0" smtClean="0"/>
              <a:t> </a:t>
            </a:r>
            <a:r>
              <a:rPr lang="en-US" dirty="0" err="1" smtClean="0"/>
              <a:t>sebelum</a:t>
            </a:r>
            <a:r>
              <a:rPr lang="en-US" dirty="0" smtClean="0"/>
              <a:t> </a:t>
            </a:r>
            <a:r>
              <a:rPr lang="en-US" dirty="0" err="1" smtClean="0"/>
              <a:t>kode</a:t>
            </a:r>
            <a:r>
              <a:rPr lang="en-US" dirty="0" smtClean="0"/>
              <a:t> </a:t>
            </a:r>
            <a:r>
              <a:rPr lang="en-US" dirty="0" err="1" smtClean="0"/>
              <a:t>implementasi</a:t>
            </a:r>
            <a:r>
              <a:rPr lang="en-US" dirty="0"/>
              <a:t> </a:t>
            </a:r>
            <a:r>
              <a:rPr lang="en-US" dirty="0" err="1" smtClean="0"/>
              <a:t>untuk</a:t>
            </a:r>
            <a:r>
              <a:rPr lang="en-US" dirty="0" smtClean="0"/>
              <a:t> </a:t>
            </a:r>
            <a:r>
              <a:rPr lang="en-US" dirty="0" err="1" smtClean="0"/>
              <a:t>mengklarifikasi</a:t>
            </a:r>
            <a:r>
              <a:rPr lang="en-US" dirty="0" smtClean="0"/>
              <a:t> </a:t>
            </a:r>
            <a:r>
              <a:rPr lang="en-US" dirty="0" err="1" smtClean="0"/>
              <a:t>spesifikasi</a:t>
            </a:r>
            <a:r>
              <a:rPr lang="en-US" dirty="0" smtClean="0"/>
              <a:t> </a:t>
            </a:r>
            <a:r>
              <a:rPr lang="en-US" dirty="0" err="1" smtClean="0"/>
              <a:t>kebutuhan</a:t>
            </a:r>
            <a:r>
              <a:rPr lang="en-US" dirty="0" smtClean="0"/>
              <a:t> yang </a:t>
            </a:r>
            <a:r>
              <a:rPr lang="en-US" dirty="0" err="1" smtClean="0"/>
              <a:t>akan</a:t>
            </a:r>
            <a:r>
              <a:rPr lang="en-US" dirty="0" smtClean="0"/>
              <a:t> </a:t>
            </a:r>
            <a:r>
              <a:rPr lang="en-US" dirty="0" err="1" smtClean="0"/>
              <a:t>diimplementasikan</a:t>
            </a:r>
            <a:r>
              <a:rPr lang="en-US" dirty="0" smtClean="0"/>
              <a:t>.</a:t>
            </a:r>
          </a:p>
          <a:p>
            <a:r>
              <a:rPr lang="en-US" dirty="0" err="1" smtClean="0"/>
              <a:t>Uji</a:t>
            </a:r>
            <a:r>
              <a:rPr lang="en-US" dirty="0" smtClean="0"/>
              <a:t> </a:t>
            </a:r>
            <a:r>
              <a:rPr lang="en-US" dirty="0" err="1" smtClean="0"/>
              <a:t>coba</a:t>
            </a:r>
            <a:r>
              <a:rPr lang="en-US" dirty="0" smtClean="0"/>
              <a:t> </a:t>
            </a:r>
            <a:r>
              <a:rPr lang="en-US" dirty="0" err="1" smtClean="0"/>
              <a:t>ditulis</a:t>
            </a:r>
            <a:r>
              <a:rPr lang="en-US" dirty="0" smtClean="0"/>
              <a:t> </a:t>
            </a:r>
            <a:r>
              <a:rPr lang="en-US" dirty="0" err="1" smtClean="0"/>
              <a:t>sebagai</a:t>
            </a:r>
            <a:r>
              <a:rPr lang="en-US" dirty="0" smtClean="0"/>
              <a:t> program </a:t>
            </a:r>
            <a:r>
              <a:rPr lang="en-US" dirty="0" err="1" smtClean="0"/>
              <a:t>sehingga</a:t>
            </a:r>
            <a:r>
              <a:rPr lang="en-US" dirty="0" smtClean="0"/>
              <a:t> </a:t>
            </a:r>
            <a:r>
              <a:rPr lang="en-US" dirty="0" err="1" smtClean="0"/>
              <a:t>dapat</a:t>
            </a:r>
            <a:r>
              <a:rPr lang="en-US" dirty="0" smtClean="0"/>
              <a:t> </a:t>
            </a:r>
            <a:r>
              <a:rPr lang="en-US" dirty="0" err="1" smtClean="0"/>
              <a:t>dijalankan</a:t>
            </a:r>
            <a:r>
              <a:rPr lang="en-US" dirty="0" smtClean="0"/>
              <a:t> </a:t>
            </a:r>
            <a:r>
              <a:rPr lang="en-US" dirty="0" err="1" smtClean="0"/>
              <a:t>secara</a:t>
            </a:r>
            <a:r>
              <a:rPr lang="en-US" dirty="0" smtClean="0"/>
              <a:t> </a:t>
            </a:r>
            <a:r>
              <a:rPr lang="en-US" dirty="0" err="1" smtClean="0"/>
              <a:t>otomatis</a:t>
            </a:r>
            <a:r>
              <a:rPr lang="en-US" dirty="0" smtClean="0"/>
              <a:t>.</a:t>
            </a:r>
          </a:p>
          <a:p>
            <a:pPr lvl="1"/>
            <a:r>
              <a:rPr lang="en-US" dirty="0" err="1" smtClean="0"/>
              <a:t>Mengandalkan</a:t>
            </a:r>
            <a:r>
              <a:rPr lang="en-US" dirty="0" smtClean="0"/>
              <a:t> framework </a:t>
            </a:r>
            <a:r>
              <a:rPr lang="en-US" dirty="0" err="1" smtClean="0"/>
              <a:t>uji</a:t>
            </a:r>
            <a:r>
              <a:rPr lang="en-US" dirty="0" smtClean="0"/>
              <a:t> </a:t>
            </a:r>
            <a:r>
              <a:rPr lang="en-US" dirty="0" err="1" smtClean="0"/>
              <a:t>coba</a:t>
            </a:r>
            <a:r>
              <a:rPr lang="en-US" dirty="0" smtClean="0"/>
              <a:t>, </a:t>
            </a:r>
            <a:r>
              <a:rPr lang="en-US" dirty="0" err="1" smtClean="0"/>
              <a:t>contoh</a:t>
            </a:r>
            <a:r>
              <a:rPr lang="en-US" dirty="0" smtClean="0"/>
              <a:t>: </a:t>
            </a:r>
            <a:r>
              <a:rPr lang="en-US" dirty="0" err="1" smtClean="0"/>
              <a:t>JUnit</a:t>
            </a:r>
            <a:r>
              <a:rPr lang="en-US" dirty="0" smtClean="0"/>
              <a:t>.</a:t>
            </a:r>
          </a:p>
          <a:p>
            <a:r>
              <a:rPr lang="en-US" dirty="0" err="1" smtClean="0"/>
              <a:t>Kode</a:t>
            </a:r>
            <a:r>
              <a:rPr lang="en-US" dirty="0" smtClean="0"/>
              <a:t> </a:t>
            </a:r>
            <a:r>
              <a:rPr lang="en-US" dirty="0" err="1" smtClean="0"/>
              <a:t>uji</a:t>
            </a:r>
            <a:r>
              <a:rPr lang="en-US" dirty="0" smtClean="0"/>
              <a:t> </a:t>
            </a:r>
            <a:r>
              <a:rPr lang="en-US" dirty="0" err="1" smtClean="0"/>
              <a:t>coba</a:t>
            </a:r>
            <a:r>
              <a:rPr lang="en-US" dirty="0" smtClean="0"/>
              <a:t> </a:t>
            </a:r>
            <a:r>
              <a:rPr lang="en-US" dirty="0" err="1" smtClean="0"/>
              <a:t>terdahulu</a:t>
            </a:r>
            <a:r>
              <a:rPr lang="en-US" dirty="0" smtClean="0"/>
              <a:t> </a:t>
            </a:r>
            <a:r>
              <a:rPr lang="en-US" dirty="0" err="1" smtClean="0"/>
              <a:t>dan</a:t>
            </a:r>
            <a:r>
              <a:rPr lang="en-US" dirty="0" smtClean="0"/>
              <a:t> </a:t>
            </a:r>
            <a:r>
              <a:rPr lang="en-US" dirty="0" err="1" smtClean="0"/>
              <a:t>kode</a:t>
            </a:r>
            <a:r>
              <a:rPr lang="en-US" dirty="0" smtClean="0"/>
              <a:t> </a:t>
            </a:r>
            <a:r>
              <a:rPr lang="en-US" dirty="0" err="1" smtClean="0"/>
              <a:t>baru</a:t>
            </a:r>
            <a:r>
              <a:rPr lang="en-US" dirty="0" smtClean="0"/>
              <a:t> </a:t>
            </a:r>
            <a:r>
              <a:rPr lang="en-US" dirty="0" err="1" smtClean="0"/>
              <a:t>dijalankan</a:t>
            </a:r>
            <a:r>
              <a:rPr lang="en-US" dirty="0" smtClean="0"/>
              <a:t> </a:t>
            </a:r>
            <a:r>
              <a:rPr lang="en-US" dirty="0" err="1" smtClean="0"/>
              <a:t>secara</a:t>
            </a:r>
            <a:r>
              <a:rPr lang="en-US" dirty="0" smtClean="0"/>
              <a:t> </a:t>
            </a:r>
            <a:r>
              <a:rPr lang="en-US" dirty="0" err="1" smtClean="0"/>
              <a:t>otomatis</a:t>
            </a:r>
            <a:r>
              <a:rPr lang="en-US" dirty="0" smtClean="0"/>
              <a:t> </a:t>
            </a:r>
            <a:r>
              <a:rPr lang="en-US" dirty="0" err="1" smtClean="0"/>
              <a:t>jika</a:t>
            </a:r>
            <a:r>
              <a:rPr lang="en-US" dirty="0" smtClean="0"/>
              <a:t> </a:t>
            </a:r>
            <a:r>
              <a:rPr lang="en-US" dirty="0" err="1" smtClean="0"/>
              <a:t>fungsionalitas</a:t>
            </a:r>
            <a:r>
              <a:rPr lang="en-US" dirty="0" smtClean="0"/>
              <a:t> </a:t>
            </a:r>
            <a:r>
              <a:rPr lang="en-US" dirty="0" err="1" smtClean="0"/>
              <a:t>baru</a:t>
            </a:r>
            <a:r>
              <a:rPr lang="en-US" dirty="0" smtClean="0"/>
              <a:t> </a:t>
            </a:r>
            <a:r>
              <a:rPr lang="en-US" dirty="0" err="1" smtClean="0"/>
              <a:t>ditambahkan</a:t>
            </a:r>
            <a:r>
              <a:rPr lang="en-US" dirty="0" smtClean="0"/>
              <a:t>. </a:t>
            </a:r>
            <a:r>
              <a:rPr lang="en-US" dirty="0" err="1" smtClean="0"/>
              <a:t>Untuk</a:t>
            </a:r>
            <a:r>
              <a:rPr lang="en-US" dirty="0" smtClean="0"/>
              <a:t> </a:t>
            </a:r>
            <a:r>
              <a:rPr lang="en-US" dirty="0" err="1" smtClean="0"/>
              <a:t>memastikan</a:t>
            </a:r>
            <a:r>
              <a:rPr lang="en-US" dirty="0" smtClean="0"/>
              <a:t> </a:t>
            </a:r>
            <a:r>
              <a:rPr lang="en-US" dirty="0" err="1" smtClean="0"/>
              <a:t>bahwa</a:t>
            </a:r>
            <a:r>
              <a:rPr lang="en-US" dirty="0" smtClean="0"/>
              <a:t> </a:t>
            </a:r>
            <a:r>
              <a:rPr lang="en-US" dirty="0" err="1" smtClean="0"/>
              <a:t>penambahan</a:t>
            </a:r>
            <a:r>
              <a:rPr lang="en-US" dirty="0" smtClean="0"/>
              <a:t> </a:t>
            </a:r>
            <a:r>
              <a:rPr lang="en-US" dirty="0" err="1" smtClean="0"/>
              <a:t>fungsi</a:t>
            </a:r>
            <a:r>
              <a:rPr lang="en-US" dirty="0" smtClean="0"/>
              <a:t> </a:t>
            </a:r>
            <a:r>
              <a:rPr lang="en-US" dirty="0" err="1" smtClean="0"/>
              <a:t>tidak</a:t>
            </a:r>
            <a:r>
              <a:rPr lang="en-US" dirty="0" smtClean="0"/>
              <a:t> </a:t>
            </a:r>
            <a:r>
              <a:rPr lang="en-US" dirty="0" err="1" smtClean="0"/>
              <a:t>menimbulkan</a:t>
            </a:r>
            <a:r>
              <a:rPr lang="en-US" dirty="0" smtClean="0"/>
              <a:t> error.</a:t>
            </a:r>
            <a:endParaRPr lang="en-US" dirty="0"/>
          </a:p>
        </p:txBody>
      </p:sp>
    </p:spTree>
    <p:extLst>
      <p:ext uri="{BB962C8B-B14F-4D97-AF65-F5344CB8AC3E}">
        <p14:creationId xmlns:p14="http://schemas.microsoft.com/office/powerpoint/2010/main" val="275716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 </a:t>
            </a:r>
            <a:r>
              <a:rPr lang="en-US" dirty="0" smtClean="0"/>
              <a:t>Programming (1)</a:t>
            </a:r>
            <a:endParaRPr lang="en-US" dirty="0"/>
          </a:p>
        </p:txBody>
      </p:sp>
      <p:sp>
        <p:nvSpPr>
          <p:cNvPr id="3" name="Date Placeholder 2"/>
          <p:cNvSpPr>
            <a:spLocks noGrp="1"/>
          </p:cNvSpPr>
          <p:nvPr>
            <p:ph type="dt" sz="half" idx="10"/>
          </p:nvPr>
        </p:nvSpPr>
        <p:spPr/>
        <p:txBody>
          <a:bodyPr/>
          <a:lstStyle/>
          <a:p>
            <a:fld id="{FA9AC8CE-744E-4849-8AB0-65BF896B8559}" type="datetime1">
              <a:rPr lang="en-US" smtClean="0"/>
              <a:t>12/11/12</a:t>
            </a:fld>
            <a:endParaRPr lang="id-ID"/>
          </a:p>
        </p:txBody>
      </p:sp>
      <p:sp>
        <p:nvSpPr>
          <p:cNvPr id="4" name="Footer Placeholder 3"/>
          <p:cNvSpPr>
            <a:spLocks noGrp="1"/>
          </p:cNvSpPr>
          <p:nvPr>
            <p:ph type="ftr" sz="quarter" idx="11"/>
          </p:nvPr>
        </p:nvSpPr>
        <p:spPr/>
        <p:txBody>
          <a:bodyPr/>
          <a:lstStyle/>
          <a:p>
            <a:r>
              <a:rPr lang="en-US" smtClean="0"/>
              <a:t>Extreme Programming</a:t>
            </a:r>
            <a:endParaRPr lang="id-ID"/>
          </a:p>
        </p:txBody>
      </p:sp>
      <p:sp>
        <p:nvSpPr>
          <p:cNvPr id="5" name="Slide Number Placeholder 4"/>
          <p:cNvSpPr>
            <a:spLocks noGrp="1"/>
          </p:cNvSpPr>
          <p:nvPr>
            <p:ph type="sldNum" sz="quarter" idx="12"/>
          </p:nvPr>
        </p:nvSpPr>
        <p:spPr/>
        <p:txBody>
          <a:bodyPr/>
          <a:lstStyle/>
          <a:p>
            <a:fld id="{28F74BCF-3774-4BF8-80E8-6AB7427A9733}" type="slidenum">
              <a:rPr lang="id-ID" smtClean="0"/>
              <a:pPr/>
              <a:t>15</a:t>
            </a:fld>
            <a:endParaRPr lang="id-ID"/>
          </a:p>
        </p:txBody>
      </p:sp>
      <p:sp>
        <p:nvSpPr>
          <p:cNvPr id="6" name="Content Placeholder 5"/>
          <p:cNvSpPr>
            <a:spLocks noGrp="1"/>
          </p:cNvSpPr>
          <p:nvPr>
            <p:ph sz="quarter" idx="1"/>
          </p:nvPr>
        </p:nvSpPr>
        <p:spPr/>
        <p:txBody>
          <a:bodyPr/>
          <a:lstStyle/>
          <a:p>
            <a:r>
              <a:rPr lang="en-US" dirty="0" err="1" smtClean="0"/>
              <a:t>Dalam</a:t>
            </a:r>
            <a:r>
              <a:rPr lang="en-US" dirty="0" smtClean="0"/>
              <a:t> XP, programmer </a:t>
            </a:r>
            <a:r>
              <a:rPr lang="en-US" dirty="0" err="1" smtClean="0"/>
              <a:t>bekerja</a:t>
            </a:r>
            <a:r>
              <a:rPr lang="en-US" dirty="0" smtClean="0"/>
              <a:t> </a:t>
            </a:r>
            <a:r>
              <a:rPr lang="en-US" dirty="0" err="1" smtClean="0"/>
              <a:t>secara</a:t>
            </a:r>
            <a:r>
              <a:rPr lang="en-US" dirty="0" smtClean="0"/>
              <a:t> </a:t>
            </a:r>
            <a:r>
              <a:rPr lang="en-US" dirty="0" err="1" smtClean="0"/>
              <a:t>berpasangan</a:t>
            </a:r>
            <a:r>
              <a:rPr lang="en-US" dirty="0" smtClean="0"/>
              <a:t>, </a:t>
            </a:r>
            <a:r>
              <a:rPr lang="en-US" dirty="0" err="1" smtClean="0"/>
              <a:t>duduk</a:t>
            </a:r>
            <a:r>
              <a:rPr lang="en-US" dirty="0" smtClean="0"/>
              <a:t> </a:t>
            </a:r>
            <a:r>
              <a:rPr lang="en-US" dirty="0" err="1" smtClean="0"/>
              <a:t>bersama</a:t>
            </a:r>
            <a:r>
              <a:rPr lang="en-US" dirty="0" smtClean="0"/>
              <a:t> </a:t>
            </a:r>
            <a:r>
              <a:rPr lang="en-US" dirty="0" err="1" smtClean="0"/>
              <a:t>membuat</a:t>
            </a:r>
            <a:r>
              <a:rPr lang="en-US" dirty="0" smtClean="0"/>
              <a:t> </a:t>
            </a:r>
            <a:r>
              <a:rPr lang="en-US" dirty="0" err="1" smtClean="0"/>
              <a:t>kode</a:t>
            </a:r>
            <a:r>
              <a:rPr lang="en-US" dirty="0" smtClean="0"/>
              <a:t>.</a:t>
            </a:r>
          </a:p>
          <a:p>
            <a:r>
              <a:rPr lang="en-US" dirty="0" err="1" smtClean="0"/>
              <a:t>Membantu</a:t>
            </a:r>
            <a:r>
              <a:rPr lang="en-US" dirty="0" smtClean="0"/>
              <a:t> </a:t>
            </a:r>
            <a:r>
              <a:rPr lang="en-US" dirty="0" err="1" smtClean="0"/>
              <a:t>membangun</a:t>
            </a:r>
            <a:r>
              <a:rPr lang="en-US" dirty="0" smtClean="0"/>
              <a:t> rasa </a:t>
            </a:r>
            <a:r>
              <a:rPr lang="en-US" dirty="0" err="1" smtClean="0"/>
              <a:t>kepemilikan</a:t>
            </a:r>
            <a:r>
              <a:rPr lang="en-US" dirty="0" smtClean="0"/>
              <a:t> </a:t>
            </a:r>
            <a:r>
              <a:rPr lang="en-US" dirty="0" err="1" smtClean="0"/>
              <a:t>kode</a:t>
            </a:r>
            <a:r>
              <a:rPr lang="en-US" dirty="0" smtClean="0"/>
              <a:t> </a:t>
            </a:r>
            <a:r>
              <a:rPr lang="en-US" dirty="0" err="1" smtClean="0"/>
              <a:t>dan</a:t>
            </a:r>
            <a:r>
              <a:rPr lang="en-US" dirty="0" smtClean="0"/>
              <a:t> </a:t>
            </a:r>
            <a:r>
              <a:rPr lang="en-US" dirty="0" err="1" smtClean="0"/>
              <a:t>menyebarkan</a:t>
            </a:r>
            <a:r>
              <a:rPr lang="en-US" dirty="0" smtClean="0"/>
              <a:t> </a:t>
            </a:r>
            <a:r>
              <a:rPr lang="en-US" dirty="0" err="1" smtClean="0"/>
              <a:t>pengetahuan</a:t>
            </a:r>
            <a:r>
              <a:rPr lang="en-US" dirty="0" smtClean="0"/>
              <a:t> </a:t>
            </a:r>
            <a:r>
              <a:rPr lang="en-US" dirty="0" err="1" smtClean="0"/>
              <a:t>ke</a:t>
            </a:r>
            <a:r>
              <a:rPr lang="en-US" dirty="0" smtClean="0"/>
              <a:t> </a:t>
            </a:r>
            <a:r>
              <a:rPr lang="en-US" dirty="0" err="1" smtClean="0"/>
              <a:t>seluruh</a:t>
            </a:r>
            <a:r>
              <a:rPr lang="en-US" dirty="0" smtClean="0"/>
              <a:t> </a:t>
            </a:r>
            <a:r>
              <a:rPr lang="en-US" dirty="0" err="1" smtClean="0"/>
              <a:t>tim.</a:t>
            </a:r>
            <a:endParaRPr lang="en-US" dirty="0" smtClean="0"/>
          </a:p>
          <a:p>
            <a:r>
              <a:rPr lang="en-US" dirty="0" err="1" smtClean="0"/>
              <a:t>Berperan</a:t>
            </a:r>
            <a:r>
              <a:rPr lang="en-US" dirty="0" smtClean="0"/>
              <a:t> </a:t>
            </a:r>
            <a:r>
              <a:rPr lang="en-US" dirty="0" err="1" smtClean="0"/>
              <a:t>sebagai</a:t>
            </a:r>
            <a:r>
              <a:rPr lang="en-US" dirty="0" smtClean="0"/>
              <a:t> proses review informal.</a:t>
            </a:r>
          </a:p>
          <a:p>
            <a:r>
              <a:rPr lang="en-US" dirty="0" err="1" smtClean="0"/>
              <a:t>Produktivitas</a:t>
            </a:r>
            <a:r>
              <a:rPr lang="en-US" dirty="0" smtClean="0"/>
              <a:t> pair programming </a:t>
            </a:r>
            <a:r>
              <a:rPr lang="en-US" dirty="0" err="1" smtClean="0"/>
              <a:t>setara</a:t>
            </a:r>
            <a:r>
              <a:rPr lang="en-US" dirty="0" smtClean="0"/>
              <a:t> </a:t>
            </a:r>
            <a:r>
              <a:rPr lang="en-US" dirty="0" err="1" smtClean="0"/>
              <a:t>dengan</a:t>
            </a:r>
            <a:r>
              <a:rPr lang="en-US" dirty="0" smtClean="0"/>
              <a:t> </a:t>
            </a:r>
            <a:r>
              <a:rPr lang="en-US" dirty="0" err="1" smtClean="0"/>
              <a:t>dua</a:t>
            </a:r>
            <a:r>
              <a:rPr lang="en-US" dirty="0" smtClean="0"/>
              <a:t> orang </a:t>
            </a:r>
            <a:r>
              <a:rPr lang="en-US" dirty="0" err="1" smtClean="0"/>
              <a:t>bekerja</a:t>
            </a:r>
            <a:r>
              <a:rPr lang="en-US" dirty="0" smtClean="0"/>
              <a:t> </a:t>
            </a:r>
            <a:r>
              <a:rPr lang="en-US" dirty="0" err="1" smtClean="0"/>
              <a:t>secara</a:t>
            </a:r>
            <a:r>
              <a:rPr lang="en-US" dirty="0" smtClean="0"/>
              <a:t> </a:t>
            </a:r>
            <a:r>
              <a:rPr lang="en-US" dirty="0" err="1" smtClean="0"/>
              <a:t>independen</a:t>
            </a:r>
            <a:r>
              <a:rPr lang="en-US" dirty="0" smtClean="0"/>
              <a:t>.</a:t>
            </a:r>
          </a:p>
          <a:p>
            <a:r>
              <a:rPr lang="en-US" dirty="0" err="1" smtClean="0"/>
              <a:t>Dua</a:t>
            </a:r>
            <a:r>
              <a:rPr lang="en-US" dirty="0" smtClean="0"/>
              <a:t> programmer </a:t>
            </a:r>
            <a:r>
              <a:rPr lang="en-US" dirty="0" err="1" smtClean="0"/>
              <a:t>duduk</a:t>
            </a:r>
            <a:r>
              <a:rPr lang="en-US" dirty="0" smtClean="0"/>
              <a:t> </a:t>
            </a:r>
            <a:r>
              <a:rPr lang="en-US" dirty="0" err="1" smtClean="0"/>
              <a:t>bersama</a:t>
            </a:r>
            <a:r>
              <a:rPr lang="en-US" dirty="0" smtClean="0"/>
              <a:t> </a:t>
            </a:r>
            <a:r>
              <a:rPr lang="en-US" dirty="0" err="1" smtClean="0"/>
              <a:t>dengan</a:t>
            </a:r>
            <a:r>
              <a:rPr lang="en-US" dirty="0" smtClean="0"/>
              <a:t> </a:t>
            </a:r>
            <a:r>
              <a:rPr lang="en-US" dirty="0" err="1" smtClean="0"/>
              <a:t>satu</a:t>
            </a:r>
            <a:r>
              <a:rPr lang="en-US" dirty="0" smtClean="0"/>
              <a:t> </a:t>
            </a:r>
            <a:r>
              <a:rPr lang="en-US" dirty="0" err="1" smtClean="0"/>
              <a:t>komputer</a:t>
            </a:r>
            <a:r>
              <a:rPr lang="en-US" dirty="0"/>
              <a:t>.</a:t>
            </a:r>
            <a:endParaRPr lang="en-US" dirty="0"/>
          </a:p>
        </p:txBody>
      </p:sp>
    </p:spTree>
    <p:extLst>
      <p:ext uri="{BB962C8B-B14F-4D97-AF65-F5344CB8AC3E}">
        <p14:creationId xmlns:p14="http://schemas.microsoft.com/office/powerpoint/2010/main" val="13568823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 </a:t>
            </a:r>
            <a:r>
              <a:rPr lang="en-US" dirty="0" smtClean="0"/>
              <a:t>Programming (2)</a:t>
            </a:r>
            <a:endParaRPr lang="en-US" dirty="0"/>
          </a:p>
        </p:txBody>
      </p:sp>
      <p:sp>
        <p:nvSpPr>
          <p:cNvPr id="3" name="Date Placeholder 2"/>
          <p:cNvSpPr>
            <a:spLocks noGrp="1"/>
          </p:cNvSpPr>
          <p:nvPr>
            <p:ph type="dt" sz="half" idx="10"/>
          </p:nvPr>
        </p:nvSpPr>
        <p:spPr/>
        <p:txBody>
          <a:bodyPr/>
          <a:lstStyle/>
          <a:p>
            <a:fld id="{FA9AC8CE-744E-4849-8AB0-65BF896B8559}" type="datetime1">
              <a:rPr lang="en-US" smtClean="0"/>
              <a:t>12/11/12</a:t>
            </a:fld>
            <a:endParaRPr lang="id-ID"/>
          </a:p>
        </p:txBody>
      </p:sp>
      <p:sp>
        <p:nvSpPr>
          <p:cNvPr id="4" name="Footer Placeholder 3"/>
          <p:cNvSpPr>
            <a:spLocks noGrp="1"/>
          </p:cNvSpPr>
          <p:nvPr>
            <p:ph type="ftr" sz="quarter" idx="11"/>
          </p:nvPr>
        </p:nvSpPr>
        <p:spPr/>
        <p:txBody>
          <a:bodyPr/>
          <a:lstStyle/>
          <a:p>
            <a:r>
              <a:rPr lang="en-US" smtClean="0"/>
              <a:t>Extreme Programming</a:t>
            </a:r>
            <a:endParaRPr lang="id-ID"/>
          </a:p>
        </p:txBody>
      </p:sp>
      <p:sp>
        <p:nvSpPr>
          <p:cNvPr id="5" name="Slide Number Placeholder 4"/>
          <p:cNvSpPr>
            <a:spLocks noGrp="1"/>
          </p:cNvSpPr>
          <p:nvPr>
            <p:ph type="sldNum" sz="quarter" idx="12"/>
          </p:nvPr>
        </p:nvSpPr>
        <p:spPr/>
        <p:txBody>
          <a:bodyPr/>
          <a:lstStyle/>
          <a:p>
            <a:fld id="{28F74BCF-3774-4BF8-80E8-6AB7427A9733}" type="slidenum">
              <a:rPr lang="id-ID" smtClean="0"/>
              <a:pPr/>
              <a:t>16</a:t>
            </a:fld>
            <a:endParaRPr lang="id-ID"/>
          </a:p>
        </p:txBody>
      </p:sp>
      <p:sp>
        <p:nvSpPr>
          <p:cNvPr id="6" name="Content Placeholder 5"/>
          <p:cNvSpPr>
            <a:spLocks noGrp="1"/>
          </p:cNvSpPr>
          <p:nvPr>
            <p:ph sz="quarter" idx="1"/>
          </p:nvPr>
        </p:nvSpPr>
        <p:spPr/>
        <p:txBody>
          <a:bodyPr/>
          <a:lstStyle/>
          <a:p>
            <a:r>
              <a:rPr lang="en-US" dirty="0" smtClean="0"/>
              <a:t>Programmer </a:t>
            </a:r>
            <a:r>
              <a:rPr lang="en-US" dirty="0" err="1" smtClean="0"/>
              <a:t>dipasangkan</a:t>
            </a:r>
            <a:r>
              <a:rPr lang="en-US" dirty="0" smtClean="0"/>
              <a:t> </a:t>
            </a:r>
            <a:r>
              <a:rPr lang="en-US" dirty="0" err="1" smtClean="0"/>
              <a:t>secara</a:t>
            </a:r>
            <a:r>
              <a:rPr lang="en-US" dirty="0" smtClean="0"/>
              <a:t> </a:t>
            </a:r>
            <a:r>
              <a:rPr lang="en-US" dirty="0" err="1" smtClean="0"/>
              <a:t>dinamis</a:t>
            </a:r>
            <a:r>
              <a:rPr lang="en-US" dirty="0"/>
              <a:t> </a:t>
            </a:r>
            <a:r>
              <a:rPr lang="en-US" dirty="0" err="1" smtClean="0"/>
              <a:t>sehingga</a:t>
            </a:r>
            <a:r>
              <a:rPr lang="en-US" dirty="0" smtClean="0"/>
              <a:t> </a:t>
            </a:r>
            <a:r>
              <a:rPr lang="en-US" dirty="0" err="1" smtClean="0"/>
              <a:t>seluruh</a:t>
            </a:r>
            <a:r>
              <a:rPr lang="en-US" dirty="0" smtClean="0"/>
              <a:t> </a:t>
            </a:r>
            <a:r>
              <a:rPr lang="en-US" dirty="0" err="1" smtClean="0"/>
              <a:t>anggota</a:t>
            </a:r>
            <a:r>
              <a:rPr lang="en-US" dirty="0" smtClean="0"/>
              <a:t> </a:t>
            </a:r>
            <a:r>
              <a:rPr lang="en-US" dirty="0" err="1" smtClean="0"/>
              <a:t>tim</a:t>
            </a:r>
            <a:r>
              <a:rPr lang="en-US" dirty="0" smtClean="0"/>
              <a:t> </a:t>
            </a:r>
            <a:r>
              <a:rPr lang="en-US" dirty="0" err="1" smtClean="0"/>
              <a:t>saling</a:t>
            </a:r>
            <a:r>
              <a:rPr lang="en-US" dirty="0" smtClean="0"/>
              <a:t> </a:t>
            </a:r>
            <a:r>
              <a:rPr lang="en-US" dirty="0" err="1" smtClean="0"/>
              <a:t>mengenal</a:t>
            </a:r>
            <a:r>
              <a:rPr lang="en-US" dirty="0" smtClean="0"/>
              <a:t> </a:t>
            </a:r>
            <a:r>
              <a:rPr lang="en-US" dirty="0" err="1" smtClean="0"/>
              <a:t>selama</a:t>
            </a:r>
            <a:r>
              <a:rPr lang="en-US" dirty="0" smtClean="0"/>
              <a:t> proses </a:t>
            </a:r>
            <a:r>
              <a:rPr lang="en-US" dirty="0" err="1" smtClean="0"/>
              <a:t>pengembangan</a:t>
            </a:r>
            <a:r>
              <a:rPr lang="en-US" dirty="0" smtClean="0"/>
              <a:t> PL.</a:t>
            </a:r>
          </a:p>
          <a:p>
            <a:r>
              <a:rPr lang="en-US" dirty="0" err="1" smtClean="0"/>
              <a:t>Berbagi</a:t>
            </a:r>
            <a:r>
              <a:rPr lang="en-US" dirty="0" smtClean="0"/>
              <a:t> </a:t>
            </a:r>
            <a:r>
              <a:rPr lang="en-US" dirty="0" err="1" smtClean="0"/>
              <a:t>pengetahuan</a:t>
            </a:r>
            <a:r>
              <a:rPr lang="en-US" dirty="0" smtClean="0"/>
              <a:t> </a:t>
            </a:r>
            <a:r>
              <a:rPr lang="en-US" dirty="0" err="1" smtClean="0"/>
              <a:t>menyebabkan</a:t>
            </a:r>
            <a:r>
              <a:rPr lang="en-US" dirty="0" smtClean="0"/>
              <a:t> </a:t>
            </a:r>
            <a:r>
              <a:rPr lang="en-US" dirty="0" err="1" smtClean="0"/>
              <a:t>menurunnya</a:t>
            </a:r>
            <a:r>
              <a:rPr lang="en-US" dirty="0" smtClean="0"/>
              <a:t> </a:t>
            </a:r>
            <a:r>
              <a:rPr lang="en-US" dirty="0" err="1" smtClean="0"/>
              <a:t>resiko</a:t>
            </a:r>
            <a:r>
              <a:rPr lang="en-US" dirty="0" smtClean="0"/>
              <a:t> </a:t>
            </a:r>
            <a:r>
              <a:rPr lang="en-US" dirty="0" err="1" smtClean="0"/>
              <a:t>kegagalan</a:t>
            </a:r>
            <a:r>
              <a:rPr lang="en-US" dirty="0" smtClean="0"/>
              <a:t> </a:t>
            </a:r>
            <a:r>
              <a:rPr lang="en-US" dirty="0" err="1" smtClean="0"/>
              <a:t>proyek</a:t>
            </a:r>
            <a:r>
              <a:rPr lang="en-US" dirty="0" smtClean="0"/>
              <a:t> </a:t>
            </a:r>
            <a:r>
              <a:rPr lang="en-US" dirty="0" err="1" smtClean="0"/>
              <a:t>jika</a:t>
            </a:r>
            <a:r>
              <a:rPr lang="en-US" dirty="0" smtClean="0"/>
              <a:t> </a:t>
            </a:r>
            <a:r>
              <a:rPr lang="en-US" dirty="0" err="1" smtClean="0"/>
              <a:t>anggota</a:t>
            </a:r>
            <a:r>
              <a:rPr lang="en-US" dirty="0" smtClean="0"/>
              <a:t> </a:t>
            </a:r>
            <a:r>
              <a:rPr lang="en-US" dirty="0" err="1" smtClean="0"/>
              <a:t>meninggalkan</a:t>
            </a:r>
            <a:r>
              <a:rPr lang="en-US" dirty="0" smtClean="0"/>
              <a:t> </a:t>
            </a:r>
            <a:r>
              <a:rPr lang="en-US" dirty="0" err="1" smtClean="0"/>
              <a:t>tim.</a:t>
            </a:r>
            <a:endParaRPr lang="en-US" dirty="0" smtClean="0"/>
          </a:p>
        </p:txBody>
      </p:sp>
    </p:spTree>
    <p:extLst>
      <p:ext uri="{BB962C8B-B14F-4D97-AF65-F5344CB8AC3E}">
        <p14:creationId xmlns:p14="http://schemas.microsoft.com/office/powerpoint/2010/main" val="15484358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Keuntungan</a:t>
            </a:r>
            <a:r>
              <a:rPr lang="en-US" dirty="0" smtClean="0"/>
              <a:t> Pair Programming</a:t>
            </a:r>
            <a:endParaRPr lang="en-US" dirty="0"/>
          </a:p>
        </p:txBody>
      </p:sp>
      <p:sp>
        <p:nvSpPr>
          <p:cNvPr id="3" name="Date Placeholder 2"/>
          <p:cNvSpPr>
            <a:spLocks noGrp="1"/>
          </p:cNvSpPr>
          <p:nvPr>
            <p:ph type="dt" sz="half" idx="10"/>
          </p:nvPr>
        </p:nvSpPr>
        <p:spPr/>
        <p:txBody>
          <a:bodyPr/>
          <a:lstStyle/>
          <a:p>
            <a:fld id="{FA9AC8CE-744E-4849-8AB0-65BF896B8559}" type="datetime1">
              <a:rPr lang="en-US" smtClean="0"/>
              <a:t>12/11/12</a:t>
            </a:fld>
            <a:endParaRPr lang="id-ID"/>
          </a:p>
        </p:txBody>
      </p:sp>
      <p:sp>
        <p:nvSpPr>
          <p:cNvPr id="4" name="Footer Placeholder 3"/>
          <p:cNvSpPr>
            <a:spLocks noGrp="1"/>
          </p:cNvSpPr>
          <p:nvPr>
            <p:ph type="ftr" sz="quarter" idx="11"/>
          </p:nvPr>
        </p:nvSpPr>
        <p:spPr/>
        <p:txBody>
          <a:bodyPr/>
          <a:lstStyle/>
          <a:p>
            <a:r>
              <a:rPr lang="en-US" smtClean="0"/>
              <a:t>Extreme Programming</a:t>
            </a:r>
            <a:endParaRPr lang="id-ID"/>
          </a:p>
        </p:txBody>
      </p:sp>
      <p:sp>
        <p:nvSpPr>
          <p:cNvPr id="5" name="Slide Number Placeholder 4"/>
          <p:cNvSpPr>
            <a:spLocks noGrp="1"/>
          </p:cNvSpPr>
          <p:nvPr>
            <p:ph type="sldNum" sz="quarter" idx="12"/>
          </p:nvPr>
        </p:nvSpPr>
        <p:spPr/>
        <p:txBody>
          <a:bodyPr/>
          <a:lstStyle/>
          <a:p>
            <a:fld id="{28F74BCF-3774-4BF8-80E8-6AB7427A9733}" type="slidenum">
              <a:rPr lang="id-ID" smtClean="0"/>
              <a:pPr/>
              <a:t>17</a:t>
            </a:fld>
            <a:endParaRPr lang="id-ID"/>
          </a:p>
        </p:txBody>
      </p:sp>
      <p:sp>
        <p:nvSpPr>
          <p:cNvPr id="6" name="Content Placeholder 5"/>
          <p:cNvSpPr>
            <a:spLocks noGrp="1"/>
          </p:cNvSpPr>
          <p:nvPr>
            <p:ph sz="quarter" idx="1"/>
          </p:nvPr>
        </p:nvSpPr>
        <p:spPr/>
        <p:txBody>
          <a:bodyPr/>
          <a:lstStyle/>
          <a:p>
            <a:r>
              <a:rPr lang="en-US" dirty="0" err="1" smtClean="0"/>
              <a:t>Mendukung</a:t>
            </a:r>
            <a:r>
              <a:rPr lang="en-US" dirty="0" smtClean="0"/>
              <a:t> ide </a:t>
            </a:r>
            <a:r>
              <a:rPr lang="en-US" dirty="0" err="1" smtClean="0"/>
              <a:t>kepemilikan</a:t>
            </a:r>
            <a:r>
              <a:rPr lang="en-US" dirty="0" smtClean="0"/>
              <a:t> </a:t>
            </a:r>
            <a:r>
              <a:rPr lang="en-US" dirty="0" err="1" smtClean="0"/>
              <a:t>dan</a:t>
            </a:r>
            <a:r>
              <a:rPr lang="en-US" dirty="0" smtClean="0"/>
              <a:t> </a:t>
            </a:r>
            <a:r>
              <a:rPr lang="en-US" dirty="0" err="1" smtClean="0"/>
              <a:t>tanggung</a:t>
            </a:r>
            <a:r>
              <a:rPr lang="en-US" dirty="0" smtClean="0"/>
              <a:t> </a:t>
            </a:r>
            <a:r>
              <a:rPr lang="en-US" dirty="0" err="1" smtClean="0"/>
              <a:t>jawab</a:t>
            </a:r>
            <a:r>
              <a:rPr lang="en-US" dirty="0" smtClean="0"/>
              <a:t> </a:t>
            </a:r>
            <a:r>
              <a:rPr lang="en-US" dirty="0" err="1" smtClean="0"/>
              <a:t>bersama</a:t>
            </a:r>
            <a:r>
              <a:rPr lang="en-US" dirty="0" smtClean="0"/>
              <a:t> </a:t>
            </a:r>
            <a:r>
              <a:rPr lang="en-US" dirty="0" err="1" smtClean="0"/>
              <a:t>terhadap</a:t>
            </a:r>
            <a:r>
              <a:rPr lang="en-US" dirty="0" smtClean="0"/>
              <a:t> </a:t>
            </a:r>
            <a:r>
              <a:rPr lang="en-US" dirty="0" err="1" smtClean="0"/>
              <a:t>sistem</a:t>
            </a:r>
            <a:r>
              <a:rPr lang="en-US" dirty="0" smtClean="0"/>
              <a:t>.</a:t>
            </a:r>
          </a:p>
          <a:p>
            <a:r>
              <a:rPr lang="en-US" dirty="0" err="1" smtClean="0"/>
              <a:t>Berperan</a:t>
            </a:r>
            <a:r>
              <a:rPr lang="en-US" dirty="0" smtClean="0"/>
              <a:t> </a:t>
            </a:r>
            <a:r>
              <a:rPr lang="en-US" dirty="0" err="1" smtClean="0"/>
              <a:t>sebagai</a:t>
            </a:r>
            <a:r>
              <a:rPr lang="en-US" dirty="0" smtClean="0"/>
              <a:t> proses review informal </a:t>
            </a:r>
            <a:r>
              <a:rPr lang="en-US" dirty="0" err="1" smtClean="0"/>
              <a:t>karena</a:t>
            </a:r>
            <a:r>
              <a:rPr lang="en-US" dirty="0" smtClean="0"/>
              <a:t> </a:t>
            </a:r>
            <a:r>
              <a:rPr lang="en-US" dirty="0" err="1" smtClean="0"/>
              <a:t>setiap</a:t>
            </a:r>
            <a:r>
              <a:rPr lang="en-US" dirty="0" smtClean="0"/>
              <a:t> </a:t>
            </a:r>
            <a:r>
              <a:rPr lang="en-US" dirty="0" err="1" smtClean="0"/>
              <a:t>baris</a:t>
            </a:r>
            <a:r>
              <a:rPr lang="en-US" dirty="0" smtClean="0"/>
              <a:t> </a:t>
            </a:r>
            <a:r>
              <a:rPr lang="en-US" dirty="0" err="1" smtClean="0"/>
              <a:t>kode</a:t>
            </a:r>
            <a:r>
              <a:rPr lang="en-US" dirty="0" smtClean="0"/>
              <a:t> paling </a:t>
            </a:r>
            <a:r>
              <a:rPr lang="en-US" dirty="0" err="1" smtClean="0"/>
              <a:t>tidak</a:t>
            </a:r>
            <a:r>
              <a:rPr lang="en-US" dirty="0" smtClean="0"/>
              <a:t> </a:t>
            </a:r>
            <a:r>
              <a:rPr lang="en-US" dirty="0" err="1" smtClean="0"/>
              <a:t>dilihat</a:t>
            </a:r>
            <a:r>
              <a:rPr lang="en-US" dirty="0" smtClean="0"/>
              <a:t> </a:t>
            </a:r>
            <a:r>
              <a:rPr lang="en-US" dirty="0" err="1" smtClean="0"/>
              <a:t>oleh</a:t>
            </a:r>
            <a:r>
              <a:rPr lang="en-US" dirty="0" smtClean="0"/>
              <a:t> minimal 2 programmer.</a:t>
            </a:r>
          </a:p>
          <a:p>
            <a:r>
              <a:rPr lang="en-US" dirty="0" err="1" smtClean="0"/>
              <a:t>Mendukung</a:t>
            </a:r>
            <a:r>
              <a:rPr lang="en-US" dirty="0" smtClean="0"/>
              <a:t> proses refactoring yang </a:t>
            </a:r>
            <a:r>
              <a:rPr lang="en-US" dirty="0" err="1" smtClean="0"/>
              <a:t>merupakan</a:t>
            </a:r>
            <a:r>
              <a:rPr lang="en-US" dirty="0" smtClean="0"/>
              <a:t> proses </a:t>
            </a:r>
            <a:r>
              <a:rPr lang="en-US" dirty="0" err="1" smtClean="0"/>
              <a:t>peningkatan</a:t>
            </a:r>
            <a:r>
              <a:rPr lang="en-US" dirty="0" smtClean="0"/>
              <a:t> </a:t>
            </a:r>
            <a:r>
              <a:rPr lang="en-US" dirty="0" err="1" smtClean="0"/>
              <a:t>kualitas</a:t>
            </a:r>
            <a:r>
              <a:rPr lang="en-US" dirty="0" smtClean="0"/>
              <a:t> PL.</a:t>
            </a:r>
          </a:p>
        </p:txBody>
      </p:sp>
    </p:spTree>
    <p:extLst>
      <p:ext uri="{BB962C8B-B14F-4D97-AF65-F5344CB8AC3E}">
        <p14:creationId xmlns:p14="http://schemas.microsoft.com/office/powerpoint/2010/main" val="2342273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Referensi</a:t>
            </a:r>
            <a:endParaRPr lang="en-US" dirty="0"/>
          </a:p>
        </p:txBody>
      </p:sp>
      <p:sp>
        <p:nvSpPr>
          <p:cNvPr id="4" name="Footer Placeholder 3"/>
          <p:cNvSpPr>
            <a:spLocks noGrp="1"/>
          </p:cNvSpPr>
          <p:nvPr>
            <p:ph type="ftr" sz="quarter" idx="11"/>
          </p:nvPr>
        </p:nvSpPr>
        <p:spPr/>
        <p:txBody>
          <a:bodyPr/>
          <a:lstStyle/>
          <a:p>
            <a:r>
              <a:rPr lang="en-US" smtClean="0"/>
              <a:t>Extreme Programming</a:t>
            </a:r>
            <a:endParaRPr lang="id-ID"/>
          </a:p>
        </p:txBody>
      </p:sp>
      <p:sp>
        <p:nvSpPr>
          <p:cNvPr id="5" name="Slide Number Placeholder 4"/>
          <p:cNvSpPr>
            <a:spLocks noGrp="1"/>
          </p:cNvSpPr>
          <p:nvPr>
            <p:ph type="sldNum" sz="quarter" idx="12"/>
          </p:nvPr>
        </p:nvSpPr>
        <p:spPr/>
        <p:txBody>
          <a:bodyPr/>
          <a:lstStyle/>
          <a:p>
            <a:fld id="{28F74BCF-3774-4BF8-80E8-6AB7427A9733}" type="slidenum">
              <a:rPr lang="id-ID" smtClean="0"/>
              <a:pPr/>
              <a:t>18</a:t>
            </a:fld>
            <a:endParaRPr lang="id-ID"/>
          </a:p>
        </p:txBody>
      </p:sp>
      <p:sp>
        <p:nvSpPr>
          <p:cNvPr id="7" name="Content Placeholder 6"/>
          <p:cNvSpPr>
            <a:spLocks noGrp="1"/>
          </p:cNvSpPr>
          <p:nvPr>
            <p:ph sz="quarter" idx="1"/>
          </p:nvPr>
        </p:nvSpPr>
        <p:spPr/>
        <p:txBody>
          <a:bodyPr/>
          <a:lstStyle/>
          <a:p>
            <a:r>
              <a:rPr lang="en-US" dirty="0" err="1" smtClean="0"/>
              <a:t>Sommerville</a:t>
            </a:r>
            <a:r>
              <a:rPr lang="en-US" dirty="0" smtClean="0"/>
              <a:t>, I., </a:t>
            </a:r>
            <a:r>
              <a:rPr lang="en-US" i="1" dirty="0" smtClean="0"/>
              <a:t>Software Engineering 8th edition</a:t>
            </a:r>
            <a:r>
              <a:rPr lang="en-US" dirty="0" smtClean="0"/>
              <a:t>, Addison-Wesley, 2007</a:t>
            </a:r>
            <a:endParaRPr lang="en-US" dirty="0"/>
          </a:p>
        </p:txBody>
      </p:sp>
      <p:sp>
        <p:nvSpPr>
          <p:cNvPr id="8" name="Date Placeholder 7"/>
          <p:cNvSpPr>
            <a:spLocks noGrp="1"/>
          </p:cNvSpPr>
          <p:nvPr>
            <p:ph type="dt" sz="half" idx="10"/>
          </p:nvPr>
        </p:nvSpPr>
        <p:spPr/>
        <p:txBody>
          <a:bodyPr/>
          <a:lstStyle/>
          <a:p>
            <a:fld id="{949B2ADE-5F4D-8C43-B00C-F1ABFDE88FEA}" type="datetime1">
              <a:rPr lang="en-US" smtClean="0"/>
              <a:t>12/11/12</a:t>
            </a:fld>
            <a:endParaRPr lang="id-ID"/>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Topik</a:t>
            </a:r>
            <a:endParaRPr lang="en-US" dirty="0"/>
          </a:p>
        </p:txBody>
      </p:sp>
      <p:sp>
        <p:nvSpPr>
          <p:cNvPr id="3" name="Content Placeholder 2"/>
          <p:cNvSpPr>
            <a:spLocks noGrp="1"/>
          </p:cNvSpPr>
          <p:nvPr>
            <p:ph idx="1"/>
          </p:nvPr>
        </p:nvSpPr>
        <p:spPr/>
        <p:txBody>
          <a:bodyPr>
            <a:normAutofit/>
          </a:bodyPr>
          <a:lstStyle/>
          <a:p>
            <a:r>
              <a:rPr lang="id-ID" dirty="0" smtClean="0"/>
              <a:t>Extreme Programming</a:t>
            </a:r>
          </a:p>
          <a:p>
            <a:r>
              <a:rPr lang="id-ID" dirty="0" smtClean="0"/>
              <a:t>Refactoring</a:t>
            </a:r>
          </a:p>
          <a:p>
            <a:r>
              <a:rPr lang="id-ID" dirty="0" smtClean="0"/>
              <a:t>Uji coba (Testing)</a:t>
            </a:r>
          </a:p>
          <a:p>
            <a:r>
              <a:rPr lang="id-ID" dirty="0" smtClean="0"/>
              <a:t>Pair Programming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t>Extreme Programming</a:t>
            </a:r>
            <a:endParaRPr lang="en-US"/>
          </a:p>
        </p:txBody>
      </p:sp>
      <p:sp>
        <p:nvSpPr>
          <p:cNvPr id="6" name="Date Placeholder 5"/>
          <p:cNvSpPr>
            <a:spLocks noGrp="1"/>
          </p:cNvSpPr>
          <p:nvPr>
            <p:ph type="dt" sz="half" idx="10"/>
          </p:nvPr>
        </p:nvSpPr>
        <p:spPr/>
        <p:txBody>
          <a:bodyPr/>
          <a:lstStyle/>
          <a:p>
            <a:fld id="{400F0EFB-1441-354F-8F02-2C28E3073A19}" type="datetime1">
              <a:rPr lang="en-US" smtClean="0"/>
              <a:t>12/11/12</a:t>
            </a:fld>
            <a:endParaRPr lang="id-ID"/>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Programming</a:t>
            </a:r>
            <a:endParaRPr lang="en-US" dirty="0"/>
          </a:p>
        </p:txBody>
      </p:sp>
      <p:sp>
        <p:nvSpPr>
          <p:cNvPr id="3" name="Date Placeholder 2"/>
          <p:cNvSpPr>
            <a:spLocks noGrp="1"/>
          </p:cNvSpPr>
          <p:nvPr>
            <p:ph type="dt" sz="half" idx="10"/>
          </p:nvPr>
        </p:nvSpPr>
        <p:spPr/>
        <p:txBody>
          <a:bodyPr/>
          <a:lstStyle/>
          <a:p>
            <a:fld id="{FA9AC8CE-744E-4849-8AB0-65BF896B8559}" type="datetime1">
              <a:rPr lang="en-US" smtClean="0"/>
              <a:t>12/11/12</a:t>
            </a:fld>
            <a:endParaRPr lang="id-ID"/>
          </a:p>
        </p:txBody>
      </p:sp>
      <p:sp>
        <p:nvSpPr>
          <p:cNvPr id="4" name="Footer Placeholder 3"/>
          <p:cNvSpPr>
            <a:spLocks noGrp="1"/>
          </p:cNvSpPr>
          <p:nvPr>
            <p:ph type="ftr" sz="quarter" idx="11"/>
          </p:nvPr>
        </p:nvSpPr>
        <p:spPr/>
        <p:txBody>
          <a:bodyPr/>
          <a:lstStyle/>
          <a:p>
            <a:r>
              <a:rPr lang="en-US" smtClean="0"/>
              <a:t>Extreme Programming</a:t>
            </a:r>
            <a:endParaRPr lang="id-ID"/>
          </a:p>
        </p:txBody>
      </p:sp>
      <p:sp>
        <p:nvSpPr>
          <p:cNvPr id="5" name="Slide Number Placeholder 4"/>
          <p:cNvSpPr>
            <a:spLocks noGrp="1"/>
          </p:cNvSpPr>
          <p:nvPr>
            <p:ph type="sldNum" sz="quarter" idx="12"/>
          </p:nvPr>
        </p:nvSpPr>
        <p:spPr/>
        <p:txBody>
          <a:bodyPr/>
          <a:lstStyle/>
          <a:p>
            <a:fld id="{28F74BCF-3774-4BF8-80E8-6AB7427A9733}" type="slidenum">
              <a:rPr lang="id-ID" smtClean="0"/>
              <a:pPr/>
              <a:t>3</a:t>
            </a:fld>
            <a:endParaRPr lang="id-ID"/>
          </a:p>
        </p:txBody>
      </p:sp>
      <p:sp>
        <p:nvSpPr>
          <p:cNvPr id="6" name="Content Placeholder 5"/>
          <p:cNvSpPr>
            <a:spLocks noGrp="1"/>
          </p:cNvSpPr>
          <p:nvPr>
            <p:ph sz="quarter" idx="1"/>
          </p:nvPr>
        </p:nvSpPr>
        <p:spPr/>
        <p:txBody>
          <a:bodyPr/>
          <a:lstStyle/>
          <a:p>
            <a:r>
              <a:rPr lang="en-US" dirty="0" err="1" smtClean="0"/>
              <a:t>Metode</a:t>
            </a:r>
            <a:r>
              <a:rPr lang="en-US" dirty="0" smtClean="0"/>
              <a:t> agile yang paling </a:t>
            </a:r>
            <a:r>
              <a:rPr lang="en-US" dirty="0" err="1" smtClean="0"/>
              <a:t>terkenal</a:t>
            </a:r>
            <a:r>
              <a:rPr lang="en-US" dirty="0" smtClean="0"/>
              <a:t> </a:t>
            </a:r>
            <a:r>
              <a:rPr lang="en-US" dirty="0" err="1" smtClean="0"/>
              <a:t>dan</a:t>
            </a:r>
            <a:r>
              <a:rPr lang="en-US" dirty="0" smtClean="0"/>
              <a:t> </a:t>
            </a:r>
            <a:r>
              <a:rPr lang="en-US" dirty="0" err="1" smtClean="0"/>
              <a:t>banyak</a:t>
            </a:r>
            <a:r>
              <a:rPr lang="en-US" dirty="0" smtClean="0"/>
              <a:t> </a:t>
            </a:r>
            <a:r>
              <a:rPr lang="en-US" dirty="0" err="1" smtClean="0"/>
              <a:t>digunakan</a:t>
            </a:r>
            <a:r>
              <a:rPr lang="en-US" dirty="0" smtClean="0"/>
              <a:t>.</a:t>
            </a:r>
          </a:p>
          <a:p>
            <a:r>
              <a:rPr lang="en-US" dirty="0" err="1" smtClean="0"/>
              <a:t>Pendekatan</a:t>
            </a:r>
            <a:r>
              <a:rPr lang="en-US" dirty="0" smtClean="0"/>
              <a:t> “</a:t>
            </a:r>
            <a:r>
              <a:rPr lang="en-US" dirty="0" err="1" smtClean="0"/>
              <a:t>ekstrim</a:t>
            </a:r>
            <a:r>
              <a:rPr lang="en-US" dirty="0" smtClean="0"/>
              <a:t>” </a:t>
            </a:r>
            <a:r>
              <a:rPr lang="en-US" dirty="0" err="1" smtClean="0"/>
              <a:t>terhadap</a:t>
            </a:r>
            <a:r>
              <a:rPr lang="en-US" dirty="0" smtClean="0"/>
              <a:t> </a:t>
            </a:r>
            <a:r>
              <a:rPr lang="en-US" dirty="0" err="1" smtClean="0"/>
              <a:t>pengembangan</a:t>
            </a:r>
            <a:r>
              <a:rPr lang="en-US" dirty="0" smtClean="0"/>
              <a:t> </a:t>
            </a:r>
            <a:r>
              <a:rPr lang="en-US" dirty="0" err="1" smtClean="0"/>
              <a:t>iteratif</a:t>
            </a:r>
            <a:r>
              <a:rPr lang="en-US" dirty="0" smtClean="0"/>
              <a:t>.</a:t>
            </a:r>
          </a:p>
          <a:p>
            <a:pPr lvl="1"/>
            <a:r>
              <a:rPr lang="en-US" dirty="0" err="1" smtClean="0"/>
              <a:t>Versi-versi</a:t>
            </a:r>
            <a:r>
              <a:rPr lang="en-US" dirty="0" smtClean="0"/>
              <a:t> </a:t>
            </a:r>
            <a:r>
              <a:rPr lang="en-US" dirty="0" err="1" smtClean="0"/>
              <a:t>baru</a:t>
            </a:r>
            <a:r>
              <a:rPr lang="en-US" dirty="0" smtClean="0"/>
              <a:t> </a:t>
            </a:r>
            <a:r>
              <a:rPr lang="en-US" dirty="0" err="1" smtClean="0"/>
              <a:t>dibangun</a:t>
            </a:r>
            <a:r>
              <a:rPr lang="en-US" dirty="0" smtClean="0"/>
              <a:t> </a:t>
            </a:r>
            <a:r>
              <a:rPr lang="en-US" dirty="0" err="1" smtClean="0"/>
              <a:t>beberapa</a:t>
            </a:r>
            <a:r>
              <a:rPr lang="en-US" dirty="0" smtClean="0"/>
              <a:t> kali </a:t>
            </a:r>
            <a:r>
              <a:rPr lang="en-US" dirty="0" err="1" smtClean="0"/>
              <a:t>dalam</a:t>
            </a:r>
            <a:r>
              <a:rPr lang="en-US" dirty="0" smtClean="0"/>
              <a:t> </a:t>
            </a:r>
            <a:r>
              <a:rPr lang="en-US" dirty="0" err="1" smtClean="0"/>
              <a:t>satu</a:t>
            </a:r>
            <a:r>
              <a:rPr lang="en-US" dirty="0" smtClean="0"/>
              <a:t> </a:t>
            </a:r>
            <a:r>
              <a:rPr lang="en-US" dirty="0" err="1" smtClean="0"/>
              <a:t>hari</a:t>
            </a:r>
            <a:r>
              <a:rPr lang="en-US" dirty="0" smtClean="0"/>
              <a:t>.</a:t>
            </a:r>
          </a:p>
          <a:p>
            <a:pPr lvl="1"/>
            <a:r>
              <a:rPr lang="en-US" dirty="0" err="1" smtClean="0"/>
              <a:t>Tahapan-tahapan</a:t>
            </a:r>
            <a:r>
              <a:rPr lang="en-US" dirty="0" smtClean="0"/>
              <a:t> </a:t>
            </a:r>
            <a:r>
              <a:rPr lang="en-US" dirty="0" err="1" smtClean="0"/>
              <a:t>diselesaikan</a:t>
            </a:r>
            <a:r>
              <a:rPr lang="en-US" dirty="0" smtClean="0"/>
              <a:t> </a:t>
            </a:r>
            <a:r>
              <a:rPr lang="en-US" dirty="0" err="1" smtClean="0"/>
              <a:t>setiap</a:t>
            </a:r>
            <a:r>
              <a:rPr lang="en-US" dirty="0" smtClean="0"/>
              <a:t> 2 </a:t>
            </a:r>
            <a:r>
              <a:rPr lang="en-US" dirty="0" err="1" smtClean="0"/>
              <a:t>minggu</a:t>
            </a:r>
            <a:r>
              <a:rPr lang="en-US" dirty="0" smtClean="0"/>
              <a:t>.</a:t>
            </a:r>
          </a:p>
          <a:p>
            <a:pPr lvl="1"/>
            <a:r>
              <a:rPr lang="en-US" dirty="0" err="1" smtClean="0"/>
              <a:t>Semua</a:t>
            </a:r>
            <a:r>
              <a:rPr lang="en-US" dirty="0" smtClean="0"/>
              <a:t> </a:t>
            </a:r>
            <a:r>
              <a:rPr lang="en-US" dirty="0" err="1" smtClean="0"/>
              <a:t>uji</a:t>
            </a:r>
            <a:r>
              <a:rPr lang="en-US" dirty="0" smtClean="0"/>
              <a:t> </a:t>
            </a:r>
            <a:r>
              <a:rPr lang="en-US" dirty="0" err="1" smtClean="0"/>
              <a:t>coba</a:t>
            </a:r>
            <a:r>
              <a:rPr lang="en-US" dirty="0" smtClean="0"/>
              <a:t> </a:t>
            </a:r>
            <a:r>
              <a:rPr lang="en-US" dirty="0" err="1" smtClean="0"/>
              <a:t>harus</a:t>
            </a:r>
            <a:r>
              <a:rPr lang="en-US" dirty="0" smtClean="0"/>
              <a:t> </a:t>
            </a:r>
            <a:r>
              <a:rPr lang="en-US" dirty="0" err="1" smtClean="0"/>
              <a:t>dijalankan</a:t>
            </a:r>
            <a:r>
              <a:rPr lang="en-US" dirty="0" smtClean="0"/>
              <a:t> </a:t>
            </a:r>
            <a:r>
              <a:rPr lang="en-US" dirty="0" err="1" smtClean="0"/>
              <a:t>untuk</a:t>
            </a:r>
            <a:r>
              <a:rPr lang="en-US" dirty="0" smtClean="0"/>
              <a:t> </a:t>
            </a:r>
            <a:r>
              <a:rPr lang="en-US" dirty="0" err="1" smtClean="0"/>
              <a:t>setiap</a:t>
            </a:r>
            <a:r>
              <a:rPr lang="en-US" dirty="0" smtClean="0"/>
              <a:t> build, </a:t>
            </a:r>
            <a:r>
              <a:rPr lang="en-US" dirty="0" err="1" smtClean="0"/>
              <a:t>dan</a:t>
            </a:r>
            <a:r>
              <a:rPr lang="en-US" dirty="0" smtClean="0"/>
              <a:t> </a:t>
            </a:r>
            <a:r>
              <a:rPr lang="en-US" dirty="0" err="1" smtClean="0"/>
              <a:t>sebuah</a:t>
            </a:r>
            <a:r>
              <a:rPr lang="en-US" dirty="0" smtClean="0"/>
              <a:t> build </a:t>
            </a:r>
            <a:r>
              <a:rPr lang="en-US" dirty="0" err="1" smtClean="0"/>
              <a:t>diterima</a:t>
            </a:r>
            <a:r>
              <a:rPr lang="en-US" dirty="0" smtClean="0"/>
              <a:t> </a:t>
            </a:r>
            <a:r>
              <a:rPr lang="en-US" dirty="0" err="1" smtClean="0"/>
              <a:t>jika</a:t>
            </a:r>
            <a:r>
              <a:rPr lang="en-US" dirty="0" smtClean="0"/>
              <a:t> </a:t>
            </a:r>
            <a:r>
              <a:rPr lang="en-US" dirty="0" err="1" smtClean="0"/>
              <a:t>uji</a:t>
            </a:r>
            <a:r>
              <a:rPr lang="en-US" dirty="0" smtClean="0"/>
              <a:t> </a:t>
            </a:r>
            <a:r>
              <a:rPr lang="en-US" dirty="0" err="1" smtClean="0"/>
              <a:t>coba</a:t>
            </a:r>
            <a:r>
              <a:rPr lang="en-US" dirty="0" smtClean="0"/>
              <a:t> </a:t>
            </a:r>
            <a:r>
              <a:rPr lang="en-US" dirty="0" err="1" smtClean="0"/>
              <a:t>berjalan</a:t>
            </a:r>
            <a:r>
              <a:rPr lang="en-US" dirty="0" smtClean="0"/>
              <a:t> </a:t>
            </a:r>
            <a:r>
              <a:rPr lang="en-US" dirty="0" err="1" smtClean="0"/>
              <a:t>dengan</a:t>
            </a:r>
            <a:r>
              <a:rPr lang="en-US" dirty="0" smtClean="0"/>
              <a:t> </a:t>
            </a:r>
            <a:r>
              <a:rPr lang="en-US" dirty="0" err="1" smtClean="0"/>
              <a:t>lancar</a:t>
            </a:r>
            <a:r>
              <a:rPr lang="en-US" dirty="0" smtClean="0"/>
              <a:t>. </a:t>
            </a:r>
          </a:p>
          <a:p>
            <a:pPr marL="594360" lvl="2" indent="0">
              <a:buNone/>
            </a:pPr>
            <a:endParaRPr lang="en-US" dirty="0"/>
          </a:p>
        </p:txBody>
      </p:sp>
    </p:spTree>
    <p:extLst>
      <p:ext uri="{BB962C8B-B14F-4D97-AF65-F5344CB8AC3E}">
        <p14:creationId xmlns:p14="http://schemas.microsoft.com/office/powerpoint/2010/main" val="22109820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XP </a:t>
            </a:r>
            <a:r>
              <a:rPr lang="en-US" dirty="0" err="1" smtClean="0"/>
              <a:t>dan</a:t>
            </a:r>
            <a:r>
              <a:rPr lang="en-US" dirty="0" smtClean="0"/>
              <a:t> </a:t>
            </a:r>
            <a:r>
              <a:rPr lang="en-US" dirty="0" err="1" smtClean="0"/>
              <a:t>Prinsip</a:t>
            </a:r>
            <a:r>
              <a:rPr lang="en-US" dirty="0" smtClean="0"/>
              <a:t> Agile</a:t>
            </a:r>
            <a:endParaRPr lang="en-US" dirty="0"/>
          </a:p>
        </p:txBody>
      </p:sp>
      <p:sp>
        <p:nvSpPr>
          <p:cNvPr id="3" name="Date Placeholder 2"/>
          <p:cNvSpPr>
            <a:spLocks noGrp="1"/>
          </p:cNvSpPr>
          <p:nvPr>
            <p:ph type="dt" sz="half" idx="10"/>
          </p:nvPr>
        </p:nvSpPr>
        <p:spPr/>
        <p:txBody>
          <a:bodyPr/>
          <a:lstStyle/>
          <a:p>
            <a:fld id="{FA9AC8CE-744E-4849-8AB0-65BF896B8559}" type="datetime1">
              <a:rPr lang="en-US" smtClean="0"/>
              <a:t>12/11/12</a:t>
            </a:fld>
            <a:endParaRPr lang="id-ID"/>
          </a:p>
        </p:txBody>
      </p:sp>
      <p:sp>
        <p:nvSpPr>
          <p:cNvPr id="4" name="Footer Placeholder 3"/>
          <p:cNvSpPr>
            <a:spLocks noGrp="1"/>
          </p:cNvSpPr>
          <p:nvPr>
            <p:ph type="ftr" sz="quarter" idx="11"/>
          </p:nvPr>
        </p:nvSpPr>
        <p:spPr/>
        <p:txBody>
          <a:bodyPr/>
          <a:lstStyle/>
          <a:p>
            <a:r>
              <a:rPr lang="en-US" smtClean="0"/>
              <a:t>Extreme Programming</a:t>
            </a:r>
            <a:endParaRPr lang="id-ID"/>
          </a:p>
        </p:txBody>
      </p:sp>
      <p:sp>
        <p:nvSpPr>
          <p:cNvPr id="5" name="Slide Number Placeholder 4"/>
          <p:cNvSpPr>
            <a:spLocks noGrp="1"/>
          </p:cNvSpPr>
          <p:nvPr>
            <p:ph type="sldNum" sz="quarter" idx="12"/>
          </p:nvPr>
        </p:nvSpPr>
        <p:spPr/>
        <p:txBody>
          <a:bodyPr/>
          <a:lstStyle/>
          <a:p>
            <a:fld id="{28F74BCF-3774-4BF8-80E8-6AB7427A9733}" type="slidenum">
              <a:rPr lang="id-ID" smtClean="0"/>
              <a:pPr/>
              <a:t>4</a:t>
            </a:fld>
            <a:endParaRPr lang="id-ID"/>
          </a:p>
        </p:txBody>
      </p:sp>
      <p:sp>
        <p:nvSpPr>
          <p:cNvPr id="6" name="Content Placeholder 5"/>
          <p:cNvSpPr>
            <a:spLocks noGrp="1"/>
          </p:cNvSpPr>
          <p:nvPr>
            <p:ph sz="quarter" idx="1"/>
          </p:nvPr>
        </p:nvSpPr>
        <p:spPr/>
        <p:txBody>
          <a:bodyPr>
            <a:normAutofit lnSpcReduction="10000"/>
          </a:bodyPr>
          <a:lstStyle/>
          <a:p>
            <a:r>
              <a:rPr lang="en-US" dirty="0" err="1" smtClean="0"/>
              <a:t>Pengembangan</a:t>
            </a:r>
            <a:r>
              <a:rPr lang="en-US" dirty="0" smtClean="0"/>
              <a:t> </a:t>
            </a:r>
            <a:r>
              <a:rPr lang="en-US" dirty="0" err="1" smtClean="0"/>
              <a:t>bertahap</a:t>
            </a:r>
            <a:r>
              <a:rPr lang="en-US" dirty="0" smtClean="0"/>
              <a:t> </a:t>
            </a:r>
            <a:r>
              <a:rPr lang="en-US" dirty="0" err="1" smtClean="0"/>
              <a:t>didukung</a:t>
            </a:r>
            <a:r>
              <a:rPr lang="en-US" dirty="0" smtClean="0"/>
              <a:t> </a:t>
            </a:r>
            <a:r>
              <a:rPr lang="en-US" dirty="0" err="1" smtClean="0"/>
              <a:t>melalui</a:t>
            </a:r>
            <a:r>
              <a:rPr lang="en-US" dirty="0" smtClean="0"/>
              <a:t> </a:t>
            </a:r>
            <a:r>
              <a:rPr lang="en-US" dirty="0" err="1" smtClean="0"/>
              <a:t>rilis</a:t>
            </a:r>
            <a:r>
              <a:rPr lang="en-US" dirty="0" smtClean="0"/>
              <a:t> </a:t>
            </a:r>
            <a:r>
              <a:rPr lang="en-US" dirty="0" err="1" smtClean="0"/>
              <a:t>sistem</a:t>
            </a:r>
            <a:r>
              <a:rPr lang="en-US" dirty="0" smtClean="0"/>
              <a:t> </a:t>
            </a:r>
            <a:r>
              <a:rPr lang="en-US" dirty="0" err="1" smtClean="0"/>
              <a:t>kecil</a:t>
            </a:r>
            <a:r>
              <a:rPr lang="en-US" dirty="0" smtClean="0"/>
              <a:t> </a:t>
            </a:r>
            <a:r>
              <a:rPr lang="en-US" dirty="0" err="1" smtClean="0"/>
              <a:t>namun</a:t>
            </a:r>
            <a:r>
              <a:rPr lang="en-US" dirty="0" smtClean="0"/>
              <a:t> </a:t>
            </a:r>
            <a:r>
              <a:rPr lang="en-US" dirty="0" err="1" smtClean="0"/>
              <a:t>sering</a:t>
            </a:r>
            <a:r>
              <a:rPr lang="en-US" dirty="0" smtClean="0"/>
              <a:t>.</a:t>
            </a:r>
          </a:p>
          <a:p>
            <a:r>
              <a:rPr lang="en-US" dirty="0" err="1" smtClean="0"/>
              <a:t>Keterlibatan</a:t>
            </a:r>
            <a:r>
              <a:rPr lang="en-US" dirty="0" smtClean="0"/>
              <a:t> </a:t>
            </a:r>
            <a:r>
              <a:rPr lang="en-US" dirty="0" err="1" smtClean="0"/>
              <a:t>pengguna</a:t>
            </a:r>
            <a:r>
              <a:rPr lang="en-US" dirty="0" smtClean="0"/>
              <a:t> </a:t>
            </a:r>
            <a:r>
              <a:rPr lang="en-US" dirty="0" err="1" smtClean="0"/>
              <a:t>berarti</a:t>
            </a:r>
            <a:r>
              <a:rPr lang="en-US" dirty="0" smtClean="0"/>
              <a:t> </a:t>
            </a:r>
            <a:r>
              <a:rPr lang="en-US" dirty="0" err="1" smtClean="0"/>
              <a:t>keterlibatan</a:t>
            </a:r>
            <a:r>
              <a:rPr lang="en-US" dirty="0" smtClean="0"/>
              <a:t> </a:t>
            </a:r>
            <a:r>
              <a:rPr lang="en-US" dirty="0" err="1" smtClean="0"/>
              <a:t>penuh</a:t>
            </a:r>
            <a:r>
              <a:rPr lang="en-US" dirty="0" smtClean="0"/>
              <a:t> </a:t>
            </a:r>
            <a:r>
              <a:rPr lang="en-US" dirty="0" err="1" smtClean="0"/>
              <a:t>pengguna</a:t>
            </a:r>
            <a:r>
              <a:rPr lang="en-US" dirty="0" smtClean="0"/>
              <a:t> di </a:t>
            </a:r>
            <a:r>
              <a:rPr lang="en-US" dirty="0" err="1" smtClean="0"/>
              <a:t>dalam</a:t>
            </a:r>
            <a:r>
              <a:rPr lang="en-US" dirty="0" smtClean="0"/>
              <a:t> </a:t>
            </a:r>
            <a:r>
              <a:rPr lang="en-US" dirty="0" err="1" smtClean="0"/>
              <a:t>tim.</a:t>
            </a:r>
            <a:endParaRPr lang="en-US" dirty="0" smtClean="0"/>
          </a:p>
          <a:p>
            <a:r>
              <a:rPr lang="en-US" dirty="0" err="1" smtClean="0"/>
              <a:t>Fokus</a:t>
            </a:r>
            <a:r>
              <a:rPr lang="en-US" dirty="0" smtClean="0"/>
              <a:t> </a:t>
            </a:r>
            <a:r>
              <a:rPr lang="en-US" dirty="0" err="1" smtClean="0"/>
              <a:t>pada</a:t>
            </a:r>
            <a:r>
              <a:rPr lang="en-US" dirty="0" smtClean="0"/>
              <a:t> orang </a:t>
            </a:r>
            <a:r>
              <a:rPr lang="en-US" dirty="0" err="1" smtClean="0"/>
              <a:t>melalui</a:t>
            </a:r>
            <a:r>
              <a:rPr lang="en-US" dirty="0" smtClean="0"/>
              <a:t> pair programming, </a:t>
            </a:r>
            <a:r>
              <a:rPr lang="en-US" dirty="0" err="1" smtClean="0"/>
              <a:t>kepemilikan</a:t>
            </a:r>
            <a:r>
              <a:rPr lang="en-US" dirty="0" smtClean="0"/>
              <a:t> </a:t>
            </a:r>
            <a:r>
              <a:rPr lang="en-US" dirty="0" err="1" smtClean="0"/>
              <a:t>bersama</a:t>
            </a:r>
            <a:r>
              <a:rPr lang="en-US" dirty="0" smtClean="0"/>
              <a:t>, </a:t>
            </a:r>
            <a:r>
              <a:rPr lang="en-US" dirty="0" err="1" smtClean="0"/>
              <a:t>dan</a:t>
            </a:r>
            <a:r>
              <a:rPr lang="en-US" dirty="0" smtClean="0"/>
              <a:t> proses yang </a:t>
            </a:r>
            <a:r>
              <a:rPr lang="en-US" dirty="0" err="1" smtClean="0"/>
              <a:t>menghindari</a:t>
            </a:r>
            <a:r>
              <a:rPr lang="en-US" dirty="0" smtClean="0"/>
              <a:t> </a:t>
            </a:r>
            <a:r>
              <a:rPr lang="en-US" dirty="0" err="1" smtClean="0"/>
              <a:t>waktu</a:t>
            </a:r>
            <a:r>
              <a:rPr lang="en-US" dirty="0" smtClean="0"/>
              <a:t> </a:t>
            </a:r>
            <a:r>
              <a:rPr lang="en-US" dirty="0" err="1" smtClean="0"/>
              <a:t>kerja</a:t>
            </a:r>
            <a:r>
              <a:rPr lang="en-US" dirty="0" smtClean="0"/>
              <a:t> yang </a:t>
            </a:r>
            <a:r>
              <a:rPr lang="en-US" dirty="0" err="1" smtClean="0"/>
              <a:t>panjang</a:t>
            </a:r>
            <a:r>
              <a:rPr lang="en-US" dirty="0" smtClean="0"/>
              <a:t>.</a:t>
            </a:r>
          </a:p>
          <a:p>
            <a:r>
              <a:rPr lang="en-US" dirty="0" err="1" smtClean="0"/>
              <a:t>Perubahan</a:t>
            </a:r>
            <a:r>
              <a:rPr lang="en-US" dirty="0" smtClean="0"/>
              <a:t> </a:t>
            </a:r>
            <a:r>
              <a:rPr lang="en-US" dirty="0" err="1" smtClean="0"/>
              <a:t>diakomodir</a:t>
            </a:r>
            <a:r>
              <a:rPr lang="en-US" dirty="0" smtClean="0"/>
              <a:t> </a:t>
            </a:r>
            <a:r>
              <a:rPr lang="en-US" dirty="0" err="1" smtClean="0"/>
              <a:t>melalui</a:t>
            </a:r>
            <a:r>
              <a:rPr lang="en-US" dirty="0" smtClean="0"/>
              <a:t> </a:t>
            </a:r>
            <a:r>
              <a:rPr lang="en-US" dirty="0" err="1" smtClean="0"/>
              <a:t>rilis</a:t>
            </a:r>
            <a:r>
              <a:rPr lang="en-US" dirty="0" smtClean="0"/>
              <a:t> </a:t>
            </a:r>
            <a:r>
              <a:rPr lang="en-US" dirty="0" err="1" smtClean="0"/>
              <a:t>sistem</a:t>
            </a:r>
            <a:r>
              <a:rPr lang="en-US" dirty="0" smtClean="0"/>
              <a:t> yang </a:t>
            </a:r>
            <a:r>
              <a:rPr lang="en-US" dirty="0" err="1" smtClean="0"/>
              <a:t>teratur</a:t>
            </a:r>
            <a:r>
              <a:rPr lang="en-US" dirty="0" smtClean="0"/>
              <a:t>.</a:t>
            </a:r>
          </a:p>
          <a:p>
            <a:r>
              <a:rPr lang="en-US" dirty="0" err="1" smtClean="0"/>
              <a:t>Menjaga</a:t>
            </a:r>
            <a:r>
              <a:rPr lang="en-US" dirty="0" smtClean="0"/>
              <a:t> </a:t>
            </a:r>
            <a:r>
              <a:rPr lang="en-US" dirty="0" err="1" smtClean="0"/>
              <a:t>kesederhanaan</a:t>
            </a:r>
            <a:r>
              <a:rPr lang="en-US" dirty="0" smtClean="0"/>
              <a:t> </a:t>
            </a:r>
            <a:r>
              <a:rPr lang="en-US" dirty="0" err="1" smtClean="0"/>
              <a:t>sistem</a:t>
            </a:r>
            <a:r>
              <a:rPr lang="en-US" dirty="0" smtClean="0"/>
              <a:t> </a:t>
            </a:r>
            <a:r>
              <a:rPr lang="en-US" dirty="0" err="1" smtClean="0"/>
              <a:t>dengan</a:t>
            </a:r>
            <a:r>
              <a:rPr lang="en-US" dirty="0" smtClean="0"/>
              <a:t> </a:t>
            </a:r>
            <a:r>
              <a:rPr lang="en-US" dirty="0" err="1" smtClean="0"/>
              <a:t>melakukan</a:t>
            </a:r>
            <a:r>
              <a:rPr lang="en-US" dirty="0" smtClean="0"/>
              <a:t> refactoring </a:t>
            </a:r>
            <a:r>
              <a:rPr lang="en-US" dirty="0" err="1" smtClean="0"/>
              <a:t>kode</a:t>
            </a:r>
            <a:r>
              <a:rPr lang="en-US" dirty="0" smtClean="0"/>
              <a:t>.</a:t>
            </a:r>
            <a:endParaRPr lang="en-US" dirty="0"/>
          </a:p>
        </p:txBody>
      </p:sp>
    </p:spTree>
    <p:extLst>
      <p:ext uri="{BB962C8B-B14F-4D97-AF65-F5344CB8AC3E}">
        <p14:creationId xmlns:p14="http://schemas.microsoft.com/office/powerpoint/2010/main" val="7407556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Putaran</a:t>
            </a:r>
            <a:r>
              <a:rPr lang="en-US" dirty="0" smtClean="0"/>
              <a:t> </a:t>
            </a:r>
            <a:r>
              <a:rPr lang="en-US" dirty="0" err="1" smtClean="0"/>
              <a:t>Rilis</a:t>
            </a:r>
            <a:r>
              <a:rPr lang="en-US" dirty="0" smtClean="0"/>
              <a:t> XP</a:t>
            </a:r>
            <a:endParaRPr lang="en-US" dirty="0"/>
          </a:p>
        </p:txBody>
      </p:sp>
      <p:sp>
        <p:nvSpPr>
          <p:cNvPr id="3" name="Date Placeholder 2"/>
          <p:cNvSpPr>
            <a:spLocks noGrp="1"/>
          </p:cNvSpPr>
          <p:nvPr>
            <p:ph type="dt" sz="half" idx="10"/>
          </p:nvPr>
        </p:nvSpPr>
        <p:spPr/>
        <p:txBody>
          <a:bodyPr/>
          <a:lstStyle/>
          <a:p>
            <a:fld id="{FA9AC8CE-744E-4849-8AB0-65BF896B8559}" type="datetime1">
              <a:rPr lang="en-US" smtClean="0"/>
              <a:t>12/11/12</a:t>
            </a:fld>
            <a:endParaRPr lang="id-ID"/>
          </a:p>
        </p:txBody>
      </p:sp>
      <p:sp>
        <p:nvSpPr>
          <p:cNvPr id="4" name="Footer Placeholder 3"/>
          <p:cNvSpPr>
            <a:spLocks noGrp="1"/>
          </p:cNvSpPr>
          <p:nvPr>
            <p:ph type="ftr" sz="quarter" idx="11"/>
          </p:nvPr>
        </p:nvSpPr>
        <p:spPr/>
        <p:txBody>
          <a:bodyPr/>
          <a:lstStyle/>
          <a:p>
            <a:r>
              <a:rPr lang="en-US" smtClean="0"/>
              <a:t>Extreme Programming</a:t>
            </a:r>
            <a:endParaRPr lang="id-ID"/>
          </a:p>
        </p:txBody>
      </p:sp>
      <p:sp>
        <p:nvSpPr>
          <p:cNvPr id="5" name="Slide Number Placeholder 4"/>
          <p:cNvSpPr>
            <a:spLocks noGrp="1"/>
          </p:cNvSpPr>
          <p:nvPr>
            <p:ph type="sldNum" sz="quarter" idx="12"/>
          </p:nvPr>
        </p:nvSpPr>
        <p:spPr/>
        <p:txBody>
          <a:bodyPr/>
          <a:lstStyle/>
          <a:p>
            <a:fld id="{28F74BCF-3774-4BF8-80E8-6AB7427A9733}" type="slidenum">
              <a:rPr lang="id-ID" smtClean="0"/>
              <a:pPr/>
              <a:t>5</a:t>
            </a:fld>
            <a:endParaRPr lang="id-ID"/>
          </a:p>
        </p:txBody>
      </p:sp>
      <p:pic>
        <p:nvPicPr>
          <p:cNvPr id="7" name="Picture 6" descr="3.3-XP-ReleaseCycle.eps"/>
          <p:cNvPicPr>
            <a:picLocks noChangeAspect="1"/>
          </p:cNvPicPr>
          <p:nvPr/>
        </p:nvPicPr>
        <p:blipFill>
          <a:blip r:embed="rId2"/>
          <a:stretch>
            <a:fillRect/>
          </a:stretch>
        </p:blipFill>
        <p:spPr>
          <a:xfrm>
            <a:off x="1192427" y="2372086"/>
            <a:ext cx="6558005" cy="2856274"/>
          </a:xfrm>
          <a:prstGeom prst="rect">
            <a:avLst/>
          </a:prstGeom>
        </p:spPr>
      </p:pic>
    </p:spTree>
    <p:extLst>
      <p:ext uri="{BB962C8B-B14F-4D97-AF65-F5344CB8AC3E}">
        <p14:creationId xmlns:p14="http://schemas.microsoft.com/office/powerpoint/2010/main" val="38719162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Praktek-praktek</a:t>
            </a:r>
            <a:r>
              <a:rPr lang="en-US" dirty="0" smtClean="0"/>
              <a:t> XP</a:t>
            </a:r>
            <a:endParaRPr lang="en-US" dirty="0"/>
          </a:p>
        </p:txBody>
      </p:sp>
      <p:sp>
        <p:nvSpPr>
          <p:cNvPr id="3" name="Date Placeholder 2"/>
          <p:cNvSpPr>
            <a:spLocks noGrp="1"/>
          </p:cNvSpPr>
          <p:nvPr>
            <p:ph type="dt" sz="half" idx="10"/>
          </p:nvPr>
        </p:nvSpPr>
        <p:spPr/>
        <p:txBody>
          <a:bodyPr/>
          <a:lstStyle/>
          <a:p>
            <a:fld id="{FA9AC8CE-744E-4849-8AB0-65BF896B8559}" type="datetime1">
              <a:rPr lang="en-US" smtClean="0"/>
              <a:t>12/11/12</a:t>
            </a:fld>
            <a:endParaRPr lang="id-ID"/>
          </a:p>
        </p:txBody>
      </p:sp>
      <p:sp>
        <p:nvSpPr>
          <p:cNvPr id="4" name="Footer Placeholder 3"/>
          <p:cNvSpPr>
            <a:spLocks noGrp="1"/>
          </p:cNvSpPr>
          <p:nvPr>
            <p:ph type="ftr" sz="quarter" idx="11"/>
          </p:nvPr>
        </p:nvSpPr>
        <p:spPr/>
        <p:txBody>
          <a:bodyPr/>
          <a:lstStyle/>
          <a:p>
            <a:r>
              <a:rPr lang="en-US" smtClean="0"/>
              <a:t>Extreme Programming</a:t>
            </a:r>
            <a:endParaRPr lang="id-ID"/>
          </a:p>
        </p:txBody>
      </p:sp>
      <p:sp>
        <p:nvSpPr>
          <p:cNvPr id="5" name="Slide Number Placeholder 4"/>
          <p:cNvSpPr>
            <a:spLocks noGrp="1"/>
          </p:cNvSpPr>
          <p:nvPr>
            <p:ph type="sldNum" sz="quarter" idx="12"/>
          </p:nvPr>
        </p:nvSpPr>
        <p:spPr/>
        <p:txBody>
          <a:bodyPr/>
          <a:lstStyle/>
          <a:p>
            <a:fld id="{28F74BCF-3774-4BF8-80E8-6AB7427A9733}" type="slidenum">
              <a:rPr lang="id-ID" smtClean="0"/>
              <a:pPr/>
              <a:t>6</a:t>
            </a:fld>
            <a:endParaRPr lang="id-ID"/>
          </a:p>
        </p:txBody>
      </p:sp>
      <p:graphicFrame>
        <p:nvGraphicFramePr>
          <p:cNvPr id="7" name="Table 6"/>
          <p:cNvGraphicFramePr>
            <a:graphicFrameLocks noGrp="1"/>
          </p:cNvGraphicFramePr>
          <p:nvPr>
            <p:extLst>
              <p:ext uri="{D42A27DB-BD31-4B8C-83A1-F6EECF244321}">
                <p14:modId xmlns:p14="http://schemas.microsoft.com/office/powerpoint/2010/main" val="2748322770"/>
              </p:ext>
            </p:extLst>
          </p:nvPr>
        </p:nvGraphicFramePr>
        <p:xfrm>
          <a:off x="457200" y="1422384"/>
          <a:ext cx="8325364" cy="4826016"/>
        </p:xfrm>
        <a:graphic>
          <a:graphicData uri="http://schemas.openxmlformats.org/drawingml/2006/table">
            <a:tbl>
              <a:tblPr/>
              <a:tblGrid>
                <a:gridCol w="2359628"/>
                <a:gridCol w="5965736"/>
              </a:tblGrid>
              <a:tr h="471672">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Principle or practice</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Description</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7384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a:ea typeface="Times New Roman" charset="0"/>
                          <a:cs typeface="Arial"/>
                        </a:rPr>
                        <a:t>Incremental planning</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Requirements are recorded on story cards and the stories to be included in a release are determined by the time available and their relative priority. The developers break these stories into development ‘Tasks’. See Figures 3.5 and 3.6.</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5545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Small releases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The minimal useful set of functionality that provides business value is developed first. Releases of the system are frequent and incrementally add functionality to the first release.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18676">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Simple design </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Enough design is carried out to meet the current requirements and no more.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3706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Test-first development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An automated unit test framework is used to write tests for a new piece of functionality before that functionality itself is implemented.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3706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Refactoring</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All developers are expected to </a:t>
                      </a:r>
                      <a:r>
                        <a:rPr kumimoji="0" lang="en-GB" sz="1600" b="0" i="0" u="none" strike="noStrike" cap="none" normalizeH="0" baseline="0" dirty="0" err="1">
                          <a:ln>
                            <a:noFill/>
                          </a:ln>
                          <a:solidFill>
                            <a:srgbClr val="000000"/>
                          </a:solidFill>
                          <a:effectLst/>
                          <a:latin typeface="Arial"/>
                          <a:ea typeface="Times New Roman" charset="0"/>
                          <a:cs typeface="Arial"/>
                        </a:rPr>
                        <a:t>refactor</a:t>
                      </a:r>
                      <a:r>
                        <a:rPr kumimoji="0" lang="en-GB" sz="1600" b="0" i="0" u="none" strike="noStrike" cap="none" normalizeH="0" baseline="0" dirty="0">
                          <a:ln>
                            <a:noFill/>
                          </a:ln>
                          <a:solidFill>
                            <a:srgbClr val="000000"/>
                          </a:solidFill>
                          <a:effectLst/>
                          <a:latin typeface="Arial"/>
                          <a:ea typeface="Times New Roman" charset="0"/>
                          <a:cs typeface="Arial"/>
                        </a:rPr>
                        <a:t> the code continuously as soon as possible code improvements are found. This keeps the code simple and maintainable.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30363257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Praktek-praktek</a:t>
            </a:r>
            <a:r>
              <a:rPr lang="en-US" dirty="0" smtClean="0"/>
              <a:t> XP</a:t>
            </a:r>
            <a:endParaRPr lang="en-US" dirty="0"/>
          </a:p>
        </p:txBody>
      </p:sp>
      <p:sp>
        <p:nvSpPr>
          <p:cNvPr id="3" name="Date Placeholder 2"/>
          <p:cNvSpPr>
            <a:spLocks noGrp="1"/>
          </p:cNvSpPr>
          <p:nvPr>
            <p:ph type="dt" sz="half" idx="10"/>
          </p:nvPr>
        </p:nvSpPr>
        <p:spPr/>
        <p:txBody>
          <a:bodyPr/>
          <a:lstStyle/>
          <a:p>
            <a:fld id="{FA9AC8CE-744E-4849-8AB0-65BF896B8559}" type="datetime1">
              <a:rPr lang="en-US" smtClean="0"/>
              <a:t>12/11/12</a:t>
            </a:fld>
            <a:endParaRPr lang="id-ID"/>
          </a:p>
        </p:txBody>
      </p:sp>
      <p:sp>
        <p:nvSpPr>
          <p:cNvPr id="4" name="Footer Placeholder 3"/>
          <p:cNvSpPr>
            <a:spLocks noGrp="1"/>
          </p:cNvSpPr>
          <p:nvPr>
            <p:ph type="ftr" sz="quarter" idx="11"/>
          </p:nvPr>
        </p:nvSpPr>
        <p:spPr/>
        <p:txBody>
          <a:bodyPr/>
          <a:lstStyle/>
          <a:p>
            <a:r>
              <a:rPr lang="en-US" smtClean="0"/>
              <a:t>Extreme Programming</a:t>
            </a:r>
            <a:endParaRPr lang="id-ID"/>
          </a:p>
        </p:txBody>
      </p:sp>
      <p:sp>
        <p:nvSpPr>
          <p:cNvPr id="5" name="Slide Number Placeholder 4"/>
          <p:cNvSpPr>
            <a:spLocks noGrp="1"/>
          </p:cNvSpPr>
          <p:nvPr>
            <p:ph type="sldNum" sz="quarter" idx="12"/>
          </p:nvPr>
        </p:nvSpPr>
        <p:spPr/>
        <p:txBody>
          <a:bodyPr/>
          <a:lstStyle/>
          <a:p>
            <a:fld id="{28F74BCF-3774-4BF8-80E8-6AB7427A9733}" type="slidenum">
              <a:rPr lang="id-ID" smtClean="0"/>
              <a:pPr/>
              <a:t>7</a:t>
            </a:fld>
            <a:endParaRPr lang="id-ID"/>
          </a:p>
        </p:txBody>
      </p:sp>
      <p:graphicFrame>
        <p:nvGraphicFramePr>
          <p:cNvPr id="7" name="Table 6"/>
          <p:cNvGraphicFramePr>
            <a:graphicFrameLocks noGrp="1"/>
          </p:cNvGraphicFramePr>
          <p:nvPr>
            <p:extLst>
              <p:ext uri="{D42A27DB-BD31-4B8C-83A1-F6EECF244321}">
                <p14:modId xmlns:p14="http://schemas.microsoft.com/office/powerpoint/2010/main" val="223151646"/>
              </p:ext>
            </p:extLst>
          </p:nvPr>
        </p:nvGraphicFramePr>
        <p:xfrm>
          <a:off x="457199" y="1600200"/>
          <a:ext cx="8217271" cy="4413534"/>
        </p:xfrm>
        <a:graphic>
          <a:graphicData uri="http://schemas.openxmlformats.org/drawingml/2006/table">
            <a:tbl>
              <a:tblPr firstRow="1" bandRow="1">
                <a:tableStyleId>{69CF1AB2-1976-4502-BF36-3FF5EA218861}</a:tableStyleId>
              </a:tblPr>
              <a:tblGrid>
                <a:gridCol w="2285663"/>
                <a:gridCol w="5931608"/>
              </a:tblGrid>
              <a:tr h="612192">
                <a:tc>
                  <a:txBody>
                    <a:bodyPr/>
                    <a:lstStyle/>
                    <a:p>
                      <a:pPr algn="just">
                        <a:spcAft>
                          <a:spcPts val="0"/>
                        </a:spcAft>
                      </a:pPr>
                      <a:r>
                        <a:rPr lang="en-GB" sz="1600" b="0" dirty="0">
                          <a:latin typeface="Arial"/>
                          <a:cs typeface="Arial"/>
                        </a:rPr>
                        <a:t>Pair programming</a:t>
                      </a:r>
                      <a:endParaRPr lang="en-GB" sz="1600" b="0" dirty="0">
                        <a:solidFill>
                          <a:srgbClr val="000000"/>
                        </a:solidFill>
                        <a:latin typeface="Arial"/>
                        <a:ea typeface="Times New Roman"/>
                        <a:cs typeface="Arial"/>
                      </a:endParaRPr>
                    </a:p>
                  </a:txBody>
                  <a:tcPr marL="73025" marR="73025" marT="0" marB="91440"/>
                </a:tc>
                <a:tc>
                  <a:txBody>
                    <a:bodyPr/>
                    <a:lstStyle/>
                    <a:p>
                      <a:pPr algn="just">
                        <a:spcAft>
                          <a:spcPts val="0"/>
                        </a:spcAft>
                      </a:pPr>
                      <a:r>
                        <a:rPr lang="en-GB" sz="1600" b="0" dirty="0">
                          <a:latin typeface="Arial"/>
                          <a:cs typeface="Arial"/>
                        </a:rPr>
                        <a:t>Developers work in pairs, checking each other’s work and providing the support to always do a good job.</a:t>
                      </a:r>
                      <a:endParaRPr lang="en-GB" sz="1600" b="0" dirty="0">
                        <a:solidFill>
                          <a:srgbClr val="000000"/>
                        </a:solidFill>
                        <a:latin typeface="Arial"/>
                        <a:ea typeface="Times New Roman"/>
                        <a:cs typeface="Arial"/>
                      </a:endParaRPr>
                    </a:p>
                  </a:txBody>
                  <a:tcPr marL="73025" marR="73025" marT="0" marB="91440"/>
                </a:tc>
              </a:tr>
              <a:tr h="830234">
                <a:tc>
                  <a:txBody>
                    <a:bodyPr/>
                    <a:lstStyle/>
                    <a:p>
                      <a:pPr algn="just">
                        <a:spcAft>
                          <a:spcPts val="0"/>
                        </a:spcAft>
                      </a:pPr>
                      <a:r>
                        <a:rPr lang="en-GB" sz="1600" dirty="0">
                          <a:latin typeface="Arial"/>
                          <a:cs typeface="Arial"/>
                        </a:rPr>
                        <a:t>Collective ownership</a:t>
                      </a:r>
                      <a:endParaRPr lang="en-GB" sz="1600" dirty="0">
                        <a:solidFill>
                          <a:srgbClr val="000000"/>
                        </a:solidFill>
                        <a:latin typeface="Arial"/>
                        <a:ea typeface="Times New Roman"/>
                        <a:cs typeface="Arial"/>
                      </a:endParaRPr>
                    </a:p>
                  </a:txBody>
                  <a:tcPr marL="73025" marR="73025" marT="0" marB="91440"/>
                </a:tc>
                <a:tc>
                  <a:txBody>
                    <a:bodyPr/>
                    <a:lstStyle/>
                    <a:p>
                      <a:pPr algn="just">
                        <a:spcAft>
                          <a:spcPts val="0"/>
                        </a:spcAft>
                      </a:pPr>
                      <a:r>
                        <a:rPr lang="en-GB" sz="1600">
                          <a:latin typeface="Arial"/>
                          <a:cs typeface="Arial"/>
                        </a:rPr>
                        <a:t>The pairs of developers work on all areas of the system, so that no islands of expertise develop and all the developers take responsibility for all of the code. Anyone can change anything.</a:t>
                      </a:r>
                      <a:endParaRPr lang="en-GB" sz="1600">
                        <a:solidFill>
                          <a:srgbClr val="000000"/>
                        </a:solidFill>
                        <a:latin typeface="Arial"/>
                        <a:ea typeface="Times New Roman"/>
                        <a:cs typeface="Arial"/>
                      </a:endParaRPr>
                    </a:p>
                  </a:txBody>
                  <a:tcPr marL="73025" marR="73025" marT="0" marB="91440"/>
                </a:tc>
              </a:tr>
              <a:tr h="830234">
                <a:tc>
                  <a:txBody>
                    <a:bodyPr/>
                    <a:lstStyle/>
                    <a:p>
                      <a:pPr algn="just">
                        <a:spcAft>
                          <a:spcPts val="0"/>
                        </a:spcAft>
                      </a:pPr>
                      <a:r>
                        <a:rPr lang="en-GB" sz="1600" dirty="0">
                          <a:latin typeface="Arial"/>
                          <a:cs typeface="Arial"/>
                        </a:rPr>
                        <a:t>Continuous integration</a:t>
                      </a:r>
                      <a:endParaRPr lang="en-GB" sz="1600" dirty="0">
                        <a:solidFill>
                          <a:srgbClr val="000000"/>
                        </a:solidFill>
                        <a:latin typeface="Arial"/>
                        <a:ea typeface="Times New Roman"/>
                        <a:cs typeface="Arial"/>
                      </a:endParaRPr>
                    </a:p>
                  </a:txBody>
                  <a:tcPr marL="73025" marR="73025" marT="0" marB="91440"/>
                </a:tc>
                <a:tc>
                  <a:txBody>
                    <a:bodyPr/>
                    <a:lstStyle/>
                    <a:p>
                      <a:pPr algn="just">
                        <a:spcAft>
                          <a:spcPts val="0"/>
                        </a:spcAft>
                      </a:pPr>
                      <a:r>
                        <a:rPr lang="en-GB" sz="1600">
                          <a:latin typeface="Arial"/>
                          <a:cs typeface="Arial"/>
                        </a:rPr>
                        <a:t>As soon as the work on a task is complete, it is integrated into the whole system. After any such integration, all the unit tests in the system must pass.</a:t>
                      </a:r>
                      <a:endParaRPr lang="en-GB" sz="1600">
                        <a:solidFill>
                          <a:srgbClr val="000000"/>
                        </a:solidFill>
                        <a:latin typeface="Arial"/>
                        <a:ea typeface="Times New Roman"/>
                        <a:cs typeface="Arial"/>
                      </a:endParaRPr>
                    </a:p>
                  </a:txBody>
                  <a:tcPr marL="73025" marR="73025" marT="0" marB="91440"/>
                </a:tc>
              </a:tr>
              <a:tr h="830234">
                <a:tc>
                  <a:txBody>
                    <a:bodyPr/>
                    <a:lstStyle/>
                    <a:p>
                      <a:pPr algn="just">
                        <a:spcAft>
                          <a:spcPts val="0"/>
                        </a:spcAft>
                      </a:pPr>
                      <a:r>
                        <a:rPr lang="en-GB" sz="1600" dirty="0">
                          <a:latin typeface="Arial"/>
                          <a:cs typeface="Arial"/>
                        </a:rPr>
                        <a:t>Sustainable pace</a:t>
                      </a:r>
                      <a:endParaRPr lang="en-GB" sz="1600" dirty="0">
                        <a:solidFill>
                          <a:srgbClr val="000000"/>
                        </a:solidFill>
                        <a:latin typeface="Arial"/>
                        <a:ea typeface="Times New Roman"/>
                        <a:cs typeface="Arial"/>
                      </a:endParaRPr>
                    </a:p>
                  </a:txBody>
                  <a:tcPr marL="73025" marR="73025" marT="0" marB="91440"/>
                </a:tc>
                <a:tc>
                  <a:txBody>
                    <a:bodyPr/>
                    <a:lstStyle/>
                    <a:p>
                      <a:pPr algn="just">
                        <a:spcAft>
                          <a:spcPts val="0"/>
                        </a:spcAft>
                      </a:pPr>
                      <a:r>
                        <a:rPr lang="en-GB" sz="1600" dirty="0">
                          <a:latin typeface="Arial"/>
                          <a:cs typeface="Arial"/>
                        </a:rPr>
                        <a:t>Large amounts of overtime are not considered acceptable as the net effect is often to reduce code quality and medium term productivity</a:t>
                      </a:r>
                      <a:endParaRPr lang="en-GB" sz="1600" dirty="0">
                        <a:solidFill>
                          <a:srgbClr val="000000"/>
                        </a:solidFill>
                        <a:latin typeface="Arial"/>
                        <a:ea typeface="Times New Roman"/>
                        <a:cs typeface="Arial"/>
                      </a:endParaRPr>
                    </a:p>
                  </a:txBody>
                  <a:tcPr marL="73025" marR="73025" marT="0" marB="91440"/>
                </a:tc>
              </a:tr>
              <a:tr h="1283088">
                <a:tc>
                  <a:txBody>
                    <a:bodyPr/>
                    <a:lstStyle/>
                    <a:p>
                      <a:pPr algn="just">
                        <a:spcAft>
                          <a:spcPts val="0"/>
                        </a:spcAft>
                      </a:pPr>
                      <a:r>
                        <a:rPr lang="en-GB" sz="1600">
                          <a:latin typeface="Arial"/>
                          <a:cs typeface="Arial"/>
                        </a:rPr>
                        <a:t>On-site customer</a:t>
                      </a:r>
                      <a:endParaRPr lang="en-GB" sz="1600">
                        <a:solidFill>
                          <a:srgbClr val="000000"/>
                        </a:solidFill>
                        <a:latin typeface="Arial"/>
                        <a:ea typeface="Times New Roman"/>
                        <a:cs typeface="Arial"/>
                      </a:endParaRPr>
                    </a:p>
                  </a:txBody>
                  <a:tcPr marL="73025" marR="73025" marT="0" marB="91440"/>
                </a:tc>
                <a:tc>
                  <a:txBody>
                    <a:bodyPr/>
                    <a:lstStyle/>
                    <a:p>
                      <a:pPr algn="just">
                        <a:spcAft>
                          <a:spcPts val="0"/>
                        </a:spcAft>
                      </a:pPr>
                      <a:r>
                        <a:rPr lang="en-GB" sz="1600" dirty="0">
                          <a:latin typeface="Arial"/>
                          <a:cs typeface="Arial"/>
                        </a:rPr>
                        <a:t>A representative of the end-user of the system (the customer) should be available full time for the use of the XP team. In an extreme programming process, the customer is a member of the development team and is responsible for bringing system requirements to the team for implementation</a:t>
                      </a:r>
                      <a:r>
                        <a:rPr lang="en-GB" sz="1600" dirty="0" smtClean="0">
                          <a:latin typeface="Arial"/>
                          <a:cs typeface="Arial"/>
                        </a:rPr>
                        <a:t>.</a:t>
                      </a:r>
                      <a:endParaRPr lang="en-GB" sz="1600" dirty="0">
                        <a:solidFill>
                          <a:srgbClr val="000000"/>
                        </a:solidFill>
                        <a:latin typeface="Arial"/>
                        <a:ea typeface="Times New Roman"/>
                        <a:cs typeface="Arial"/>
                      </a:endParaRPr>
                    </a:p>
                  </a:txBody>
                  <a:tcPr marL="73025" marR="73025" marT="0" marB="91440"/>
                </a:tc>
              </a:tr>
            </a:tbl>
          </a:graphicData>
        </a:graphic>
      </p:graphicFrame>
    </p:spTree>
    <p:extLst>
      <p:ext uri="{BB962C8B-B14F-4D97-AF65-F5344CB8AC3E}">
        <p14:creationId xmlns:p14="http://schemas.microsoft.com/office/powerpoint/2010/main" val="8762118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Skenario</a:t>
            </a:r>
            <a:r>
              <a:rPr lang="en-US" dirty="0" smtClean="0"/>
              <a:t> </a:t>
            </a:r>
            <a:r>
              <a:rPr lang="en-US" dirty="0" err="1" smtClean="0"/>
              <a:t>Kebutuhan</a:t>
            </a:r>
            <a:endParaRPr lang="en-US" dirty="0"/>
          </a:p>
        </p:txBody>
      </p:sp>
      <p:sp>
        <p:nvSpPr>
          <p:cNvPr id="3" name="Date Placeholder 2"/>
          <p:cNvSpPr>
            <a:spLocks noGrp="1"/>
          </p:cNvSpPr>
          <p:nvPr>
            <p:ph type="dt" sz="half" idx="10"/>
          </p:nvPr>
        </p:nvSpPr>
        <p:spPr/>
        <p:txBody>
          <a:bodyPr/>
          <a:lstStyle/>
          <a:p>
            <a:fld id="{FA9AC8CE-744E-4849-8AB0-65BF896B8559}" type="datetime1">
              <a:rPr lang="en-US" smtClean="0"/>
              <a:t>12/11/12</a:t>
            </a:fld>
            <a:endParaRPr lang="id-ID"/>
          </a:p>
        </p:txBody>
      </p:sp>
      <p:sp>
        <p:nvSpPr>
          <p:cNvPr id="4" name="Footer Placeholder 3"/>
          <p:cNvSpPr>
            <a:spLocks noGrp="1"/>
          </p:cNvSpPr>
          <p:nvPr>
            <p:ph type="ftr" sz="quarter" idx="11"/>
          </p:nvPr>
        </p:nvSpPr>
        <p:spPr/>
        <p:txBody>
          <a:bodyPr/>
          <a:lstStyle/>
          <a:p>
            <a:r>
              <a:rPr lang="en-US" smtClean="0"/>
              <a:t>Extreme Programming</a:t>
            </a:r>
            <a:endParaRPr lang="id-ID"/>
          </a:p>
        </p:txBody>
      </p:sp>
      <p:sp>
        <p:nvSpPr>
          <p:cNvPr id="5" name="Slide Number Placeholder 4"/>
          <p:cNvSpPr>
            <a:spLocks noGrp="1"/>
          </p:cNvSpPr>
          <p:nvPr>
            <p:ph type="sldNum" sz="quarter" idx="12"/>
          </p:nvPr>
        </p:nvSpPr>
        <p:spPr/>
        <p:txBody>
          <a:bodyPr/>
          <a:lstStyle/>
          <a:p>
            <a:fld id="{28F74BCF-3774-4BF8-80E8-6AB7427A9733}" type="slidenum">
              <a:rPr lang="id-ID" smtClean="0"/>
              <a:pPr/>
              <a:t>8</a:t>
            </a:fld>
            <a:endParaRPr lang="id-ID"/>
          </a:p>
        </p:txBody>
      </p:sp>
      <p:sp>
        <p:nvSpPr>
          <p:cNvPr id="6" name="Content Placeholder 5"/>
          <p:cNvSpPr>
            <a:spLocks noGrp="1"/>
          </p:cNvSpPr>
          <p:nvPr>
            <p:ph sz="quarter" idx="1"/>
          </p:nvPr>
        </p:nvSpPr>
        <p:spPr/>
        <p:txBody>
          <a:bodyPr>
            <a:normAutofit fontScale="92500"/>
          </a:bodyPr>
          <a:lstStyle/>
          <a:p>
            <a:r>
              <a:rPr lang="en-US" dirty="0" err="1" smtClean="0"/>
              <a:t>Dalam</a:t>
            </a:r>
            <a:r>
              <a:rPr lang="en-US" dirty="0" smtClean="0"/>
              <a:t> XP, </a:t>
            </a:r>
            <a:r>
              <a:rPr lang="en-US" dirty="0" err="1" smtClean="0"/>
              <a:t>pengguna</a:t>
            </a:r>
            <a:r>
              <a:rPr lang="en-US" dirty="0" smtClean="0"/>
              <a:t> </a:t>
            </a:r>
            <a:r>
              <a:rPr lang="en-US" dirty="0" err="1" smtClean="0"/>
              <a:t>adalah</a:t>
            </a:r>
            <a:r>
              <a:rPr lang="en-US" dirty="0" smtClean="0"/>
              <a:t> </a:t>
            </a:r>
            <a:r>
              <a:rPr lang="en-US" dirty="0" err="1" smtClean="0"/>
              <a:t>bagian</a:t>
            </a:r>
            <a:r>
              <a:rPr lang="en-US" dirty="0" smtClean="0"/>
              <a:t> </a:t>
            </a:r>
            <a:r>
              <a:rPr lang="en-US" dirty="0" err="1" smtClean="0"/>
              <a:t>dari</a:t>
            </a:r>
            <a:r>
              <a:rPr lang="en-US" dirty="0" smtClean="0"/>
              <a:t> </a:t>
            </a:r>
            <a:r>
              <a:rPr lang="en-US" dirty="0" err="1" smtClean="0"/>
              <a:t>tim</a:t>
            </a:r>
            <a:r>
              <a:rPr lang="en-US" dirty="0" smtClean="0"/>
              <a:t> XP, </a:t>
            </a:r>
            <a:r>
              <a:rPr lang="en-US" dirty="0" err="1" smtClean="0"/>
              <a:t>dan</a:t>
            </a:r>
            <a:r>
              <a:rPr lang="en-US" dirty="0" smtClean="0"/>
              <a:t> </a:t>
            </a:r>
            <a:r>
              <a:rPr lang="en-US" dirty="0" err="1" smtClean="0"/>
              <a:t>bertanggung</a:t>
            </a:r>
            <a:r>
              <a:rPr lang="en-US" dirty="0" smtClean="0"/>
              <a:t> </a:t>
            </a:r>
            <a:r>
              <a:rPr lang="en-US" dirty="0" err="1" smtClean="0"/>
              <a:t>jawab</a:t>
            </a:r>
            <a:r>
              <a:rPr lang="en-US" dirty="0" smtClean="0"/>
              <a:t> </a:t>
            </a:r>
            <a:r>
              <a:rPr lang="en-US" dirty="0" err="1" smtClean="0"/>
              <a:t>untuk</a:t>
            </a:r>
            <a:r>
              <a:rPr lang="en-US" dirty="0" smtClean="0"/>
              <a:t> </a:t>
            </a:r>
            <a:r>
              <a:rPr lang="en-US" dirty="0" err="1" smtClean="0"/>
              <a:t>mengambil</a:t>
            </a:r>
            <a:r>
              <a:rPr lang="en-US" dirty="0" smtClean="0"/>
              <a:t> </a:t>
            </a:r>
            <a:r>
              <a:rPr lang="en-US" dirty="0" err="1" smtClean="0"/>
              <a:t>keputusan</a:t>
            </a:r>
            <a:r>
              <a:rPr lang="en-US" dirty="0" smtClean="0"/>
              <a:t> </a:t>
            </a:r>
            <a:r>
              <a:rPr lang="en-US" dirty="0" err="1" smtClean="0"/>
              <a:t>dalam</a:t>
            </a:r>
            <a:r>
              <a:rPr lang="en-US" dirty="0" smtClean="0"/>
              <a:t> </a:t>
            </a:r>
            <a:r>
              <a:rPr lang="en-US" dirty="0" err="1" smtClean="0"/>
              <a:t>spesifikasi</a:t>
            </a:r>
            <a:r>
              <a:rPr lang="en-US" dirty="0" smtClean="0"/>
              <a:t> </a:t>
            </a:r>
            <a:r>
              <a:rPr lang="en-US" dirty="0" err="1" smtClean="0"/>
              <a:t>kebutuhan</a:t>
            </a:r>
            <a:r>
              <a:rPr lang="en-US" dirty="0" smtClean="0"/>
              <a:t>.</a:t>
            </a:r>
          </a:p>
          <a:p>
            <a:r>
              <a:rPr lang="en-US" dirty="0" err="1" smtClean="0"/>
              <a:t>Kebutuhan</a:t>
            </a:r>
            <a:r>
              <a:rPr lang="en-US" dirty="0" smtClean="0"/>
              <a:t> </a:t>
            </a:r>
            <a:r>
              <a:rPr lang="en-US" dirty="0" err="1" smtClean="0"/>
              <a:t>pengguna</a:t>
            </a:r>
            <a:r>
              <a:rPr lang="en-US" dirty="0" smtClean="0"/>
              <a:t> </a:t>
            </a:r>
            <a:r>
              <a:rPr lang="en-US" dirty="0" err="1" smtClean="0"/>
              <a:t>dituangkan</a:t>
            </a:r>
            <a:r>
              <a:rPr lang="en-US" dirty="0" smtClean="0"/>
              <a:t> </a:t>
            </a:r>
            <a:r>
              <a:rPr lang="en-US" dirty="0" err="1" smtClean="0"/>
              <a:t>dalam</a:t>
            </a:r>
            <a:r>
              <a:rPr lang="en-US" dirty="0" smtClean="0"/>
              <a:t> </a:t>
            </a:r>
            <a:r>
              <a:rPr lang="en-US" dirty="0" err="1" smtClean="0"/>
              <a:t>bentuk</a:t>
            </a:r>
            <a:r>
              <a:rPr lang="en-US" dirty="0" smtClean="0"/>
              <a:t> </a:t>
            </a:r>
            <a:r>
              <a:rPr lang="en-US" dirty="0" err="1" smtClean="0"/>
              <a:t>skenario</a:t>
            </a:r>
            <a:r>
              <a:rPr lang="en-US" dirty="0" smtClean="0"/>
              <a:t> </a:t>
            </a:r>
            <a:r>
              <a:rPr lang="en-US" dirty="0" err="1" smtClean="0"/>
              <a:t>atau</a:t>
            </a:r>
            <a:r>
              <a:rPr lang="en-US" dirty="0" smtClean="0"/>
              <a:t> “</a:t>
            </a:r>
            <a:r>
              <a:rPr lang="en-US" i="1" dirty="0" smtClean="0"/>
              <a:t>user stories.</a:t>
            </a:r>
            <a:r>
              <a:rPr lang="en-US" dirty="0" smtClean="0"/>
              <a:t>”</a:t>
            </a:r>
          </a:p>
          <a:p>
            <a:r>
              <a:rPr lang="en-US" dirty="0" err="1" smtClean="0"/>
              <a:t>Skenario</a:t>
            </a:r>
            <a:r>
              <a:rPr lang="en-US" dirty="0" smtClean="0"/>
              <a:t> </a:t>
            </a:r>
            <a:r>
              <a:rPr lang="en-US" dirty="0" err="1" smtClean="0"/>
              <a:t>tertulis</a:t>
            </a:r>
            <a:r>
              <a:rPr lang="en-US" dirty="0" smtClean="0"/>
              <a:t> </a:t>
            </a:r>
            <a:r>
              <a:rPr lang="en-US" dirty="0" err="1" smtClean="0"/>
              <a:t>diatas</a:t>
            </a:r>
            <a:r>
              <a:rPr lang="en-US" dirty="0" smtClean="0"/>
              <a:t> </a:t>
            </a:r>
            <a:r>
              <a:rPr lang="en-US" dirty="0" err="1" smtClean="0"/>
              <a:t>kertas</a:t>
            </a:r>
            <a:r>
              <a:rPr lang="en-US" dirty="0" smtClean="0"/>
              <a:t> </a:t>
            </a:r>
            <a:r>
              <a:rPr lang="en-US" dirty="0" err="1" smtClean="0"/>
              <a:t>dan</a:t>
            </a:r>
            <a:r>
              <a:rPr lang="en-US" dirty="0" smtClean="0"/>
              <a:t> </a:t>
            </a:r>
            <a:r>
              <a:rPr lang="en-US" dirty="0" err="1" smtClean="0"/>
              <a:t>tim</a:t>
            </a:r>
            <a:r>
              <a:rPr lang="en-US" dirty="0" smtClean="0"/>
              <a:t> </a:t>
            </a:r>
            <a:r>
              <a:rPr lang="en-US" dirty="0" err="1" smtClean="0"/>
              <a:t>pengembang</a:t>
            </a:r>
            <a:r>
              <a:rPr lang="en-US" dirty="0" smtClean="0"/>
              <a:t> </a:t>
            </a:r>
            <a:r>
              <a:rPr lang="en-US" dirty="0" err="1" smtClean="0"/>
              <a:t>membagi</a:t>
            </a:r>
            <a:r>
              <a:rPr lang="en-US" dirty="0" smtClean="0"/>
              <a:t> </a:t>
            </a:r>
            <a:r>
              <a:rPr lang="en-US" dirty="0" err="1" smtClean="0"/>
              <a:t>menjadi</a:t>
            </a:r>
            <a:r>
              <a:rPr lang="en-US" dirty="0" smtClean="0"/>
              <a:t> </a:t>
            </a:r>
            <a:r>
              <a:rPr lang="en-US" dirty="0" err="1" smtClean="0"/>
              <a:t>tugas-tugas</a:t>
            </a:r>
            <a:r>
              <a:rPr lang="en-US" dirty="0" smtClean="0"/>
              <a:t> </a:t>
            </a:r>
            <a:r>
              <a:rPr lang="en-US" dirty="0" err="1" smtClean="0"/>
              <a:t>implementasi</a:t>
            </a:r>
            <a:r>
              <a:rPr lang="en-US" dirty="0" smtClean="0"/>
              <a:t> (implementation tasks). </a:t>
            </a:r>
            <a:r>
              <a:rPr lang="en-US" dirty="0" err="1" smtClean="0"/>
              <a:t>Tugas</a:t>
            </a:r>
            <a:r>
              <a:rPr lang="en-US" dirty="0" smtClean="0"/>
              <a:t> </a:t>
            </a:r>
            <a:r>
              <a:rPr lang="en-US" dirty="0" err="1" smtClean="0"/>
              <a:t>tersebut</a:t>
            </a:r>
            <a:r>
              <a:rPr lang="en-US" dirty="0" smtClean="0"/>
              <a:t> </a:t>
            </a:r>
            <a:r>
              <a:rPr lang="en-US" dirty="0" err="1" smtClean="0"/>
              <a:t>menjadi</a:t>
            </a:r>
            <a:r>
              <a:rPr lang="en-US" dirty="0" smtClean="0"/>
              <a:t> basis </a:t>
            </a:r>
            <a:r>
              <a:rPr lang="en-US" dirty="0" err="1" smtClean="0"/>
              <a:t>penjadwalan</a:t>
            </a:r>
            <a:r>
              <a:rPr lang="en-US" dirty="0" smtClean="0"/>
              <a:t> </a:t>
            </a:r>
            <a:r>
              <a:rPr lang="en-US" dirty="0" err="1" smtClean="0"/>
              <a:t>dan</a:t>
            </a:r>
            <a:r>
              <a:rPr lang="en-US" dirty="0" smtClean="0"/>
              <a:t> </a:t>
            </a:r>
            <a:r>
              <a:rPr lang="en-US" dirty="0" err="1" smtClean="0"/>
              <a:t>perhitungan</a:t>
            </a:r>
            <a:r>
              <a:rPr lang="en-US" dirty="0" smtClean="0"/>
              <a:t> </a:t>
            </a:r>
            <a:r>
              <a:rPr lang="en-US" dirty="0" err="1" smtClean="0"/>
              <a:t>biaya</a:t>
            </a:r>
            <a:r>
              <a:rPr lang="en-US" dirty="0" smtClean="0"/>
              <a:t>.</a:t>
            </a:r>
          </a:p>
          <a:p>
            <a:r>
              <a:rPr lang="en-US" dirty="0" err="1" smtClean="0"/>
              <a:t>Pengguna</a:t>
            </a:r>
            <a:r>
              <a:rPr lang="en-US" dirty="0" smtClean="0"/>
              <a:t> </a:t>
            </a:r>
            <a:r>
              <a:rPr lang="en-US" dirty="0" err="1" smtClean="0"/>
              <a:t>menentukan</a:t>
            </a:r>
            <a:r>
              <a:rPr lang="en-US" dirty="0" smtClean="0"/>
              <a:t> </a:t>
            </a:r>
            <a:r>
              <a:rPr lang="en-US" dirty="0" err="1" smtClean="0"/>
              <a:t>skenario</a:t>
            </a:r>
            <a:r>
              <a:rPr lang="en-US" dirty="0" smtClean="0"/>
              <a:t> yang </a:t>
            </a:r>
            <a:r>
              <a:rPr lang="en-US" dirty="0" err="1" smtClean="0"/>
              <a:t>akan</a:t>
            </a:r>
            <a:r>
              <a:rPr lang="en-US" dirty="0" smtClean="0"/>
              <a:t> </a:t>
            </a:r>
            <a:r>
              <a:rPr lang="en-US" dirty="0" err="1" smtClean="0"/>
              <a:t>diikutkan</a:t>
            </a:r>
            <a:r>
              <a:rPr lang="en-US" dirty="0" smtClean="0"/>
              <a:t> </a:t>
            </a:r>
            <a:r>
              <a:rPr lang="en-US" dirty="0" err="1" smtClean="0"/>
              <a:t>pada</a:t>
            </a:r>
            <a:r>
              <a:rPr lang="en-US" dirty="0" smtClean="0"/>
              <a:t> </a:t>
            </a:r>
            <a:r>
              <a:rPr lang="en-US" dirty="0" err="1" smtClean="0"/>
              <a:t>rilis</a:t>
            </a:r>
            <a:r>
              <a:rPr lang="en-US" dirty="0" smtClean="0"/>
              <a:t> </a:t>
            </a:r>
            <a:r>
              <a:rPr lang="en-US" dirty="0" err="1" smtClean="0"/>
              <a:t>selanjutnya</a:t>
            </a:r>
            <a:r>
              <a:rPr lang="en-US" dirty="0" smtClean="0"/>
              <a:t> </a:t>
            </a:r>
            <a:r>
              <a:rPr lang="en-US" dirty="0" err="1" smtClean="0"/>
              <a:t>berdasarkan</a:t>
            </a:r>
            <a:r>
              <a:rPr lang="en-US" dirty="0" smtClean="0"/>
              <a:t> </a:t>
            </a:r>
            <a:r>
              <a:rPr lang="en-US" dirty="0" err="1" smtClean="0"/>
              <a:t>skala</a:t>
            </a:r>
            <a:r>
              <a:rPr lang="en-US" dirty="0" smtClean="0"/>
              <a:t> </a:t>
            </a:r>
            <a:r>
              <a:rPr lang="en-US" dirty="0" err="1" smtClean="0"/>
              <a:t>prioritas</a:t>
            </a:r>
            <a:r>
              <a:rPr lang="en-US" dirty="0"/>
              <a:t>.</a:t>
            </a:r>
            <a:endParaRPr lang="en-US" dirty="0" smtClean="0"/>
          </a:p>
          <a:p>
            <a:endParaRPr lang="en-US" dirty="0"/>
          </a:p>
        </p:txBody>
      </p:sp>
    </p:spTree>
    <p:extLst>
      <p:ext uri="{BB962C8B-B14F-4D97-AF65-F5344CB8AC3E}">
        <p14:creationId xmlns:p14="http://schemas.microsoft.com/office/powerpoint/2010/main" val="4795576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Contoh</a:t>
            </a:r>
            <a:r>
              <a:rPr lang="en-US" dirty="0" smtClean="0"/>
              <a:t>: </a:t>
            </a:r>
            <a:r>
              <a:rPr lang="en-US" dirty="0" err="1" smtClean="0"/>
              <a:t>skenario</a:t>
            </a:r>
            <a:r>
              <a:rPr lang="en-US" dirty="0" smtClean="0"/>
              <a:t> “prescribing medication”</a:t>
            </a:r>
            <a:endParaRPr lang="en-US" dirty="0"/>
          </a:p>
        </p:txBody>
      </p:sp>
      <p:sp>
        <p:nvSpPr>
          <p:cNvPr id="3" name="Date Placeholder 2"/>
          <p:cNvSpPr>
            <a:spLocks noGrp="1"/>
          </p:cNvSpPr>
          <p:nvPr>
            <p:ph type="dt" sz="half" idx="10"/>
          </p:nvPr>
        </p:nvSpPr>
        <p:spPr/>
        <p:txBody>
          <a:bodyPr/>
          <a:lstStyle/>
          <a:p>
            <a:fld id="{FA9AC8CE-744E-4849-8AB0-65BF896B8559}" type="datetime1">
              <a:rPr lang="en-US" smtClean="0"/>
              <a:t>12/11/12</a:t>
            </a:fld>
            <a:endParaRPr lang="id-ID"/>
          </a:p>
        </p:txBody>
      </p:sp>
      <p:sp>
        <p:nvSpPr>
          <p:cNvPr id="4" name="Footer Placeholder 3"/>
          <p:cNvSpPr>
            <a:spLocks noGrp="1"/>
          </p:cNvSpPr>
          <p:nvPr>
            <p:ph type="ftr" sz="quarter" idx="11"/>
          </p:nvPr>
        </p:nvSpPr>
        <p:spPr/>
        <p:txBody>
          <a:bodyPr/>
          <a:lstStyle/>
          <a:p>
            <a:r>
              <a:rPr lang="en-US" smtClean="0"/>
              <a:t>Extreme Programming</a:t>
            </a:r>
            <a:endParaRPr lang="id-ID"/>
          </a:p>
        </p:txBody>
      </p:sp>
      <p:sp>
        <p:nvSpPr>
          <p:cNvPr id="5" name="Slide Number Placeholder 4"/>
          <p:cNvSpPr>
            <a:spLocks noGrp="1"/>
          </p:cNvSpPr>
          <p:nvPr>
            <p:ph type="sldNum" sz="quarter" idx="12"/>
          </p:nvPr>
        </p:nvSpPr>
        <p:spPr/>
        <p:txBody>
          <a:bodyPr/>
          <a:lstStyle/>
          <a:p>
            <a:fld id="{28F74BCF-3774-4BF8-80E8-6AB7427A9733}" type="slidenum">
              <a:rPr lang="id-ID" smtClean="0"/>
              <a:pPr/>
              <a:t>9</a:t>
            </a:fld>
            <a:endParaRPr lang="id-ID"/>
          </a:p>
        </p:txBody>
      </p:sp>
      <p:pic>
        <p:nvPicPr>
          <p:cNvPr id="7" name="Picture 6" descr="3.5 StoryCard.eps"/>
          <p:cNvPicPr>
            <a:picLocks noChangeAspect="1"/>
          </p:cNvPicPr>
          <p:nvPr/>
        </p:nvPicPr>
        <p:blipFill>
          <a:blip r:embed="rId2"/>
          <a:stretch>
            <a:fillRect/>
          </a:stretch>
        </p:blipFill>
        <p:spPr>
          <a:xfrm>
            <a:off x="1440914" y="1447800"/>
            <a:ext cx="5968294" cy="4789603"/>
          </a:xfrm>
          <a:prstGeom prst="rect">
            <a:avLst/>
          </a:prstGeom>
        </p:spPr>
      </p:pic>
    </p:spTree>
    <p:extLst>
      <p:ext uri="{BB962C8B-B14F-4D97-AF65-F5344CB8AC3E}">
        <p14:creationId xmlns:p14="http://schemas.microsoft.com/office/powerpoint/2010/main" val="1347405116"/>
      </p:ext>
    </p:extLst>
  </p:cSld>
  <p:clrMapOvr>
    <a:masterClrMapping/>
  </p:clrMapOvr>
  <p:timing>
    <p:tnLst>
      <p:par>
        <p:cTn xmlns:p14="http://schemas.microsoft.com/office/powerpoint/2010/mai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1. Rekayasa Kebutuhan PL">
  <a:themeElements>
    <a:clrScheme name="rectangl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rectangle b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ctangl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rectangl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rectangle beve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rectangle beve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rectangle beve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rectangle beve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rectangle beve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rectangle beve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rectangle beve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rectangl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rectangle beve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rectangle beve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rectangle beve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rectangl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rectangle beve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rectangle beve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Equity">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 Rekayasa Kebutuhan PL.potx</Template>
  <TotalTime>4153</TotalTime>
  <Words>991</Words>
  <Application>Microsoft Macintosh PowerPoint</Application>
  <PresentationFormat>On-screen Show (4:3)</PresentationFormat>
  <Paragraphs>138</Paragraphs>
  <Slides>18</Slides>
  <Notes>1</Notes>
  <HiddenSlides>0</HiddenSlides>
  <MMClips>0</MMClips>
  <ScaleCrop>false</ScaleCrop>
  <HeadingPairs>
    <vt:vector size="4" baseType="variant">
      <vt:variant>
        <vt:lpstr>Theme</vt:lpstr>
      </vt:variant>
      <vt:variant>
        <vt:i4>10</vt:i4>
      </vt:variant>
      <vt:variant>
        <vt:lpstr>Slide Titles</vt:lpstr>
      </vt:variant>
      <vt:variant>
        <vt:i4>18</vt:i4>
      </vt:variant>
    </vt:vector>
  </HeadingPairs>
  <TitlesOfParts>
    <vt:vector size="28" baseType="lpstr">
      <vt:lpstr>1. Rekayasa Kebutuhan PL</vt:lpstr>
      <vt:lpstr>1_colormaster</vt:lpstr>
      <vt:lpstr>2_colormaster</vt:lpstr>
      <vt:lpstr>3_colormaster</vt:lpstr>
      <vt:lpstr>4_colormaster</vt:lpstr>
      <vt:lpstr>5_colormaster</vt:lpstr>
      <vt:lpstr>6_colormaster</vt:lpstr>
      <vt:lpstr>7_colormaster</vt:lpstr>
      <vt:lpstr>8_colormaster</vt:lpstr>
      <vt:lpstr>Equity</vt:lpstr>
      <vt:lpstr>Extreme Programming (XP)</vt:lpstr>
      <vt:lpstr>Topik</vt:lpstr>
      <vt:lpstr>Extreme Programming</vt:lpstr>
      <vt:lpstr>XP dan Prinsip Agile</vt:lpstr>
      <vt:lpstr>Putaran Rilis XP</vt:lpstr>
      <vt:lpstr>Praktek-praktek XP</vt:lpstr>
      <vt:lpstr>Praktek-praktek XP</vt:lpstr>
      <vt:lpstr>Skenario Kebutuhan</vt:lpstr>
      <vt:lpstr>Contoh: skenario “prescribing medication”</vt:lpstr>
      <vt:lpstr>Contoh “task cards” untuk prescribing medication</vt:lpstr>
      <vt:lpstr>Refactoring</vt:lpstr>
      <vt:lpstr>Contoh Refactoring</vt:lpstr>
      <vt:lpstr>Uji coba dalam XP</vt:lpstr>
      <vt:lpstr>Test-first development</vt:lpstr>
      <vt:lpstr>Pair Programming (1)</vt:lpstr>
      <vt:lpstr>Pair Programming (2)</vt:lpstr>
      <vt:lpstr>Keuntungan Pair Programming</vt:lpstr>
      <vt:lpstr>Referensi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 Data Lanjut</dc:title>
  <dc:creator>rnea</dc:creator>
  <cp:lastModifiedBy>Rizky Januar Akbar</cp:lastModifiedBy>
  <cp:revision>284</cp:revision>
  <dcterms:created xsi:type="dcterms:W3CDTF">2012-09-02T13:27:45Z</dcterms:created>
  <dcterms:modified xsi:type="dcterms:W3CDTF">2012-12-11T00:58:38Z</dcterms:modified>
</cp:coreProperties>
</file>