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  <p:sldMasterId id="2147483744" r:id="rId8"/>
    <p:sldMasterId id="2147483756" r:id="rId9"/>
    <p:sldMasterId id="2147483768" r:id="rId10"/>
  </p:sldMasterIdLst>
  <p:notesMasterIdLst>
    <p:notesMasterId r:id="rId22"/>
  </p:notesMasterIdLst>
  <p:handoutMasterIdLst>
    <p:handoutMasterId r:id="rId23"/>
  </p:handoutMasterIdLst>
  <p:sldIdLst>
    <p:sldId id="256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5" r:id="rId20"/>
    <p:sldId id="266" r:id="rId21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21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slide" Target="slides/slide10.xml"/><Relationship Id="rId21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3" Type="http://schemas.openxmlformats.org/officeDocument/2006/relationships/handoutMaster" Target="handoutMasters/handout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slide" Target="slides/slide8.xml"/><Relationship Id="rId19" Type="http://schemas.openxmlformats.org/officeDocument/2006/relationships/slide" Target="slides/slide9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ED2B67-675A-483F-8A97-59C9358C3283}" type="datetimeFigureOut">
              <a:rPr lang="id-ID" smtClean="0"/>
              <a:pPr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3DD59B-2176-4B07-A823-7FB80772DED3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84601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804FD0-F067-44C0-BCB7-63B8B7149632}" type="datetimeFigureOut">
              <a:rPr lang="id-ID" smtClean="0"/>
              <a:pPr/>
              <a:t>12/10/12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89D6F-5042-47A8-86FD-A95BA5753234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659483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689D6F-5042-47A8-86FD-A95BA5753234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708153-8ECD-DB4D-A083-D2BFAE6998D5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689C01-672F-1048-A6B2-45FBE14336A4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D2B09-039A-4F4C-A8A1-9F7FC5143EB2}" type="datetime1">
              <a:rPr lang="en-US" smtClean="0"/>
              <a:t>12/10/12</a:t>
            </a:fld>
            <a:endParaRPr lang="id-ID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A85-7BA3-704E-8EAE-7DA0B2ABAD8B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365A0-C6ED-4A4F-B82D-BD1911BA1234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0CB60-3BED-1546-AA2C-86559287E5B6}" type="datetime1">
              <a:rPr lang="en-US" smtClean="0"/>
              <a:t>12/10/12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677501-E254-E446-9330-4E39D4945D99}" type="datetime1">
              <a:rPr lang="en-US" smtClean="0"/>
              <a:t>12/10/12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6FAD-44A6-E44A-8E80-D972A4D52AB9}" type="datetime1">
              <a:rPr lang="en-US" smtClean="0"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0002B-3E2A-5B4F-8000-D0A8EB632C48}" type="datetime1">
              <a:rPr lang="en-US" smtClean="0"/>
              <a:t>12/10/12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CA288-B3EB-6246-B00C-DB39F4F4A723}" type="datetime1">
              <a:rPr lang="en-US" smtClean="0"/>
              <a:t>12/10/12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A4AA2-A0F7-9546-85A4-C297F684966A}" type="datetime1">
              <a:rPr lang="en-US" smtClean="0"/>
              <a:t>12/10/12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A4DBE8-0314-E341-9C13-C296B520C039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2846D3-68AD-AE4E-A548-8D89AA59A47B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478850-390E-5640-AB74-3B316E98CBC2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39F8D8-7594-2540-9D7D-D5D2ACD37797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AA20B-3CDA-4E91-854F-D4E1EB5A10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C9EB4B-91FA-2544-A13B-950152C38F39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9E4A0E-9AB8-41A7-A9F7-D18A10CCAE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50941E-AAC5-4E43-BF8A-4F1FB66738FC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051165-22E7-421F-AF1F-A32C4E0C66F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B2F0CB-4E32-1E42-B464-0988879860B6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3C0DED-DFE1-4406-9343-88252CA678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8CAC25C-A1F4-BB48-BBE7-D68843F55D14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58C60-F740-4731-96CB-AF0A8AF218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7AC2E6-84B2-BC42-BF49-858212D79F6D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C70D96-F11A-45C5-811F-998727F3888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F340B3-33D4-CD45-A6EF-E55B815A7B73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1BE65D-1C33-47C9-A176-588B686CEA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49FDD3-9F2C-2845-9C0D-ABBAD3D376D3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ABAC5F-76B0-409C-B3CC-D604AD7A67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2E51A75-24EF-D94A-9284-35A626B5E76A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CDF92A-B7A7-FE46-A45C-ABCF0127AA1C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826704-D538-4C67-B440-C303268C80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DFFF4E-7C2A-F94D-ACBC-E98AA67FA3DB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0BD01-7826-4B0F-A298-9E4E6C729DB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BC4890-3DD0-3A45-BE36-4A13A74FEC50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D71A42-106B-4104-B65A-7B40FCC3BD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E9EA468-15E2-E147-A79D-5EA40B225D7D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7F671E-0E60-4D20-886B-D6F1719263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409517F-CAB0-DA4F-AC34-018B5CF4B352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018C82-6120-43E7-AED6-AEA7DE9A6D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33190F-76FA-3D42-9092-3BA547646BAA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AA28AF-B0E8-4EA3-854F-C36118D2408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185A39-15DC-354C-8DD8-4FBDD32D51CF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EA71BD-2D2B-4B68-A758-8EA1124E21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0F261D-6CD5-A748-8E76-3267DFEA9898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F6F3A-4BB6-4ABC-922C-6357657178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D4AD3E-E01F-4641-907D-F78AA0D2B23F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CD4B64-A089-4C0E-9E86-421FC26A97F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EEA439-5952-5446-A770-D24D8C68140B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D2027C-1C12-4EF0-A9E1-13CF2EA06E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F61F7C-CB28-D249-A089-606AD2776417}" type="datetime1">
              <a:rPr lang="en-US" smtClean="0"/>
              <a:t>12/10/12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B9540B-AAD4-1448-BF40-59E09A37E9F3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46D456-C74A-4090-A422-0B73D116D5A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44E91F2-7E90-0945-9E5D-5477C5C64FDA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509E32-6714-499A-A707-EEC1A52F22A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B94D74-5AA9-CE4C-8426-ADFCB6A8C43D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7492E-ACD0-4266-8AB6-5C8A33E9D4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952438-DE2C-5B46-8CA5-B2789829297B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0E6EA7-C81D-4D0A-8899-87CE085CCD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751CDD4-50A9-424E-9840-34C4205CDC5A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43FE01-786A-490C-938F-1874F012AC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4C6CFD9-9F99-AF44-86E2-11FAD268FED9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EADE2-F0E4-411E-974A-C84C299377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F78E78F-92FE-BD40-9110-B6EED192E2EA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0A85B6-954E-4D5C-AD17-D7D4BE952B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B07AE9-BD2E-B744-BA57-F89473E8888F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68C88-6E8C-4075-8B69-F6C028F52D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E51085A-732D-C041-8E78-4CFB1D948D7D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544899-50E8-4897-8B3F-29AE7261A0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9D99A5-FFAF-4A49-A1F6-17154F8B0DAC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7ACB99-2A03-4C73-B2F4-AC70B764687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F8F12DF-20B1-9044-B034-CDC626229006}" type="datetime1">
              <a:rPr lang="en-US" smtClean="0"/>
              <a:t>12/10/12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89EC0A-0A47-3F49-9C5F-8A94B528F496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BCF54E-84FD-4C0C-B8F2-C33466D040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226E3D-2B86-B24A-86A3-B7B4976E920D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266358-054F-46D2-92D2-6D5CE23FE7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2B591A-4D7E-2946-98F0-26CB137008C8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8C0390-03B9-4AF1-ADED-64AD533E1D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10B0FA-52E8-CC42-B949-9548381EEE0E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29889-D6E6-4F06-AD83-421637060D8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9E501EF-D30C-734D-8624-3A4334644DF6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4C853E-0513-45E2-977F-B3F2371C2F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5F51B0-D267-764F-8067-F129CEE08DBB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66B7F-A11C-4D5D-A57E-4F3E0D9302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98C0CDE-B388-4046-B576-5ED7153D305E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EB738-DCCA-4EE1-9CEE-A4FAD216C9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B2842F-0F9E-534F-9D28-8D02DCB85E62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B931B2-8C5D-4649-9C9A-E8EE2DBC7F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90AFCB-910B-7045-B4F4-E50F83273DC2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7737F4-BFB7-4694-B1AB-BD00DCB618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0E07F35-64AC-C647-9146-1A6A05A1A2D9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AB16BA-5666-4376-8DB6-314DFF37523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433E3E-F9E2-B04B-84E5-30497555402F}" type="datetime1">
              <a:rPr lang="en-US" smtClean="0"/>
              <a:t>12/10/12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662454-836E-3746-85E2-DB667CDCB876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8D5115-91D0-40D5-B19A-5A4D71A18D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8474921-CA9A-B64A-B7A2-7D503ED08FE0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0EDDE2-AE0D-4278-B77D-B0148E6E4A0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0BDDCA-55FF-5F48-A073-0C56BE60AE07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68D6E-2408-4BC5-A6C6-38264C5777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790E5F-925C-BA4D-A952-A42F60BED992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10A49E-BB6B-41F5-961C-9F26462B3C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AD2F38-2981-A74C-B9CE-08B5CFDAEAD2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01754A-F5F5-451A-B5DF-23E7DAE3A5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EF7384-1E85-4049-B220-BB4C82677D6F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C1A36E-50ED-4CA9-BAB1-B4EFA1CF34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5D4910-B447-0D47-B71F-F916C4C3E5CA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154C1A-E54B-4289-B4F0-AED1BAF622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A7EF51-E60C-C541-99DA-94391883E06A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3728B2-A8AE-4638-A543-3921CFB9D75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0024C82-86AE-CA46-9733-C8E5473A52E4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141CD-21D5-49B5-A465-A1D0E9932D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7F108D-5F2B-154A-AF62-38FFA3DC8CF1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0D97D5-247C-403B-B9A7-A8A5E9B016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4A04B0-4DAA-7447-AB9F-35B26C8F8E18}" type="datetime1">
              <a:rPr lang="en-US" smtClean="0"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4EA03F-C62B-4944-840F-D809EF8C39AB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106AB88-4CB2-4558-8BE4-828B8E8ABF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74908D3-FAB8-B54D-8D1F-8BF5419C9075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6E5EA-DCBD-4CB1-A9BD-66E4AAC6140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3B4C91-185D-2349-82CB-0BD3518D78D7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974D85-E937-47C2-BB85-3D115E362C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74849B-C1AE-0C4D-ACAF-37A383E9A2A9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166CB1-A34C-46B9-B28D-63475FD761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7E14CF-1B5A-6C48-A3EC-E67191B655D0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9CF43B-30F3-417A-8F98-8761B168AB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9A0585-5EBA-684F-BAAB-8D73FACB530F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815507-E5B7-4EFA-8BB7-7B5B94202D6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B937B6C-02E0-C145-ABF2-44C181A7E20F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79BA42-83CC-4144-9E00-1F96757BD6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05659C-7DA9-B44D-808E-A5E0952F4BDF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CE4F50-9F60-479A-8937-BD011A6B99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7DED7F-F76B-6447-A2EF-0F40F73B88B8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C6BA5-46F9-40BA-9776-73F0FE7E5E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B33965-84D3-8042-B3D6-A74E8D50F270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184742-8507-41B6-951D-031C515815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CF7F30-9DCD-D749-8A14-6C06200424EE}" type="datetime1">
              <a:rPr lang="en-US" smtClean="0"/>
              <a:t>12/10/12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FF7C7B-4B15-C343-ACA4-8D2B86A63490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7C60B6-7A9F-4520-B1E4-FDA611433D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60BECA-7FE0-DA44-97E9-BADDC37B5D45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4743FB-27AA-4869-BB2C-DC3A1B5501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1B9F37A-5C72-E24C-8AFE-D2D2371BDA73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85DF32-C6C5-465E-8F9C-819CC8757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02FC39-361F-0748-B415-E7234931F2C8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F61220-604C-4920-9B2D-45BEF729DE2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4661A1-EDDB-B14B-9B9D-FCA87469ABB4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569003-1F54-4C52-9B2A-D8EED154FA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C04198-7DA7-234B-948A-8F2B313D2CE6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BF0F1E-E38E-43A8-B11D-28B897E75E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29CCF5C-5591-B344-89A2-7FD24D9F71A3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126FAC-7964-4D53-8C49-32214C6E3D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FA99AA-1B92-4E4F-8A3C-477EBF90CA2E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E6F5A6-DC2F-4841-893C-98DDB4EB576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9405D29-7A5A-1541-A9FE-4532A44EA555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C3492-9757-483C-9A54-8D31332C99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BE802A-33F0-484E-8912-06DDD19FC24B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09F799-159E-4509-87F9-DF8CE003E75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80AFFA-258A-164F-85CF-DC972843D610}" type="datetime1">
              <a:rPr lang="en-US" smtClean="0"/>
              <a:t>12/10/12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3F84C0-095C-644B-8BB5-E747DD1AB32E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DA1ED6-CA2A-4BDD-B693-68409A5B80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600200"/>
            <a:ext cx="3695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22AEB9-DF99-E548-A0AE-FC2964710542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51468-E1CB-4E34-8577-3C701C294F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25965E-7A6A-784E-805C-DBA23AF3DCE0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DD7826-296C-4214-AB33-196DED4962B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FE9BE9-F6ED-7E4E-9FDE-F2A38DB7B4FB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3C2DB-AFF9-4D83-AEAC-0E94CFB5BAD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318E28-08F7-5745-A45A-0555D3AF81E4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B8B24-435F-4F9F-8FCA-F464E39E74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4B8074B-3B21-4E4A-A9D9-1B73B7960CEB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65CC6-5AEC-455C-A6DD-02D023692B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6616D6-5496-2949-B5E2-4FAAA42F37F1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C7FE1-7D0F-4881-B6A7-6196F5A57E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08D1314-3706-A44B-806C-C9F61EF5B1F9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5B0141-CEC1-432C-8632-D2F6AF58FCC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7F40273-3DD4-9344-839C-62090D0A05C7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D610ED-45C8-4CCD-A162-D6CC3D7E5C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18CCF06-099B-A34C-8199-D8E53C4C1515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B4D13-7A4C-47C7-8221-C78A1E4E4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E7F328-7903-E141-8ED9-6EC727F611E3}" type="datetime1">
              <a:rPr lang="en-US" smtClean="0"/>
              <a:t>12/10/12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D9077A-17CE-D946-83B2-6043FD127F4B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7F81CE-0FA4-49B0-8B54-5ED8A4BE4BC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4DC458-5A22-B64B-B024-BF0E5F6465B1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3896DA-CA9D-4F09-8AE6-55F9B85BD5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895600"/>
            <a:ext cx="4038600" cy="3078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5138A1D-C778-2A4B-A14D-3E92B38D6631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0D196-B7AC-498C-ABF3-E014A405E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75D42C-C427-9740-A95D-26B0C76A1890}" type="datetime1">
              <a:rPr lang="en-US" smtClean="0"/>
              <a:t>12/10/12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65180-1432-41A2-BB70-A00C4258E3C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7EA715F-0ECB-FD4D-B162-1A63C8EB62FF}" type="datetime1">
              <a:rPr lang="en-US" smtClean="0"/>
              <a:t>12/10/12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6257F2-B763-465B-BF5F-A2CFF33FB6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B348743-A138-1543-8FE2-702D3672E5B2}" type="datetime1">
              <a:rPr lang="en-US" smtClean="0"/>
              <a:t>12/10/12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FFD81D-CBBD-4F79-88C0-42BA0D4056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7D5D23-3094-3748-B98F-792ED973E26E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1BCD99-3A5B-4122-AE88-6B98E0FC64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C12DABF-9521-1D44-A571-22AB1BF4A286}" type="datetime1">
              <a:rPr lang="en-US" smtClean="0"/>
              <a:t>12/10/12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C46421-154E-49DC-8A1F-D516BE01505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2391DA-B6D7-EB43-9436-C57A7644F167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04AD6E-F4D5-4E38-94F8-6D04EF44FC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752600"/>
            <a:ext cx="2057400" cy="4221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752600"/>
            <a:ext cx="6019800" cy="4221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EEE058-6EC9-5C47-8143-E628F2131F43}" type="datetime1">
              <a:rPr lang="en-US" smtClean="0"/>
              <a:t>12/10/12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C68999-B807-4A18-A0DC-A64B67678B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3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3" Type="http://schemas.openxmlformats.org/officeDocument/2006/relationships/image" Target="../media/image3.jpeg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3" Type="http://schemas.openxmlformats.org/officeDocument/2006/relationships/image" Target="../media/image4.jpeg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3" Type="http://schemas.openxmlformats.org/officeDocument/2006/relationships/image" Target="../media/image5.jpeg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3" Type="http://schemas.openxmlformats.org/officeDocument/2006/relationships/image" Target="../media/image6.jpeg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3" Type="http://schemas.openxmlformats.org/officeDocument/2006/relationships/image" Target="../media/image7.jpeg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3" Type="http://schemas.openxmlformats.org/officeDocument/2006/relationships/image" Target="../media/image8.jpeg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3" Type="http://schemas.openxmlformats.org/officeDocument/2006/relationships/image" Target="../media/image9.jpeg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F04021E-B8CA-C249-A2FC-200229956919}" type="datetime1">
              <a:rPr lang="en-US" smtClean="0"/>
              <a:t>12/10/12</a:t>
            </a:fld>
            <a:endParaRPr lang="id-ID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510EA7C-86C1-F541-9D47-E458A20ABD53}" type="datetime1">
              <a:rPr lang="en-US" smtClean="0"/>
              <a:t>12/10/12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28F74BCF-3774-4BF8-80E8-6AB7427A9733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F5BE9ECD-368C-734D-9A3D-B0DB622F3317}" type="datetime1">
              <a:rPr lang="en-US" smtClean="0"/>
              <a:t>12/10/12</a:t>
            </a:fld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CAF0888-0CD5-43D4-8F41-DFE9FFE9E7E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CE9C599-0F98-4D40-9BF8-46AF816C0493}" type="datetime1">
              <a:rPr lang="en-US" smtClean="0"/>
              <a:t>12/10/12</a:t>
            </a:fld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C6E3B22-A2C2-4012-935A-6EBA29B749F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8C90AF56-1C39-FC4F-B6D4-199D9CFE3D86}" type="datetime1">
              <a:rPr lang="en-US" smtClean="0"/>
              <a:t>12/10/12</a:t>
            </a:fld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1D60F0C-FD4D-4F48-80A6-DEFCCDC6471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341A49C5-78FE-624A-AEEB-A25D318D07F3}" type="datetime1">
              <a:rPr lang="en-US" smtClean="0"/>
              <a:t>12/10/12</a:t>
            </a:fld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B435F4-379C-4D0F-8B6F-C5A93B31A06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2CA13E43-FC12-144A-BE0F-A61E50ACAFEE}" type="datetime1">
              <a:rPr lang="en-US" smtClean="0"/>
              <a:t>12/10/12</a:t>
            </a:fld>
            <a:endParaRPr 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6850225-D9B3-405D-B8C1-3312F981C48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189D33B-7995-EA4A-8986-941DD4144458}" type="datetime1">
              <a:rPr lang="en-US" smtClean="0"/>
              <a:t>12/10/12</a:t>
            </a:fld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9D4E52A-41E6-4A13-A54F-C4DB6DC385D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00200"/>
            <a:ext cx="7543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09A22502-01AE-244D-8AB3-AB10455115CF}" type="datetime1">
              <a:rPr lang="en-US" smtClean="0"/>
              <a:t>12/10/12</a:t>
            </a:fld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326944-7D05-4B55-A8B5-D3FF6160FD9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752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95600"/>
            <a:ext cx="8229600" cy="307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A0A611EE-D715-8D43-8749-200C8A4BFA0A}" type="datetime1">
              <a:rPr lang="en-US" smtClean="0"/>
              <a:t>12/10/12</a:t>
            </a:fld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smtClean="0"/>
              <a:t>Proses-proses Perangkat Lunak</a:t>
            </a:r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5516D50-6668-4890-A2BB-387675DBCCA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ctr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ctr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ctr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0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Software Processes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Proses-proses Perangkat Lunak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Plan-driven </a:t>
            </a:r>
            <a:r>
              <a:rPr lang="en-US" dirty="0" err="1" smtClean="0"/>
              <a:t>dan</a:t>
            </a:r>
            <a:r>
              <a:rPr lang="en-US" dirty="0" smtClean="0"/>
              <a:t> Agile Processes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A85-7BA3-704E-8EAE-7DA0B2ABAD8B}" type="datetime1">
              <a:rPr lang="en-US" smtClean="0"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10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i="1" dirty="0" smtClean="0"/>
              <a:t>Plan-driven</a:t>
            </a:r>
            <a:r>
              <a:rPr lang="en-US" dirty="0" smtClean="0"/>
              <a:t>: </a:t>
            </a:r>
            <a:r>
              <a:rPr lang="en-US" dirty="0" err="1" smtClean="0"/>
              <a:t>Aktivitas-aktivitas</a:t>
            </a:r>
            <a:r>
              <a:rPr lang="en-US" dirty="0" smtClean="0"/>
              <a:t> proses </a:t>
            </a:r>
            <a:r>
              <a:rPr lang="en-US" dirty="0" err="1" smtClean="0"/>
              <a:t>direncanakan</a:t>
            </a:r>
            <a:r>
              <a:rPr lang="en-US" dirty="0" smtClean="0"/>
              <a:t> </a:t>
            </a:r>
            <a:r>
              <a:rPr lang="en-US" dirty="0" err="1" smtClean="0"/>
              <a:t>diawal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kemajuan</a:t>
            </a:r>
            <a:r>
              <a:rPr lang="en-US" dirty="0" smtClean="0"/>
              <a:t> </a:t>
            </a:r>
            <a:r>
              <a:rPr lang="en-US" dirty="0" err="1" smtClean="0"/>
              <a:t>dihitung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Agile: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bertahap</a:t>
            </a:r>
            <a:r>
              <a:rPr lang="en-US" dirty="0" smtClean="0"/>
              <a:t> (</a:t>
            </a:r>
            <a:r>
              <a:rPr lang="en-US" i="1" dirty="0" smtClean="0"/>
              <a:t>incremental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proses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PL yang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berubah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9757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Referensi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A85-7BA3-704E-8EAE-7DA0B2ABAD8B}" type="datetime1">
              <a:rPr lang="en-US" smtClean="0"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11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/>
              <a:t>Sommerville</a:t>
            </a:r>
            <a:r>
              <a:rPr lang="en-US"/>
              <a:t>, I., </a:t>
            </a:r>
            <a:r>
              <a:rPr lang="en-US" i="1"/>
              <a:t>Software Engineering 8th edition</a:t>
            </a:r>
            <a:r>
              <a:rPr lang="en-US"/>
              <a:t>, Addison-Wesley, 2007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315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Topik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5963C-7D22-FC40-9BF1-58EEFDBF8487}" type="datetime1">
              <a:rPr lang="en-US" smtClean="0"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2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Proses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 smtClean="0"/>
          </a:p>
          <a:p>
            <a:r>
              <a:rPr lang="en-US" dirty="0" err="1" smtClean="0"/>
              <a:t>Aktivitas</a:t>
            </a:r>
            <a:r>
              <a:rPr lang="en-US" dirty="0" smtClean="0"/>
              <a:t> Fundamental di </a:t>
            </a:r>
            <a:r>
              <a:rPr lang="en-US" dirty="0" err="1" smtClean="0"/>
              <a:t>dalam</a:t>
            </a:r>
            <a:r>
              <a:rPr lang="en-US" dirty="0" smtClean="0"/>
              <a:t> RPL</a:t>
            </a:r>
          </a:p>
          <a:p>
            <a:r>
              <a:rPr lang="en-US" dirty="0" err="1" smtClean="0"/>
              <a:t>Deskripsi</a:t>
            </a:r>
            <a:r>
              <a:rPr lang="en-US" dirty="0" smtClean="0"/>
              <a:t> Proses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054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Proses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A85-7BA3-704E-8EAE-7DA0B2ABAD8B}" type="datetime1">
              <a:rPr lang="en-US" smtClean="0"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3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Proses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(</a:t>
            </a:r>
            <a:r>
              <a:rPr lang="en-US" i="1" dirty="0" smtClean="0"/>
              <a:t>software process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sekumpulan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yang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berkaitan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Aktivitas-aktivitas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berbentuk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, </a:t>
            </a:r>
            <a:r>
              <a:rPr lang="en-US" dirty="0" err="1" smtClean="0"/>
              <a:t>memodifikasi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menggabungkan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5967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Aktivitas</a:t>
            </a:r>
            <a:r>
              <a:rPr lang="en-US" dirty="0" smtClean="0"/>
              <a:t> Fundamental </a:t>
            </a:r>
            <a:r>
              <a:rPr lang="en-US" dirty="0" err="1" smtClean="0"/>
              <a:t>dalam</a:t>
            </a:r>
            <a:r>
              <a:rPr lang="en-US" dirty="0" smtClean="0"/>
              <a:t> RPL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A85-7BA3-704E-8EAE-7DA0B2ABAD8B}" type="datetime1">
              <a:rPr lang="en-US" smtClean="0"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4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fundamental </a:t>
            </a:r>
            <a:r>
              <a:rPr lang="en-US" dirty="0" err="1" smtClean="0"/>
              <a:t>dalam</a:t>
            </a:r>
            <a:r>
              <a:rPr lang="en-US" dirty="0" smtClean="0"/>
              <a:t> RPL</a:t>
            </a:r>
          </a:p>
          <a:p>
            <a:pPr lvl="1"/>
            <a:r>
              <a:rPr lang="en-US" dirty="0" err="1" smtClean="0"/>
              <a:t>Spesifikasi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 smtClean="0"/>
          </a:p>
          <a:p>
            <a:pPr lvl="1"/>
            <a:r>
              <a:rPr lang="en-US" dirty="0" err="1" smtClean="0"/>
              <a:t>Perancangan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 smtClean="0"/>
          </a:p>
          <a:p>
            <a:pPr lvl="1"/>
            <a:r>
              <a:rPr lang="en-US" dirty="0" err="1" smtClean="0"/>
              <a:t>Validasi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 smtClean="0"/>
          </a:p>
          <a:p>
            <a:pPr lvl="1"/>
            <a:r>
              <a:rPr lang="en-US" dirty="0" err="1" smtClean="0"/>
              <a:t>Evolusi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sub-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4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Spesifikasi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A85-7BA3-704E-8EAE-7DA0B2ABAD8B}" type="datetime1">
              <a:rPr lang="en-US" smtClean="0"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5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fungsi-fungsi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batasan-batasan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dibangun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err="1" smtClean="0"/>
              <a:t>Fungsionalitas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PL.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998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Perancangan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 PL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A85-7BA3-704E-8EAE-7DA0B2ABAD8B}" type="datetime1">
              <a:rPr lang="en-US" smtClean="0"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6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Pembangunan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spesifikasi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didefinisikan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770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Validasi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A85-7BA3-704E-8EAE-7DA0B2ABAD8B}" type="datetime1">
              <a:rPr lang="en-US" smtClean="0"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7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validasi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terbangun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spesifikasi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113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Evolusi</a:t>
            </a:r>
            <a:r>
              <a:rPr lang="en-US" dirty="0" smtClean="0"/>
              <a:t>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A85-7BA3-704E-8EAE-7DA0B2ABAD8B}" type="datetime1">
              <a:rPr lang="en-US" smtClean="0"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8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Mengakomodasi</a:t>
            </a:r>
            <a:r>
              <a:rPr lang="en-US" dirty="0" smtClean="0"/>
              <a:t> </a:t>
            </a:r>
            <a:r>
              <a:rPr lang="en-US" dirty="0" err="1" smtClean="0"/>
              <a:t>perubahan-perubahan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PL.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2197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Deskripsi</a:t>
            </a:r>
            <a:r>
              <a:rPr lang="en-US" dirty="0" smtClean="0"/>
              <a:t> Proses </a:t>
            </a:r>
            <a:r>
              <a:rPr lang="en-US" dirty="0" err="1" smtClean="0"/>
              <a:t>Perangkat</a:t>
            </a:r>
            <a:r>
              <a:rPr lang="en-US" dirty="0" smtClean="0"/>
              <a:t> </a:t>
            </a:r>
            <a:r>
              <a:rPr lang="en-US" dirty="0" err="1" smtClean="0"/>
              <a:t>Lunak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A85-7BA3-704E-8EAE-7DA0B2ABAD8B}" type="datetime1">
              <a:rPr lang="en-US" smtClean="0"/>
              <a:t>12/10/12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Proses-proses Perangkat Lunak</a:t>
            </a:r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74BCF-3774-4BF8-80E8-6AB7427A9733}" type="slidenum">
              <a:rPr lang="id-ID" smtClean="0"/>
              <a:pPr/>
              <a:t>9</a:t>
            </a:fld>
            <a:endParaRPr lang="id-ID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Setiap</a:t>
            </a:r>
            <a:r>
              <a:rPr lang="en-US" dirty="0" smtClean="0"/>
              <a:t> proses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deskripsi</a:t>
            </a:r>
            <a:r>
              <a:rPr lang="en-US" dirty="0" smtClean="0"/>
              <a:t>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Produk</a:t>
            </a:r>
            <a:r>
              <a:rPr lang="en-US" dirty="0" smtClean="0"/>
              <a:t> (</a:t>
            </a:r>
            <a:r>
              <a:rPr lang="en-US" i="1" dirty="0" smtClean="0"/>
              <a:t>products</a:t>
            </a:r>
            <a:r>
              <a:rPr lang="en-US" dirty="0" smtClean="0"/>
              <a:t>): </a:t>
            </a:r>
            <a:r>
              <a:rPr lang="en-US" dirty="0" err="1" smtClean="0"/>
              <a:t>keluaran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proses,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: model </a:t>
            </a:r>
            <a:r>
              <a:rPr lang="en-US" dirty="0" err="1" smtClean="0"/>
              <a:t>arsitektur</a:t>
            </a:r>
            <a:r>
              <a:rPr lang="en-US" dirty="0" smtClean="0"/>
              <a:t> PL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keluaran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perancangan</a:t>
            </a:r>
            <a:r>
              <a:rPr lang="en-US" dirty="0" smtClean="0"/>
              <a:t> PL.</a:t>
            </a:r>
          </a:p>
          <a:p>
            <a:pPr lvl="1"/>
            <a:r>
              <a:rPr lang="en-US" dirty="0" err="1" smtClean="0"/>
              <a:t>Peranan</a:t>
            </a:r>
            <a:r>
              <a:rPr lang="en-US" dirty="0" smtClean="0"/>
              <a:t> (</a:t>
            </a:r>
            <a:r>
              <a:rPr lang="en-US" i="1" dirty="0" smtClean="0"/>
              <a:t>roles</a:t>
            </a:r>
            <a:r>
              <a:rPr lang="en-US" dirty="0" smtClean="0"/>
              <a:t>): </a:t>
            </a:r>
            <a:r>
              <a:rPr lang="en-US" dirty="0" err="1" smtClean="0"/>
              <a:t>Setiap</a:t>
            </a:r>
            <a:r>
              <a:rPr lang="en-US" dirty="0" smtClean="0"/>
              <a:t> orang yang </a:t>
            </a:r>
            <a:r>
              <a:rPr lang="en-US" dirty="0" err="1" smtClean="0"/>
              <a:t>terlibat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proses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peranan</a:t>
            </a:r>
            <a:r>
              <a:rPr lang="en-US" dirty="0" smtClean="0"/>
              <a:t> yang </a:t>
            </a:r>
            <a:r>
              <a:rPr lang="en-US" dirty="0" err="1" smtClean="0"/>
              <a:t>spesifik</a:t>
            </a:r>
            <a:r>
              <a:rPr lang="en-US" dirty="0" smtClean="0"/>
              <a:t>,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manajer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, programmer, tester,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pPr lvl="1"/>
            <a:r>
              <a:rPr lang="en-US" i="1" dirty="0" smtClean="0"/>
              <a:t>Pre-conditions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post-conditions</a:t>
            </a:r>
            <a:r>
              <a:rPr lang="en-US" dirty="0" smtClean="0"/>
              <a:t>: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kondisi-kondisi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terpenuhi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sesudah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proses </a:t>
            </a:r>
            <a:r>
              <a:rPr lang="en-US" dirty="0" err="1" smtClean="0"/>
              <a:t>dijalankan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8059209"/>
      </p:ext>
    </p:extLst>
  </p:cSld>
  <p:clrMapOvr>
    <a:masterClrMapping/>
  </p:clrMapOvr>
</p:sld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jpeg"/></Relationships>
</file>

<file path=ppt/theme/theme1.xml><?xml version="1.0" encoding="utf-8"?>
<a:theme xmlns:a="http://schemas.openxmlformats.org/drawingml/2006/main" name="1. Rekayasa Kebutuhan PL">
  <a:themeElements>
    <a:clrScheme name="rectangle bevel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rectangle bev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ctangle bevel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ctangle bevel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ectangle bevel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Equity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lormaster">
  <a:themeElements>
    <a:clrScheme name="1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1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olormaster">
  <a:themeElements>
    <a:clrScheme name="2_colormaster 2">
      <a:dk1>
        <a:srgbClr val="000000"/>
      </a:dk1>
      <a:lt1>
        <a:srgbClr val="99CCFF"/>
      </a:lt1>
      <a:dk2>
        <a:srgbClr val="1C1C1C"/>
      </a:dk2>
      <a:lt2>
        <a:srgbClr val="4D4D4D"/>
      </a:lt2>
      <a:accent1>
        <a:srgbClr val="CC0066"/>
      </a:accent1>
      <a:accent2>
        <a:srgbClr val="3366FF"/>
      </a:accent2>
      <a:accent3>
        <a:srgbClr val="CAE2FF"/>
      </a:accent3>
      <a:accent4>
        <a:srgbClr val="000000"/>
      </a:accent4>
      <a:accent5>
        <a:srgbClr val="E2AAB8"/>
      </a:accent5>
      <a:accent6>
        <a:srgbClr val="2D5CE7"/>
      </a:accent6>
      <a:hlink>
        <a:srgbClr val="FF0000"/>
      </a:hlink>
      <a:folHlink>
        <a:srgbClr val="FFFF00"/>
      </a:folHlink>
    </a:clrScheme>
    <a:fontScheme name="2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olormaster">
  <a:themeElements>
    <a:clrScheme name="3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3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4_colormaster">
  <a:themeElements>
    <a:clrScheme name="4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4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4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5_colormaster">
  <a:themeElements>
    <a:clrScheme name="5_colormaster 6">
      <a:dk1>
        <a:srgbClr val="000000"/>
      </a:dk1>
      <a:lt1>
        <a:srgbClr val="97E183"/>
      </a:lt1>
      <a:dk2>
        <a:srgbClr val="1C1C1C"/>
      </a:dk2>
      <a:lt2>
        <a:srgbClr val="4D4D4D"/>
      </a:lt2>
      <a:accent1>
        <a:srgbClr val="0066FF"/>
      </a:accent1>
      <a:accent2>
        <a:srgbClr val="99FF99"/>
      </a:accent2>
      <a:accent3>
        <a:srgbClr val="C9EEC1"/>
      </a:accent3>
      <a:accent4>
        <a:srgbClr val="000000"/>
      </a:accent4>
      <a:accent5>
        <a:srgbClr val="AAB8FF"/>
      </a:accent5>
      <a:accent6>
        <a:srgbClr val="8AE78A"/>
      </a:accent6>
      <a:hlink>
        <a:srgbClr val="CC9900"/>
      </a:hlink>
      <a:folHlink>
        <a:srgbClr val="FFCC66"/>
      </a:folHlink>
    </a:clrScheme>
    <a:fontScheme name="5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6_colormaster">
  <a:themeElements>
    <a:clrScheme name="6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6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7_colormaster">
  <a:themeElements>
    <a:clrScheme name="7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7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7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7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7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8_colormaster">
  <a:themeElements>
    <a:clrScheme name="8_colormaster 14">
      <a:dk1>
        <a:srgbClr val="000000"/>
      </a:dk1>
      <a:lt1>
        <a:srgbClr val="FF99CC"/>
      </a:lt1>
      <a:dk2>
        <a:srgbClr val="1C1C1C"/>
      </a:dk2>
      <a:lt2>
        <a:srgbClr val="4D4D4D"/>
      </a:lt2>
      <a:accent1>
        <a:srgbClr val="FF0000"/>
      </a:accent1>
      <a:accent2>
        <a:srgbClr val="FF99CC"/>
      </a:accent2>
      <a:accent3>
        <a:srgbClr val="FFCAE2"/>
      </a:accent3>
      <a:accent4>
        <a:srgbClr val="000000"/>
      </a:accent4>
      <a:accent5>
        <a:srgbClr val="FFAAAA"/>
      </a:accent5>
      <a:accent6>
        <a:srgbClr val="E78AB9"/>
      </a:accent6>
      <a:hlink>
        <a:srgbClr val="9933FF"/>
      </a:hlink>
      <a:folHlink>
        <a:srgbClr val="44C63A"/>
      </a:folHlink>
    </a:clrScheme>
    <a:fontScheme name="8_color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8_colormaster 1">
        <a:dk1>
          <a:srgbClr val="C0C0C0"/>
        </a:dk1>
        <a:lt1>
          <a:srgbClr val="FFFFFF"/>
        </a:lt1>
        <a:dk2>
          <a:srgbClr val="000099"/>
        </a:dk2>
        <a:lt2>
          <a:srgbClr val="CCECFF"/>
        </a:lt2>
        <a:accent1>
          <a:srgbClr val="FF3399"/>
        </a:accent1>
        <a:accent2>
          <a:srgbClr val="99CCFF"/>
        </a:accent2>
        <a:accent3>
          <a:srgbClr val="AAAACA"/>
        </a:accent3>
        <a:accent4>
          <a:srgbClr val="DADADA"/>
        </a:accent4>
        <a:accent5>
          <a:srgbClr val="FFADCA"/>
        </a:accent5>
        <a:accent6>
          <a:srgbClr val="8AB9E7"/>
        </a:accent6>
        <a:hlink>
          <a:srgbClr val="FF505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2">
        <a:dk1>
          <a:srgbClr val="000000"/>
        </a:dk1>
        <a:lt1>
          <a:srgbClr val="99CCFF"/>
        </a:lt1>
        <a:dk2>
          <a:srgbClr val="1C1C1C"/>
        </a:dk2>
        <a:lt2>
          <a:srgbClr val="4D4D4D"/>
        </a:lt2>
        <a:accent1>
          <a:srgbClr val="CC0066"/>
        </a:accent1>
        <a:accent2>
          <a:srgbClr val="3366FF"/>
        </a:accent2>
        <a:accent3>
          <a:srgbClr val="CAE2FF"/>
        </a:accent3>
        <a:accent4>
          <a:srgbClr val="000000"/>
        </a:accent4>
        <a:accent5>
          <a:srgbClr val="E2AAB8"/>
        </a:accent5>
        <a:accent6>
          <a:srgbClr val="2D5CE7"/>
        </a:accent6>
        <a:hlink>
          <a:srgbClr val="FF00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3">
        <a:dk1>
          <a:srgbClr val="C0C0C0"/>
        </a:dk1>
        <a:lt1>
          <a:srgbClr val="FFFFFF"/>
        </a:lt1>
        <a:dk2>
          <a:srgbClr val="800000"/>
        </a:dk2>
        <a:lt2>
          <a:srgbClr val="FFCC99"/>
        </a:lt2>
        <a:accent1>
          <a:srgbClr val="FF9900"/>
        </a:accent1>
        <a:accent2>
          <a:srgbClr val="CC00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B90000"/>
        </a:accent6>
        <a:hlink>
          <a:srgbClr val="FF33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4">
        <a:dk1>
          <a:srgbClr val="000000"/>
        </a:dk1>
        <a:lt1>
          <a:srgbClr val="FF9966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6699"/>
        </a:accent2>
        <a:accent3>
          <a:srgbClr val="FFCAB8"/>
        </a:accent3>
        <a:accent4>
          <a:srgbClr val="000000"/>
        </a:accent4>
        <a:accent5>
          <a:srgbClr val="FFAAAA"/>
        </a:accent5>
        <a:accent6>
          <a:srgbClr val="E75C8A"/>
        </a:accent6>
        <a:hlink>
          <a:srgbClr val="CC00CC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5">
        <a:dk1>
          <a:srgbClr val="C0C0C0"/>
        </a:dk1>
        <a:lt1>
          <a:srgbClr val="FFFFFF"/>
        </a:lt1>
        <a:dk2>
          <a:srgbClr val="008000"/>
        </a:dk2>
        <a:lt2>
          <a:srgbClr val="CCECFF"/>
        </a:lt2>
        <a:accent1>
          <a:srgbClr val="0066FF"/>
        </a:accent1>
        <a:accent2>
          <a:srgbClr val="00FF00"/>
        </a:accent2>
        <a:accent3>
          <a:srgbClr val="AAC0AA"/>
        </a:accent3>
        <a:accent4>
          <a:srgbClr val="DADADA"/>
        </a:accent4>
        <a:accent5>
          <a:srgbClr val="AAB8FF"/>
        </a:accent5>
        <a:accent6>
          <a:srgbClr val="00E700"/>
        </a:accent6>
        <a:hlink>
          <a:srgbClr val="A29E00"/>
        </a:hlink>
        <a:folHlink>
          <a:srgbClr val="EA8B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6">
        <a:dk1>
          <a:srgbClr val="000000"/>
        </a:dk1>
        <a:lt1>
          <a:srgbClr val="97E183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99FF99"/>
        </a:accent2>
        <a:accent3>
          <a:srgbClr val="C9EEC1"/>
        </a:accent3>
        <a:accent4>
          <a:srgbClr val="000000"/>
        </a:accent4>
        <a:accent5>
          <a:srgbClr val="AAB8FF"/>
        </a:accent5>
        <a:accent6>
          <a:srgbClr val="8AE78A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7">
        <a:dk1>
          <a:srgbClr val="C0C0C0"/>
        </a:dk1>
        <a:lt1>
          <a:srgbClr val="FFFFFF"/>
        </a:lt1>
        <a:dk2>
          <a:srgbClr val="008080"/>
        </a:dk2>
        <a:lt2>
          <a:srgbClr val="CCECFF"/>
        </a:lt2>
        <a:accent1>
          <a:srgbClr val="29A329"/>
        </a:accent1>
        <a:accent2>
          <a:srgbClr val="00FFFF"/>
        </a:accent2>
        <a:accent3>
          <a:srgbClr val="AAC0C0"/>
        </a:accent3>
        <a:accent4>
          <a:srgbClr val="DADADA"/>
        </a:accent4>
        <a:accent5>
          <a:srgbClr val="ACCEAC"/>
        </a:accent5>
        <a:accent6>
          <a:srgbClr val="00E7E7"/>
        </a:accent6>
        <a:hlink>
          <a:srgbClr val="3B6AFF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8">
        <a:dk1>
          <a:srgbClr val="000000"/>
        </a:dk1>
        <a:lt1>
          <a:srgbClr val="64F0BE"/>
        </a:lt1>
        <a:dk2>
          <a:srgbClr val="1C1C1C"/>
        </a:dk2>
        <a:lt2>
          <a:srgbClr val="4D4D4D"/>
        </a:lt2>
        <a:accent1>
          <a:srgbClr val="008000"/>
        </a:accent1>
        <a:accent2>
          <a:srgbClr val="00FFFF"/>
        </a:accent2>
        <a:accent3>
          <a:srgbClr val="B8F6DB"/>
        </a:accent3>
        <a:accent4>
          <a:srgbClr val="000000"/>
        </a:accent4>
        <a:accent5>
          <a:srgbClr val="AAC0AA"/>
        </a:accent5>
        <a:accent6>
          <a:srgbClr val="00E7E7"/>
        </a:accent6>
        <a:hlink>
          <a:srgbClr val="3366FF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9">
        <a:dk1>
          <a:srgbClr val="C0C0C0"/>
        </a:dk1>
        <a:lt1>
          <a:srgbClr val="FFFFFF"/>
        </a:lt1>
        <a:dk2>
          <a:srgbClr val="CC9900"/>
        </a:dk2>
        <a:lt2>
          <a:srgbClr val="FFFFCC"/>
        </a:lt2>
        <a:accent1>
          <a:srgbClr val="FF3300"/>
        </a:accent1>
        <a:accent2>
          <a:srgbClr val="FFCC66"/>
        </a:accent2>
        <a:accent3>
          <a:srgbClr val="E2CAAA"/>
        </a:accent3>
        <a:accent4>
          <a:srgbClr val="DADADA"/>
        </a:accent4>
        <a:accent5>
          <a:srgbClr val="FFADAA"/>
        </a:accent5>
        <a:accent6>
          <a:srgbClr val="E7B95C"/>
        </a:accent6>
        <a:hlink>
          <a:srgbClr val="008080"/>
        </a:hlink>
        <a:folHlink>
          <a:srgbClr val="33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0">
        <a:dk1>
          <a:srgbClr val="000000"/>
        </a:dk1>
        <a:lt1>
          <a:srgbClr val="EFF274"/>
        </a:lt1>
        <a:dk2>
          <a:srgbClr val="1C1C1C"/>
        </a:dk2>
        <a:lt2>
          <a:srgbClr val="4D4D4D"/>
        </a:lt2>
        <a:accent1>
          <a:srgbClr val="9966FF"/>
        </a:accent1>
        <a:accent2>
          <a:srgbClr val="FFFFCC"/>
        </a:accent2>
        <a:accent3>
          <a:srgbClr val="F6F7BC"/>
        </a:accent3>
        <a:accent4>
          <a:srgbClr val="000000"/>
        </a:accent4>
        <a:accent5>
          <a:srgbClr val="CAB8FF"/>
        </a:accent5>
        <a:accent6>
          <a:srgbClr val="E7E7B9"/>
        </a:accent6>
        <a:hlink>
          <a:srgbClr val="6666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1">
        <a:dk1>
          <a:srgbClr val="C0C0C0"/>
        </a:dk1>
        <a:lt1>
          <a:srgbClr val="FFFFFF"/>
        </a:lt1>
        <a:dk2>
          <a:srgbClr val="6600CC"/>
        </a:dk2>
        <a:lt2>
          <a:srgbClr val="CCCCFF"/>
        </a:lt2>
        <a:accent1>
          <a:srgbClr val="D60093"/>
        </a:accent1>
        <a:accent2>
          <a:srgbClr val="9999FF"/>
        </a:accent2>
        <a:accent3>
          <a:srgbClr val="B8AAE2"/>
        </a:accent3>
        <a:accent4>
          <a:srgbClr val="DADADA"/>
        </a:accent4>
        <a:accent5>
          <a:srgbClr val="E8AAC8"/>
        </a:accent5>
        <a:accent6>
          <a:srgbClr val="8A8AE7"/>
        </a:accent6>
        <a:hlink>
          <a:srgbClr val="008000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2">
        <a:dk1>
          <a:srgbClr val="000000"/>
        </a:dk1>
        <a:lt1>
          <a:srgbClr val="CC99FF"/>
        </a:lt1>
        <a:dk2>
          <a:srgbClr val="1C1C1C"/>
        </a:dk2>
        <a:lt2>
          <a:srgbClr val="4D4D4D"/>
        </a:lt2>
        <a:accent1>
          <a:srgbClr val="0066FF"/>
        </a:accent1>
        <a:accent2>
          <a:srgbClr val="CCCCFF"/>
        </a:accent2>
        <a:accent3>
          <a:srgbClr val="E2CAFF"/>
        </a:accent3>
        <a:accent4>
          <a:srgbClr val="000000"/>
        </a:accent4>
        <a:accent5>
          <a:srgbClr val="AAB8FF"/>
        </a:accent5>
        <a:accent6>
          <a:srgbClr val="B9B9E7"/>
        </a:accent6>
        <a:hlink>
          <a:srgbClr val="FF0066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3">
        <a:dk1>
          <a:srgbClr val="C0C0C0"/>
        </a:dk1>
        <a:lt1>
          <a:srgbClr val="FFFFFF"/>
        </a:lt1>
        <a:dk2>
          <a:srgbClr val="CC0066"/>
        </a:dk2>
        <a:lt2>
          <a:srgbClr val="FFCCCC"/>
        </a:lt2>
        <a:accent1>
          <a:srgbClr val="993366"/>
        </a:accent1>
        <a:accent2>
          <a:srgbClr val="FF9999"/>
        </a:accent2>
        <a:accent3>
          <a:srgbClr val="E2AAB8"/>
        </a:accent3>
        <a:accent4>
          <a:srgbClr val="DADADA"/>
        </a:accent4>
        <a:accent5>
          <a:srgbClr val="CAADB8"/>
        </a:accent5>
        <a:accent6>
          <a:srgbClr val="E78A8A"/>
        </a:accent6>
        <a:hlink>
          <a:srgbClr val="009999"/>
        </a:hlink>
        <a:folHlink>
          <a:srgbClr val="FF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4">
        <a:dk1>
          <a:srgbClr val="000000"/>
        </a:dk1>
        <a:lt1>
          <a:srgbClr val="FF99CC"/>
        </a:lt1>
        <a:dk2>
          <a:srgbClr val="1C1C1C"/>
        </a:dk2>
        <a:lt2>
          <a:srgbClr val="4D4D4D"/>
        </a:lt2>
        <a:accent1>
          <a:srgbClr val="FF0000"/>
        </a:accent1>
        <a:accent2>
          <a:srgbClr val="FF99CC"/>
        </a:accent2>
        <a:accent3>
          <a:srgbClr val="FFCAE2"/>
        </a:accent3>
        <a:accent4>
          <a:srgbClr val="000000"/>
        </a:accent4>
        <a:accent5>
          <a:srgbClr val="FFAAAA"/>
        </a:accent5>
        <a:accent6>
          <a:srgbClr val="E78AB9"/>
        </a:accent6>
        <a:hlink>
          <a:srgbClr val="9933FF"/>
        </a:hlink>
        <a:folHlink>
          <a:srgbClr val="44C63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_colormaster 15">
        <a:dk1>
          <a:srgbClr val="C0C0C0"/>
        </a:dk1>
        <a:lt1>
          <a:srgbClr val="FFFFFF"/>
        </a:lt1>
        <a:dk2>
          <a:srgbClr val="000000"/>
        </a:dk2>
        <a:lt2>
          <a:srgbClr val="DDDDDD"/>
        </a:lt2>
        <a:accent1>
          <a:srgbClr val="4D4D4D"/>
        </a:accent1>
        <a:accent2>
          <a:srgbClr val="C0C0C0"/>
        </a:accent2>
        <a:accent3>
          <a:srgbClr val="AAAAAA"/>
        </a:accent3>
        <a:accent4>
          <a:srgbClr val="DADADA"/>
        </a:accent4>
        <a:accent5>
          <a:srgbClr val="B2B2B2"/>
        </a:accent5>
        <a:accent6>
          <a:srgbClr val="AEAEAE"/>
        </a:accent6>
        <a:hlink>
          <a:srgbClr val="777777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_colormaster 16">
        <a:dk1>
          <a:srgbClr val="000000"/>
        </a:dk1>
        <a:lt1>
          <a:srgbClr val="FFFFFF"/>
        </a:lt1>
        <a:dk2>
          <a:srgbClr val="1C1C1C"/>
        </a:dk2>
        <a:lt2>
          <a:srgbClr val="4D4D4D"/>
        </a:lt2>
        <a:accent1>
          <a:srgbClr val="4D4D4D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B2B2B2"/>
        </a:accent5>
        <a:accent6>
          <a:srgbClr val="C8C8C8"/>
        </a:accent6>
        <a:hlink>
          <a:srgbClr val="808080"/>
        </a:hlink>
        <a:folHlink>
          <a:srgbClr val="F8F8F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1. Rekayasa Kebutuhan PL.potx</Template>
  <TotalTime>4123</TotalTime>
  <Words>387</Words>
  <Application>Microsoft Macintosh PowerPoint</Application>
  <PresentationFormat>On-screen Show (4:3)</PresentationFormat>
  <Paragraphs>72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10</vt:i4>
      </vt:variant>
      <vt:variant>
        <vt:lpstr>Slide Titles</vt:lpstr>
      </vt:variant>
      <vt:variant>
        <vt:i4>11</vt:i4>
      </vt:variant>
    </vt:vector>
  </HeadingPairs>
  <TitlesOfParts>
    <vt:vector size="21" baseType="lpstr">
      <vt:lpstr>1. Rekayasa Kebutuhan PL</vt:lpstr>
      <vt:lpstr>1_colormaster</vt:lpstr>
      <vt:lpstr>2_colormaster</vt:lpstr>
      <vt:lpstr>3_colormaster</vt:lpstr>
      <vt:lpstr>4_colormaster</vt:lpstr>
      <vt:lpstr>5_colormaster</vt:lpstr>
      <vt:lpstr>6_colormaster</vt:lpstr>
      <vt:lpstr>7_colormaster</vt:lpstr>
      <vt:lpstr>8_colormaster</vt:lpstr>
      <vt:lpstr>Equity</vt:lpstr>
      <vt:lpstr>Proses-proses Perangkat Lunak</vt:lpstr>
      <vt:lpstr>Topik</vt:lpstr>
      <vt:lpstr>Proses Perangkat Lunak</vt:lpstr>
      <vt:lpstr>Aktivitas Fundamental dalam RPL</vt:lpstr>
      <vt:lpstr>Spesifikasi Perangkat Lunak</vt:lpstr>
      <vt:lpstr>Perancangan dan Implementasi PL</vt:lpstr>
      <vt:lpstr>Validasi Perangkat Lunak</vt:lpstr>
      <vt:lpstr>Evolusi Perangkat Lunak</vt:lpstr>
      <vt:lpstr>Deskripsi Proses Perangkat Lunak</vt:lpstr>
      <vt:lpstr>Plan-driven dan Agile Processes</vt:lpstr>
      <vt:lpstr>Referensi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Basis Data Lanjut</dc:title>
  <dc:creator>rnea</dc:creator>
  <cp:lastModifiedBy>Rizky Januar Akbar</cp:lastModifiedBy>
  <cp:revision>257</cp:revision>
  <dcterms:created xsi:type="dcterms:W3CDTF">2012-09-02T13:27:45Z</dcterms:created>
  <dcterms:modified xsi:type="dcterms:W3CDTF">2012-12-10T11:27:20Z</dcterms:modified>
</cp:coreProperties>
</file>