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3"/>
  </p:notesMasterIdLst>
  <p:handoutMasterIdLst>
    <p:handoutMasterId r:id="rId24"/>
  </p:handoutMasterIdLst>
  <p:sldIdLst>
    <p:sldId id="25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16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08/03/2022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08/03/2022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7497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A346FD-6BDE-3F41-890B-E5F4BAC2EC71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3382F3-8011-F54E-BEAB-059713C9F461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CEF6-51EE-8443-9ED3-4DB4F0DB26BB}" type="datetime1">
              <a:rPr lang="en-US" smtClean="0"/>
              <a:t>3/8/2022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7992-2D1A-B947-BFD0-05989F9A86D5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6B14-93A0-E44D-9E02-76248239134B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DF11-EE74-2940-97C9-FD95A9D96997}" type="datetime1">
              <a:rPr lang="en-US" smtClean="0"/>
              <a:t>3/8/2022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51D41-9EA9-6C4B-8DB8-D5045576600F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2DF93-CB46-D147-B8E9-3A1AE36BED59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A293-3DE5-7C4C-B309-30D76B9F3F5C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2490-9E06-1348-8631-B9069710140F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C4F7F-D822-694A-ADB7-08E000B6A006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5A927A-0AF0-5446-B0AE-9A3C76A4474B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F87B0-352B-9F44-B9B9-3ECE1D8A3CB0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0D5FA-C563-7D46-B89F-16248BD28DA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3CCB0D-F6A9-AA40-98DA-2FE002B04AF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AEC2EE-BBD1-F545-B2B6-33B3BCB8D87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3AA295-9A40-A346-B0A9-B25A973CCA7B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5C6923-E1D5-3846-AAD2-B28F5732BFDB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CC4CB7-B0D7-6A49-9479-41609F4E3432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C68A97-532D-4542-A0F9-58BD3EE54A77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F0CAF4-770C-BD4C-BCE2-5DED39FAFAB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7D9920-D8B0-4740-8888-ED5546001DB7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85ED1C-5EF2-8D47-BC53-A185BCDBC05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87BC40-A14A-E24E-8153-8EDDCC82C59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E51B5-8A0B-6042-A7D7-EA8E8A9FE8BB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E647A6-3DFA-D346-A01B-8ECCDFC4DF7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97A8-5B88-2344-8D29-D5E32C62941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0570F6-90ED-4E43-BB23-2657688CF31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BAB9CF-CEC9-D748-9725-5FC67C4AC304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9C0366-4A1E-B042-A3DA-343D5EB468C5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CF4534-48ED-404C-B946-33A47905269C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C6B142-1CCA-6541-BC8C-B0E7A9F6C7EE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168CD5-A240-4140-9FC2-DC03E6527DF1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EBCDDD-BBA6-9949-8BB6-620BFA328B88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B78716-4DF5-0B4B-848D-23B7317CE03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EFAFAB-9536-B444-93E3-73D97B68280E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D54B8-EE19-D34F-91E0-3F58FDF8150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90761-A89D-8946-80CE-20F152FD1E7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770DB4-5320-BF4E-A23B-6A05FCCCE20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2A647C-16A7-254E-8A05-6C271B64895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8FFC85-A6EA-E542-8D74-4E2ABDE5897B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8B98E7-0E51-C74D-8925-1B69EAC555B6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ABAB9A-1712-FD41-BFCF-4E30A0D5D5BF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692E90-BF89-7E48-A887-6BA2EFE19885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B9BA8-2D2B-3B4A-B164-A065F76951EA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0D8E7A-E0B4-A44C-911A-540EFE2D1C6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4A3213-B911-3B4A-BBFD-D2FDCFF91B6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1AB182-77DC-A241-BF88-0622F6C1F76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124E7-F85A-1148-BDCF-2A82EDD4E647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D3ED0A-8FDC-B64B-B817-AE8407A3A864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0AFDAB-5671-D946-828C-6B219ECFFD97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4BA201-14E5-804F-94BD-C5CDB4459EE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D9462-F14B-C94C-A611-C1217134A89B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A43E9C-3339-424B-9350-D630D09C9DF0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98C13F-1696-2F43-9FBE-F64F6719051F}" type="datetime1">
              <a:rPr lang="en-US" smtClean="0"/>
              <a:t>3/8/2022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FCD06-651A-934F-8E81-1CB416F52D1C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E14764-0D70-AD4F-9BEE-7A18152862EE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E523E-E51D-E04B-A696-17AE4227AC4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62284D-2FEA-7B43-B175-3C0E5AEA369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B072B-C778-8A44-B5AF-D2AB4874D6C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374D5C-96DC-8B42-8E28-07792A2A55C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757E0-EA04-9841-9F52-1BD1D43A147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39E070-F5E4-7E47-BBD2-376C4CC78D8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3A851E-4BF9-3D47-85AC-9E71DA0CA7F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D4A092-F9FD-484F-A054-65CB9ADED31A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2B98B3-365C-3643-8E55-F9C038D6BD2E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BA2E96-7D3D-A146-B4EA-6AC77F0FE6C6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002151-D031-6940-B336-16D45BFE1761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48B987-E368-4F4B-8DF3-11F5A5FE74DC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31ACA-2F9D-9A4C-8102-87DBCD1BFF46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9F1293-A34D-5B4A-9F99-6BD4A41F92FE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8C2AB7-1AA3-0D4B-AFAA-D563C38F7F2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51AA1F-CF56-2F4E-A3D9-FB35217FC9F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1E23A-54F8-7B40-AE9F-A48A1865FC4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95493B-80B9-E349-9860-FF39137E3C0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A3AB18-AE7F-8444-B13D-C4C229EA6C4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FE8FDA-16F8-EE41-8396-6281269F55F4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5EC2EC-3838-E344-AA38-35E3DE80E772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B262AE-F8C9-4C40-869C-EB9BC53924D8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8FB9D-65F7-344C-B837-20641097384F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87D40A-99C0-7747-8544-D2E692A435A4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AF00D8-CCD8-5742-B9F9-DA4C838AAECB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ACC5AF-3378-C642-A30E-ADFE8E9664A8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0DBC7B-D823-7347-B887-F1012637FE04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B9D279-6EC0-8145-9201-83D7BB0BC4A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120273-87AA-834D-A9D3-EBCB2AF6B76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8A0600-AE80-3941-BEEE-BA49D50135D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474E78-7606-1F4B-A0D9-E3FFC18DDDAE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80B752-B38A-BA48-BEED-444015C60D5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95CDF1-163A-A740-9D13-89F992F1AA2F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BB0F7D-41B2-CB4F-986C-E138E9E5B7AD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6516EB-4568-514B-8351-D7C9F93D40D3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6C637E-9CE6-EC4F-9207-43C38CD6CDA4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9AC491-8F12-084F-9764-F8362533230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558C38-9515-6B4C-A47E-1648F28B3A2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2400BC-6EBE-2749-818E-516B44E2736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AC12B-2F5B-5C4A-B687-40ECADA52F8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2188EE-89DD-F74E-B399-9389006655C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838168-BAA2-9946-8D09-60618A53A3BF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C66B12-2D8C-514F-9F9F-018796098BF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4576CB-DB19-DA46-B4FF-4900DF683BC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4B494D-C39E-BD4E-8188-54E4E5F81854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D81690-D06C-5143-BD69-6F2C2C38D533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D20E01-A934-EB43-9A60-5039614B0CC7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632633-A834-B04E-A738-010E56A60017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47FD8-86A9-C443-B9DA-4A0AB06F38A9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6A4610-A3F6-B643-A300-389DA141A2E7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2F3BF3-E328-ED49-B937-7BA806F7FF7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C11EA5-3F44-5342-847B-3ECD22206A9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38D869C-4FD2-F443-9B11-2DE36B7AAC40}" type="datetime1">
              <a:rPr lang="en-US" smtClean="0"/>
              <a:t>3/8/2022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C63C16-64F5-E643-BFA4-D32331A9F766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63FFF62-FEF8-BD44-924D-0F6C8EC4B669}" type="datetime1">
              <a:rPr lang="en-US" smtClean="0"/>
              <a:t>3/8/2022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26C8031-C2C3-4F4C-B5A5-CA08445FEE9F}" type="datetime1">
              <a:rPr lang="en-US" smtClean="0"/>
              <a:t>3/8/2022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069F4E0-817B-CB45-98B0-6354291DEA40}" type="datetime1">
              <a:rPr lang="en-US" smtClean="0"/>
              <a:t>3/8/2022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4C1F834-1062-6B4F-BE4B-55702A5974DE}" type="datetime1">
              <a:rPr lang="en-US" smtClean="0"/>
              <a:t>3/8/2022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08D0917-32E0-0342-8005-C58D56E9C1C6}" type="datetime1">
              <a:rPr lang="en-US" smtClean="0"/>
              <a:t>3/8/2022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825BA8E-C8E2-7245-AA62-8DB12124799F}" type="datetime1">
              <a:rPr lang="en-US" smtClean="0"/>
              <a:t>3/8/2022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0CA40A2-027A-1D4E-8C7D-3A88D1CFAD5E}" type="datetime1">
              <a:rPr lang="en-US" smtClean="0"/>
              <a:t>3/8/2022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99FE393-AC46-A145-B698-6E0AEAD5B91E}" type="datetime1">
              <a:rPr lang="en-US" smtClean="0"/>
              <a:t>3/8/2022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Penanganan Perubahan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Incremental Delivery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Fungsionalitas</a:t>
            </a:r>
            <a:r>
              <a:rPr lang="en-US" dirty="0" smtClean="0"/>
              <a:t> PL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menjaring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14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Incremental Delivery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terdefinisi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detil</a:t>
            </a:r>
            <a:r>
              <a:rPr lang="en-US" dirty="0" smtClean="0"/>
              <a:t> </a:t>
            </a:r>
            <a:r>
              <a:rPr lang="en-US" dirty="0" err="1" smtClean="0"/>
              <a:t>ditahap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proses </a:t>
            </a:r>
            <a:r>
              <a:rPr lang="en-US" dirty="0" err="1" smtClean="0"/>
              <a:t>iteratif</a:t>
            </a:r>
            <a:r>
              <a:rPr lang="en-US" dirty="0" smtClean="0"/>
              <a:t>,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berbarengan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PL.</a:t>
            </a:r>
          </a:p>
          <a:p>
            <a:pPr lvl="1"/>
            <a:r>
              <a:rPr lang="en-US" dirty="0" smtClean="0"/>
              <a:t>Di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diadaptasi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3835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12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</a:t>
            </a:r>
            <a:r>
              <a:rPr lang="en-US" dirty="0" smtClean="0"/>
              <a:t>Addison-Wesley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65F78-8D5E-B542-94B6-C9CDE5B4AA95}" type="datetime1">
              <a:rPr lang="en-US" smtClean="0"/>
              <a:t>3/8/2022</a:t>
            </a:fld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Perubahan di dalam Perangkat Lunak</a:t>
            </a:r>
          </a:p>
          <a:p>
            <a:r>
              <a:rPr lang="id-ID" dirty="0" smtClean="0"/>
              <a:t>Prototipe Perangkat Lunak</a:t>
            </a:r>
          </a:p>
          <a:p>
            <a:r>
              <a:rPr lang="id-ID" dirty="0" smtClean="0"/>
              <a:t>Incremental Delivery</a:t>
            </a:r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Menangani Perubahan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36BA8-475C-3049-992F-2CEED995BBCF}" type="datetime1">
              <a:rPr lang="en-US" smtClean="0"/>
              <a:t>3/8/2022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dihindari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PL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platform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9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model proses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mengantisipasi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fitur-fitur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Tolerasi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model proses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diakomodasi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Model proses incremental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di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56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di:</a:t>
            </a:r>
          </a:p>
          <a:p>
            <a:pPr lvl="1"/>
            <a:r>
              <a:rPr lang="en-US" dirty="0" smtClean="0"/>
              <a:t>Proses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  <a:p>
            <a:pPr lvl="1"/>
            <a:r>
              <a:rPr lang="en-US" dirty="0" smtClean="0"/>
              <a:t>Proses </a:t>
            </a:r>
            <a:r>
              <a:rPr lang="en-US" dirty="0" err="1" smtClean="0"/>
              <a:t>perancangan</a:t>
            </a:r>
            <a:endParaRPr lang="en-US" dirty="0" smtClean="0"/>
          </a:p>
          <a:p>
            <a:pPr lvl="1"/>
            <a:r>
              <a:rPr lang="en-US" dirty="0" smtClean="0"/>
              <a:t>Proses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18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Prototipe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</a:t>
            </a:r>
          </a:p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endParaRPr lang="en-US" dirty="0" smtClean="0"/>
          </a:p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keterawatan</a:t>
            </a:r>
            <a:endParaRPr lang="en-US" dirty="0" smtClean="0"/>
          </a:p>
          <a:p>
            <a:r>
              <a:rPr lang="en-US" dirty="0" err="1" smtClean="0"/>
              <a:t>Meminimalisir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12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Prototipe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152400" y="20574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Establish prototype objectives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3810000"/>
            <a:ext cx="152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Prototyping plan</a:t>
            </a:r>
            <a:endParaRPr lang="en-US" dirty="0"/>
          </a:p>
        </p:txBody>
      </p:sp>
      <p:cxnSp>
        <p:nvCxnSpPr>
          <p:cNvPr id="10" name="Straight Arrow Connector 9"/>
          <p:cNvCxnSpPr>
            <a:stCxn id="7" idx="2"/>
            <a:endCxn id="8" idx="0"/>
          </p:cNvCxnSpPr>
          <p:nvPr/>
        </p:nvCxnSpPr>
        <p:spPr>
          <a:xfrm>
            <a:off x="1066800" y="2971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514600" y="20574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Define prototype functionality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667000" y="3810000"/>
            <a:ext cx="152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Outline definition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2"/>
            <a:endCxn id="13" idx="0"/>
          </p:cNvCxnSpPr>
          <p:nvPr/>
        </p:nvCxnSpPr>
        <p:spPr>
          <a:xfrm>
            <a:off x="3429000" y="2971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76800" y="20574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 prototype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029200" y="3810000"/>
            <a:ext cx="152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Executable prototype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2"/>
            <a:endCxn id="16" idx="0"/>
          </p:cNvCxnSpPr>
          <p:nvPr/>
        </p:nvCxnSpPr>
        <p:spPr>
          <a:xfrm>
            <a:off x="5791200" y="2971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7162800" y="20574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 prototype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15200" y="3810000"/>
            <a:ext cx="152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Evaluation report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2"/>
            <a:endCxn id="19" idx="0"/>
          </p:cNvCxnSpPr>
          <p:nvPr/>
        </p:nvCxnSpPr>
        <p:spPr>
          <a:xfrm>
            <a:off x="8077200" y="2971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  <a:endCxn id="12" idx="1"/>
          </p:cNvCxnSpPr>
          <p:nvPr/>
        </p:nvCxnSpPr>
        <p:spPr>
          <a:xfrm>
            <a:off x="1981200" y="2514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3"/>
            <a:endCxn id="15" idx="1"/>
          </p:cNvCxnSpPr>
          <p:nvPr/>
        </p:nvCxnSpPr>
        <p:spPr>
          <a:xfrm>
            <a:off x="4343400" y="2514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3"/>
            <a:endCxn id="18" idx="1"/>
          </p:cNvCxnSpPr>
          <p:nvPr/>
        </p:nvCxnSpPr>
        <p:spPr>
          <a:xfrm>
            <a:off x="6705600" y="2514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93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Delivery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Memecah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.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diutamakan</a:t>
            </a:r>
            <a:r>
              <a:rPr lang="en-US" dirty="0" smtClean="0"/>
              <a:t> di </a:t>
            </a:r>
            <a:r>
              <a:rPr lang="en-US" dirty="0" err="1" smtClean="0"/>
              <a:t>tahap-tahap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38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Delivery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321F-1864-3641-91D4-6ABEE62859F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Menangani Perubahan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pic>
        <p:nvPicPr>
          <p:cNvPr id="7" name="Picture 6" descr="2.10 Incremental-delivery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53036"/>
            <a:ext cx="8172017" cy="276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940547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4170</TotalTime>
  <Words>383</Words>
  <Application>Microsoft Office PowerPoint</Application>
  <PresentationFormat>On-screen Show (4:3)</PresentationFormat>
  <Paragraphs>88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Arial</vt:lpstr>
      <vt:lpstr>Calibri</vt:lpstr>
      <vt:lpstr>Cambria</vt:lpstr>
      <vt:lpstr>Wingdings 2</vt:lpstr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Penanganan Perubahan</vt:lpstr>
      <vt:lpstr>Topik</vt:lpstr>
      <vt:lpstr>Perubahan di dalam PL</vt:lpstr>
      <vt:lpstr>Mengurangi Biaya</vt:lpstr>
      <vt:lpstr>Prototipe Perangkat Lunak</vt:lpstr>
      <vt:lpstr>Keuntungan Prototipe</vt:lpstr>
      <vt:lpstr>Proses Pengembangan Prototipe</vt:lpstr>
      <vt:lpstr>Incremental Delivery</vt:lpstr>
      <vt:lpstr>Incremental Delivery</vt:lpstr>
      <vt:lpstr>Keuntungan Incremental Delivery</vt:lpstr>
      <vt:lpstr>Kelemahan Incremental Delivery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268</cp:revision>
  <dcterms:created xsi:type="dcterms:W3CDTF">2012-09-02T13:27:45Z</dcterms:created>
  <dcterms:modified xsi:type="dcterms:W3CDTF">2022-03-08T12:57:25Z</dcterms:modified>
</cp:coreProperties>
</file>