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74" r:id="rId3"/>
    <p:sldId id="275" r:id="rId4"/>
    <p:sldId id="277" r:id="rId5"/>
    <p:sldId id="259" r:id="rId6"/>
    <p:sldId id="260" r:id="rId7"/>
    <p:sldId id="261" r:id="rId8"/>
    <p:sldId id="263" r:id="rId9"/>
    <p:sldId id="269" r:id="rId10"/>
    <p:sldId id="265" r:id="rId11"/>
    <p:sldId id="266" r:id="rId12"/>
    <p:sldId id="270" r:id="rId13"/>
    <p:sldId id="271" r:id="rId14"/>
    <p:sldId id="272" r:id="rId15"/>
    <p:sldId id="257" r:id="rId16"/>
    <p:sldId id="268" r:id="rId17"/>
    <p:sldId id="258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83F6-DB7E-4F8D-A0CF-4E1287E1BF3E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26DC-68B4-4C82-816E-A74970CE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4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8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3555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61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81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3555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6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ADA8BF-ECD8-4F75-81A8-5419CD3DCC86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AEE08-2949-4A18-BA5A-874E5372FC76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7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4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990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1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63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8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20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0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6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074598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4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0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AEE08-2949-4A18-BA5A-874E5372FC76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710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5311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ADA8BF-ECD8-4F75-81A8-5419CD3DCC86}" type="datetimeFigureOut">
              <a:rPr lang="en-US" smtClean="0">
                <a:solidFill>
                  <a:srgbClr val="775F55"/>
                </a:solidFill>
              </a:rPr>
              <a:pPr/>
              <a:t>10/15/2020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EAEE08-2949-4A18-BA5A-874E5372F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7F89-EFED-4E99-8C7A-69A26CD2A08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83F88B-9129-421A-A8CC-E94B0C8D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1905001" y="3081089"/>
            <a:ext cx="6869112" cy="925762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  <a:defRPr/>
            </a:pPr>
            <a:r>
              <a:rPr lang="en-US" sz="6000" dirty="0"/>
              <a:t>SISTEM BASIS DATA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13" y="3282952"/>
            <a:ext cx="1700212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hape 184"/>
          <p:cNvSpPr txBox="1">
            <a:spLocks/>
          </p:cNvSpPr>
          <p:nvPr/>
        </p:nvSpPr>
        <p:spPr bwMode="auto">
          <a:xfrm>
            <a:off x="1916113" y="4250268"/>
            <a:ext cx="5573712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FFFF"/>
              </a:buClr>
              <a:buSzPct val="100000"/>
              <a:buFont typeface="Roboto Condensed"/>
              <a:buNone/>
            </a:pPr>
            <a:r>
              <a:rPr lang="en-US" b="1" dirty="0">
                <a:latin typeface="Roboto Condensed"/>
                <a:ea typeface="Roboto Condensed"/>
                <a:cs typeface="Roboto Condensed"/>
                <a:sym typeface="Roboto Condensed"/>
              </a:rPr>
              <a:t>Dr. Rice </a:t>
            </a:r>
            <a:r>
              <a:rPr lang="en-US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Novita</a:t>
            </a:r>
            <a:r>
              <a:rPr lang="en-US" b="1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S.Kom</a:t>
            </a:r>
            <a:r>
              <a:rPr lang="en-US" b="1" dirty="0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M.Kom</a:t>
            </a:r>
            <a:endParaRPr lang="en-US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3427" y="4125385"/>
            <a:ext cx="6162675" cy="63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549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Bahasa</a:t>
            </a:r>
            <a:r>
              <a:rPr lang="en-US" b="1" dirty="0" smtClean="0"/>
              <a:t> basis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kompilasi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DDL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Kamus</a:t>
            </a:r>
            <a:r>
              <a:rPr lang="en-US" dirty="0" smtClean="0"/>
              <a:t> Data, </a:t>
            </a:r>
            <a:r>
              <a:rPr lang="en-US" dirty="0" err="1" smtClean="0"/>
              <a:t>yaitu</a:t>
            </a:r>
            <a:r>
              <a:rPr lang="en-US" dirty="0" smtClean="0"/>
              <a:t> data yang </a:t>
            </a:r>
            <a:r>
              <a:rPr lang="en-US" dirty="0" err="1" smtClean="0"/>
              <a:t>menjelaskan</a:t>
            </a:r>
            <a:r>
              <a:rPr lang="en-US" dirty="0" smtClean="0"/>
              <a:t> data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(DML) </a:t>
            </a:r>
            <a:r>
              <a:rPr lang="en-US" b="1" dirty="0" err="1" smtClean="0"/>
              <a:t>elakukan</a:t>
            </a:r>
            <a:r>
              <a:rPr lang="en-US" b="1" dirty="0" smtClean="0"/>
              <a:t> </a:t>
            </a:r>
            <a:r>
              <a:rPr lang="en-US" b="1" dirty="0" err="1" smtClean="0"/>
              <a:t>manipulasi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pengambilan</a:t>
            </a:r>
            <a:r>
              <a:rPr lang="en-US" b="1" dirty="0" smtClean="0"/>
              <a:t> data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0" y="3200400"/>
          <a:ext cx="8001000" cy="258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084"/>
                <a:gridCol w="3481916"/>
                <a:gridCol w="2667000"/>
              </a:tblGrid>
              <a:tr h="214184">
                <a:tc>
                  <a:txBody>
                    <a:bodyPr/>
                    <a:lstStyle/>
                    <a:p>
                      <a:r>
                        <a:rPr lang="en-US" dirty="0" smtClean="0"/>
                        <a:t>DDL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DML</a:t>
                      </a:r>
                      <a:endParaRPr lang="en-US" dirty="0"/>
                    </a:p>
                  </a:txBody>
                  <a:tcPr/>
                </a:tc>
              </a:tr>
              <a:tr h="374822"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 Database/</a:t>
                      </a:r>
                      <a:r>
                        <a:rPr lang="en-US" dirty="0" err="1" smtClean="0"/>
                        <a:t>tabel</a:t>
                      </a:r>
                      <a:r>
                        <a:rPr lang="en-US" dirty="0" smtClean="0"/>
                        <a:t> (DDL)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4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Menyisip</a:t>
                      </a:r>
                      <a:r>
                        <a:rPr lang="en-US" dirty="0" smtClean="0"/>
                        <a:t> Record (DML)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Insert</a:t>
                      </a:r>
                      <a:endParaRPr lang="en-US" dirty="0"/>
                    </a:p>
                  </a:txBody>
                  <a:tcPr/>
                </a:tc>
              </a:tr>
              <a:tr h="374822">
                <a:tc>
                  <a:txBody>
                    <a:bodyPr/>
                    <a:lstStyle/>
                    <a:p>
                      <a:r>
                        <a:rPr lang="en-US" dirty="0" smtClean="0"/>
                        <a:t>Alter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Mengubah</a:t>
                      </a:r>
                      <a:r>
                        <a:rPr lang="en-US" dirty="0" smtClean="0"/>
                        <a:t> Database/</a:t>
                      </a:r>
                      <a:r>
                        <a:rPr lang="en-US" dirty="0" err="1" smtClean="0"/>
                        <a:t>tabel</a:t>
                      </a:r>
                      <a:r>
                        <a:rPr lang="en-US" dirty="0" smtClean="0"/>
                        <a:t>(DDL)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41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Mengubah</a:t>
                      </a:r>
                      <a:r>
                        <a:rPr lang="en-US" dirty="0" smtClean="0"/>
                        <a:t> Record (DML)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</a:t>
                      </a:r>
                      <a:endParaRPr lang="en-US" dirty="0"/>
                    </a:p>
                  </a:txBody>
                  <a:tcPr/>
                </a:tc>
              </a:tr>
              <a:tr h="374822"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Menghapus</a:t>
                      </a:r>
                      <a:r>
                        <a:rPr lang="en-US" dirty="0" smtClean="0"/>
                        <a:t> Database/</a:t>
                      </a:r>
                      <a:r>
                        <a:rPr lang="en-US" dirty="0" err="1" smtClean="0"/>
                        <a:t>tabel</a:t>
                      </a:r>
                      <a:r>
                        <a:rPr lang="en-US" baseline="0" dirty="0" smtClean="0"/>
                        <a:t> (DDL)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4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Menghapus</a:t>
                      </a:r>
                      <a:r>
                        <a:rPr lang="en-US" dirty="0" smtClean="0"/>
                        <a:t> Record (DML)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-1"/>
            <a:ext cx="12200021" cy="83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613"/>
            <a:ext cx="1219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7" y="0"/>
            <a:ext cx="11125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2" y="234235"/>
            <a:ext cx="6000750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89454" y="1828799"/>
            <a:ext cx="2537138" cy="4108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dihasilkan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 algn="ctr"/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en-US" dirty="0" smtClean="0"/>
          </a:p>
          <a:p>
            <a:pPr algn="ctr"/>
            <a:r>
              <a:rPr lang="en-US" dirty="0" err="1" smtClean="0"/>
              <a:t>Nilai</a:t>
            </a:r>
            <a:endParaRPr lang="en-US" dirty="0" smtClean="0"/>
          </a:p>
          <a:p>
            <a:pPr algn="ctr"/>
            <a:r>
              <a:rPr lang="en-US" dirty="0" smtClean="0"/>
              <a:t>KHS</a:t>
            </a:r>
          </a:p>
          <a:p>
            <a:pPr algn="ctr"/>
            <a:r>
              <a:rPr lang="en-US" dirty="0" err="1" smtClean="0"/>
              <a:t>Transkip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butkan Min. 5 simbol pada flowchart dan sebutkan fungsinya ? -  Brainly.co.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6" y="656822"/>
            <a:ext cx="8803010" cy="5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SEJARAH SISTEM BASIS DATA DAN APLIKASI PRAKTIS</a:t>
            </a:r>
          </a:p>
          <a:p>
            <a:r>
              <a:rPr lang="en-US" sz="2800" dirty="0" smtClean="0"/>
              <a:t>ANALISA ALUR SATU SISTEM INFORMASI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9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-7XVRdWL7qf8/VBgTK8bTopI/AAAAAAAAAEA/RPxv5lZzOt4/s1600/template-powerpoint-wisuda.png"/>
          <p:cNvPicPr>
            <a:picLocks noChangeAspect="1" noChangeArrowheads="1"/>
          </p:cNvPicPr>
          <p:nvPr/>
        </p:nvPicPr>
        <p:blipFill>
          <a:blip r:embed="rId2"/>
          <a:srcRect b="7018"/>
          <a:stretch>
            <a:fillRect/>
          </a:stretch>
        </p:blipFill>
        <p:spPr bwMode="auto">
          <a:xfrm>
            <a:off x="2971800" y="1524000"/>
            <a:ext cx="65532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034" y="347729"/>
            <a:ext cx="1584102" cy="323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mahasis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44840" y="347729"/>
            <a:ext cx="1519707" cy="283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mtk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7251" y="160986"/>
            <a:ext cx="1519707" cy="283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19234" y="347729"/>
            <a:ext cx="1519707" cy="283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035" y="3960255"/>
            <a:ext cx="3606084" cy="245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97251" y="3960255"/>
            <a:ext cx="2021983" cy="245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traskip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31500" y="4159875"/>
            <a:ext cx="1590540" cy="245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82366" y="4043965"/>
            <a:ext cx="1951148" cy="245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Absen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7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003427" y="3282952"/>
            <a:ext cx="6869112" cy="709194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TAHAP PENGEMBAGNAN BASIS DATA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13" y="3282952"/>
            <a:ext cx="1700212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hape 184"/>
          <p:cNvSpPr txBox="1">
            <a:spLocks/>
          </p:cNvSpPr>
          <p:nvPr/>
        </p:nvSpPr>
        <p:spPr bwMode="auto">
          <a:xfrm>
            <a:off x="1916113" y="4250268"/>
            <a:ext cx="5573712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FFFF"/>
              </a:buClr>
              <a:buSzPct val="100000"/>
              <a:buFont typeface="Roboto Condensed"/>
              <a:buNone/>
            </a:pPr>
            <a:r>
              <a:rPr lang="en-US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PERTEMUAN 2</a:t>
            </a:r>
            <a:endParaRPr lang="en-US" b="1"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03427" y="4125385"/>
            <a:ext cx="6162675" cy="63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888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676" t="26364" r="32117" b="22403"/>
          <a:stretch/>
        </p:blipFill>
        <p:spPr>
          <a:xfrm>
            <a:off x="1236371" y="0"/>
            <a:ext cx="9581882" cy="72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45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Abstraksi</a:t>
            </a:r>
            <a:r>
              <a:rPr lang="en-US" b="1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2437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Abstraksi</a:t>
            </a:r>
            <a:r>
              <a:rPr lang="en-US" sz="3200" dirty="0" smtClean="0"/>
              <a:t> data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level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melihat</a:t>
            </a:r>
            <a:r>
              <a:rPr lang="en-US" sz="3200" dirty="0" smtClean="0"/>
              <a:t> data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basis data </a:t>
            </a:r>
          </a:p>
          <a:p>
            <a:r>
              <a:rPr lang="en-US" sz="3200" dirty="0" err="1" smtClean="0"/>
              <a:t>Arsitektur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basis data </a:t>
            </a:r>
            <a:r>
              <a:rPr lang="en-US" sz="3200" dirty="0" err="1" smtClean="0"/>
              <a:t>memberikan</a:t>
            </a:r>
            <a:r>
              <a:rPr lang="en-US" sz="3200" dirty="0"/>
              <a:t> </a:t>
            </a:r>
            <a:r>
              <a:rPr lang="en-US" sz="3200" dirty="0" err="1" smtClean="0"/>
              <a:t>kerangka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para </a:t>
            </a:r>
            <a:r>
              <a:rPr lang="en-US" sz="3200" dirty="0" err="1" smtClean="0"/>
              <a:t>pengembang</a:t>
            </a:r>
            <a:r>
              <a:rPr lang="en-US" sz="3200" dirty="0" smtClean="0"/>
              <a:t> system basis data</a:t>
            </a:r>
          </a:p>
          <a:p>
            <a:r>
              <a:rPr lang="en-US" sz="3200" dirty="0" err="1" smtClean="0"/>
              <a:t>bertujuan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membedakan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</a:t>
            </a:r>
            <a:r>
              <a:rPr lang="en-US" sz="3200" dirty="0"/>
              <a:t> </a:t>
            </a:r>
            <a:r>
              <a:rPr lang="en-US" sz="3200" dirty="0" err="1" smtClean="0"/>
              <a:t>pemakai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basis data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/>
              <a:t>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basis data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fisik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86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63" y="2057400"/>
            <a:ext cx="6707132" cy="39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5" y="0"/>
            <a:ext cx="10515600" cy="55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Physical Level</a:t>
            </a:r>
          </a:p>
          <a:p>
            <a:pPr marL="0" indent="0">
              <a:buNone/>
            </a:pPr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,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data </a:t>
            </a:r>
            <a:r>
              <a:rPr lang="en-US" dirty="0" err="1" smtClean="0"/>
              <a:t>dijabarkan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Conceptual Level</a:t>
            </a:r>
          </a:p>
          <a:p>
            <a:pPr marL="0" indent="0">
              <a:buNone/>
            </a:pPr>
            <a:r>
              <a:rPr lang="en-US" dirty="0" err="1" smtClean="0"/>
              <a:t>mendeskripsikan</a:t>
            </a:r>
            <a:r>
              <a:rPr lang="en-US" dirty="0" smtClean="0"/>
              <a:t> data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basis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data.Didefinisikan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View Level</a:t>
            </a:r>
          </a:p>
          <a:p>
            <a:pPr marL="0" indent="0">
              <a:buNone/>
            </a:pPr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data yang </a:t>
            </a:r>
            <a:r>
              <a:rPr lang="en-US" dirty="0" err="1" smtClean="0"/>
              <a:t>berorientasi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Data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bias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basis data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  <a:r>
              <a:rPr lang="en-US" dirty="0" err="1" smtClean="0"/>
              <a:t>Didefinisikan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sub </a:t>
            </a:r>
            <a:r>
              <a:rPr lang="en-US" dirty="0" err="1" smtClean="0"/>
              <a:t>skema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Penyusun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basis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295400"/>
            <a:ext cx="2847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472440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11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37" t="6086" r="8819" b="14638"/>
          <a:stretch/>
        </p:blipFill>
        <p:spPr>
          <a:xfrm>
            <a:off x="0" y="0"/>
            <a:ext cx="12464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Bahasa</a:t>
            </a:r>
            <a:r>
              <a:rPr lang="en-US" b="1" dirty="0" smtClean="0"/>
              <a:t> basis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Bahasa</a:t>
            </a:r>
            <a:r>
              <a:rPr lang="en-US" dirty="0" smtClean="0"/>
              <a:t> basis data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basis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,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DBMS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Data Definition Language (DDL)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	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,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, 	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273</Words>
  <Application>Microsoft Office PowerPoint</Application>
  <PresentationFormat>Widescreen</PresentationFormat>
  <Paragraphs>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Roboto Condensed</vt:lpstr>
      <vt:lpstr>Trebuchet MS</vt:lpstr>
      <vt:lpstr>Tw Cen MT</vt:lpstr>
      <vt:lpstr>Wingdings</vt:lpstr>
      <vt:lpstr>Wingdings 2</vt:lpstr>
      <vt:lpstr>Wingdings 3</vt:lpstr>
      <vt:lpstr>Median</vt:lpstr>
      <vt:lpstr>Facet</vt:lpstr>
      <vt:lpstr>SISTEM BASIS DATA</vt:lpstr>
      <vt:lpstr>TAHAP PENGEMBAGNAN BASIS DATA</vt:lpstr>
      <vt:lpstr>PowerPoint Presentation</vt:lpstr>
      <vt:lpstr>Abstraksi data</vt:lpstr>
      <vt:lpstr>CONTOH</vt:lpstr>
      <vt:lpstr>PowerPoint Presentation</vt:lpstr>
      <vt:lpstr>Penyusun sistem basis data</vt:lpstr>
      <vt:lpstr>PowerPoint Presentation</vt:lpstr>
      <vt:lpstr>Bahasa basis data </vt:lpstr>
      <vt:lpstr>Bahasa basis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ASUS</dc:creator>
  <cp:lastModifiedBy>ASUS</cp:lastModifiedBy>
  <cp:revision>19</cp:revision>
  <dcterms:created xsi:type="dcterms:W3CDTF">2020-10-11T14:32:56Z</dcterms:created>
  <dcterms:modified xsi:type="dcterms:W3CDTF">2020-10-15T05:04:19Z</dcterms:modified>
</cp:coreProperties>
</file>