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17"/>
  </p:notesMasterIdLst>
  <p:handoutMasterIdLst>
    <p:handoutMasterId r:id="rId18"/>
  </p:handoutMasterIdLst>
  <p:sldIdLst>
    <p:sldId id="256" r:id="rId11"/>
    <p:sldId id="335" r:id="rId12"/>
    <p:sldId id="336" r:id="rId13"/>
    <p:sldId id="337" r:id="rId14"/>
    <p:sldId id="338" r:id="rId15"/>
    <p:sldId id="316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10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24/01/2024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992735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24/01/2024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99345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04596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04E38F-33D6-4254-9973-D9459AFAB939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762B69-9800-4693-9A48-A3F93C4ED4FC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B76F-A2AA-432A-9F16-71BE960CAC5A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2834-28D1-4E60-997B-35ABECD7B259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4A0F-C472-4196-AC3B-B9DE852F4D9D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EA6C4-19FA-4D5D-BD42-3A54E96E419D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D3E7-3E03-4EF0-8065-05CDCC53974B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1030-5420-4E07-AE31-CBA045FC71D0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1A5F-3781-41FE-A83C-ED4B5979DEF6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58F2-FA4C-486D-A33C-A894966DC147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8C7093-2C1D-4221-9039-F0ED37122A38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8A91A-D8CE-447F-89D7-91744888C96F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3DC3D5-66C1-4483-B142-952EE318BA4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351868-C944-47F9-81AD-6B12D824D9F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D6BFAA-4B19-4EDF-8779-F0FF2A6D39C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A1B470-D377-4A35-97E0-66BC832F22B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3028CD-CC54-475A-967A-4C809DC1BBDD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65ED5D-7063-46C9-9E71-A01C5DD6D7C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53DB39-28EB-409E-9782-86E9860BD98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B9EDA6-9FDE-4109-B4BB-FF44E4C59E7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C4406F-F2AB-4B05-B10C-CEE262288DDB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EB9F00-20E6-4CA8-B851-C7AAE8EF7644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041DBF-9F53-4386-A1D9-6F931F7BB3B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510561-7F48-444C-B92F-677DCAECDE9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CF5D89-1574-48DE-BB36-A9BF9F3F5B4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6D71A5-941F-4509-9D53-65157EFEC0AA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29EE49-CE86-4813-9072-C7AA15AF84B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D6AEE-BF4E-4A48-9BD2-F7459A08C159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482043-525F-46C9-AEC0-C71BE23227C0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C3F24-92B2-4A35-B3ED-D0E2883E371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192C38-1E40-4919-9125-5C82079A786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D1B9C4-1FAB-4CB8-9402-354BC4061522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714F9B-3A2A-4085-91E8-A297648C670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41DC3C-C1C5-4137-BE22-DEF757C81FC2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615E86-BA14-4C2D-B518-B9A38501AF4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83960D-D9D9-473E-B78A-D9C528EE566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8FD01-FE24-4D7D-B9B3-FC80159F7F8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088399-AD96-430F-A23D-56ECD10D775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93CDAD-2CCF-4A13-A7E3-C4C7E0B0737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2918F8-AF79-438F-9DF5-30C91FCD8E7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6956B-85DE-419A-8B65-379851B9E062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47EB7D-7D0B-4425-9DDE-23533A8FFE9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DF1CDC-636B-4470-9204-A7B2E2FE011C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D2F4B7-2DDE-4706-A89B-85D23B7BF67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473292-9F14-4FB7-A7CC-BBC4F8651C2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0FF7F6-CBF3-48C6-9B1C-E49EB9862EFA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4F91A7-EDD1-4C64-8F5E-74E5B67FEAB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5B881C-F3B9-4ADB-999F-171D47517E5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00D20B-FE03-4BF8-A0D9-0563C65A7250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938AE2-4664-4811-BFE1-0D637B81861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DB414A-4A76-45E5-B399-FC750214087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E274BC-A829-4FCA-9289-EE5DCD7F194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DC9E83-D277-4168-B04C-44A59F7FCE8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C7A16-909D-473B-8CCC-053CD8AB7478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FCE92A-D186-479E-84F8-B7EC7987A11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0ABC65-2557-40C2-AFAE-EE7A9A0FF584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567E5C-4DC0-407D-B25B-4318222041C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0588F4-6D29-41F1-952F-149942D03C89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00D7D9-A26F-46DD-92D2-348ADDD400F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DB6AB9-7312-4FBB-A0CF-745262E3C4B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DD1427-4314-4E0B-85BD-DBDDC2797932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78F540-978F-4791-9E0E-E7958D28B4E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514F72-1F87-4BE8-9E39-364FA1BA73D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EC155B-0CB0-419F-BE2C-DDF4C6A0E9AD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908E99-8226-4893-928A-50A5D5E14AF2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79467B-D1D7-4B97-9A25-F31A57472030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B59106-2D86-4CD7-9F1C-EB2965139EE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51D7A9-419D-4422-8EA9-01CC45EBB81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C8FD8E-F353-4C46-8206-10F3504480E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F1BFE1-8C9D-48C0-ABA8-E4B9B42AC0E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3C694D-E620-43DD-A28B-E1B386DF1AC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DC0E4D-0485-4554-BCE8-5FAD102811C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BE6D62-D414-443C-AED8-0A601FC2D91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7200FC-AA66-4186-9AFD-7CF1F374BC5D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1622C7-DF1F-47CC-86A9-6A6ECB1B942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10294E-39D1-4297-B8BF-EC8A51C05A2D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088915-87A0-40F2-9FA7-BB19F028188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257C8E-EF53-4DDE-A576-1B9D65D8E8CD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73972F-D11B-4521-9DC8-7F7D3C2C823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86B467-D68E-4B59-8E5F-4B9EED783A8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77BA3A-9255-43F4-B664-BED4A46BFD6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69EFB2-2049-4D05-84CB-1DF3945AC6CD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EE3CCA-0F67-4294-A41D-10119BD1796A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B6E847-5D9F-42DC-939F-287773F887D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6D736A-4A98-418C-8ABD-99385E147FF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F90293-C821-43DC-8B90-42D94F3A2B99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94F7E1-0950-4DDD-A8AE-798360936D19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9C986D-DFBD-468A-A673-4B23296C03D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E62C1-2F51-426C-94F2-9BF9E679656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1D2F67-F20C-4D42-A2B9-A406CCA745E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C87B00-61AB-40AA-AE68-1BE14C78A0A2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6977CF-D599-4CFE-A2C7-93042342892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0010E-552B-42BA-BB19-BED032205BF9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1CA6BF-742B-4B71-97D1-F2912005AAB9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78754-6A48-4EAA-A904-8D055559357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A68705-CFEB-4E93-85CD-B199F7ED97D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327BD8-B54F-4643-A18C-7F8887F52FB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D773FF-53A6-4D33-B7B4-786BF9F73202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5FB73-9C10-44A0-BBFA-74DC6508279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6AE068-FFF9-4793-B5A8-00BE17B2E7F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C8D675-F3FC-4558-A1CA-3CD41057238A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7FB358-B946-4D41-9B7D-0A6CD026F91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28399C-798E-49F1-8ACB-B68EFF71167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0F07C7-FD51-4540-8D9D-4C8742201FC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AB01A2-F3E8-4977-B45F-F8A6BDF6F5C0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A0798-5B75-438E-8E02-90C9ED8028A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C566B4-D045-40F3-BC99-23B8E1D00A9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A01E93-8267-44EE-8567-EDE2EB5588E2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8B477C9-B79A-4F4F-8C27-EFCB5022CDDB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284839-7373-43B0-984A-22007C6EC38F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D812C50-8821-4D47-BCD5-CB931D01767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9F75E81-0C15-45EA-AD7E-A5C0C6B50C3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3C6E8C7-5AEE-43DA-9887-7645FD4943A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07D1211-6430-4090-BEA0-00FB3BAFB2E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3E8CF25-E71C-4D47-91B4-4896441FD36A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7E79E93-BA74-47E3-ADDD-6FBB393E977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9A731B5-1CA7-4048-9954-22749A0DCDF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F64F42A-7CB8-4FF0-AC00-A95814B5E52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Kuliah - </a:t>
            </a:r>
            <a:r>
              <a:rPr lang="en-US" dirty="0" smtClean="0"/>
              <a:t>12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smtClean="0"/>
              <a:t>P</a:t>
            </a:r>
            <a:r>
              <a:rPr lang="id-ID" dirty="0" smtClean="0"/>
              <a:t>engujian Pengguna Perangkat Lunak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Pengujian Pengguna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Adalah pengujian sistem yang melibatkan pengguna atau pelanggan untuk memberikan masukan atau saran pada PL</a:t>
            </a:r>
          </a:p>
          <a:p>
            <a:r>
              <a:rPr lang="id-ID" dirty="0" smtClean="0"/>
              <a:t>Sangat penting untuk dilakukan, meskipun pengujian sistem dan pengujian rilis telah dilakukan dengan mendalam</a:t>
            </a:r>
          </a:p>
          <a:p>
            <a:pPr>
              <a:buNone/>
            </a:pPr>
            <a:endParaRPr lang="id-ID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Pengujian pengguna PL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24/01/2024</a:t>
            </a:fld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Jenis-jenis Pengujian Pengguna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Pengujian Alpha</a:t>
            </a:r>
          </a:p>
          <a:p>
            <a:pPr lvl="1"/>
            <a:r>
              <a:rPr lang="id-ID" dirty="0" smtClean="0"/>
              <a:t>Pengguna bersama-sama dengan tim pengembang melakukan pengujian di tempat sistem dikembangkan</a:t>
            </a:r>
          </a:p>
          <a:p>
            <a:r>
              <a:rPr lang="id-ID" dirty="0" smtClean="0"/>
              <a:t>Pengujian Beta</a:t>
            </a:r>
          </a:p>
          <a:p>
            <a:pPr lvl="1"/>
            <a:r>
              <a:rPr lang="id-ID" dirty="0" smtClean="0"/>
              <a:t>Pengguna menguji PL dengan rilis tertentu di luar lingkungan pengembangan</a:t>
            </a:r>
          </a:p>
          <a:p>
            <a:r>
              <a:rPr lang="id-ID" dirty="0" smtClean="0"/>
              <a:t>Pengujian Penerimaan (</a:t>
            </a:r>
            <a:r>
              <a:rPr lang="id-ID" i="1" dirty="0" smtClean="0"/>
              <a:t>acceptance testing</a:t>
            </a:r>
            <a:r>
              <a:rPr lang="id-ID" dirty="0" smtClean="0"/>
              <a:t>)</a:t>
            </a:r>
          </a:p>
          <a:p>
            <a:pPr lvl="1"/>
            <a:r>
              <a:rPr lang="id-ID" dirty="0" smtClean="0"/>
              <a:t>Utamanya untuk PL khusus (</a:t>
            </a:r>
            <a:r>
              <a:rPr lang="id-ID" i="1" dirty="0" smtClean="0"/>
              <a:t>taylor-made s/w</a:t>
            </a:r>
            <a:r>
              <a:rPr lang="id-ID" dirty="0" smtClean="0"/>
              <a:t>)</a:t>
            </a:r>
          </a:p>
          <a:p>
            <a:pPr lvl="1"/>
            <a:r>
              <a:rPr lang="id-ID" dirty="0" smtClean="0"/>
              <a:t>Pelanggan memeriksa apakah PL sudah sesuai dengan spesifikasi dan keinginan </a:t>
            </a:r>
          </a:p>
          <a:p>
            <a:pPr lvl="1"/>
            <a:r>
              <a:rPr lang="id-ID" dirty="0" smtClean="0"/>
              <a:t>Dilakukan di tempat PL dioperasikan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Pengujian pengguna PL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24/01/2024</a:t>
            </a:fld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Proses Pengujian Penerimaan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Pengujian pengguna PL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24/01/2024</a:t>
            </a:fld>
            <a:endParaRPr lang="id-ID" dirty="0"/>
          </a:p>
        </p:txBody>
      </p:sp>
      <p:pic>
        <p:nvPicPr>
          <p:cNvPr id="7" name="Content Placeholder 3" descr="8.11 AcceptanceTesting.eps"/>
          <p:cNvPicPr>
            <a:picLocks noChangeAspect="1"/>
          </p:cNvPicPr>
          <p:nvPr/>
        </p:nvPicPr>
        <p:blipFill>
          <a:blip r:embed="rId2" cstate="print"/>
          <a:srcRect t="-105822" b="-105822"/>
          <a:stretch>
            <a:fillRect/>
          </a:stretch>
        </p:blipFill>
        <p:spPr>
          <a:xfrm>
            <a:off x="457200" y="1600200"/>
            <a:ext cx="8229600" cy="45259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Tahapan Proses Pengujian Penerimaan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 Mendefinisikan kriteria penerimaan</a:t>
            </a:r>
          </a:p>
          <a:p>
            <a:r>
              <a:rPr lang="id-ID" dirty="0" smtClean="0"/>
              <a:t>Merencanakan pengujian</a:t>
            </a:r>
          </a:p>
          <a:p>
            <a:r>
              <a:rPr lang="id-ID" dirty="0" smtClean="0"/>
              <a:t>Menurunkan kasus uji</a:t>
            </a:r>
          </a:p>
          <a:p>
            <a:r>
              <a:rPr lang="id-ID" dirty="0" smtClean="0"/>
              <a:t>Menjalankan kasus uji</a:t>
            </a:r>
          </a:p>
          <a:p>
            <a:r>
              <a:rPr lang="id-ID" dirty="0" smtClean="0"/>
              <a:t>Negosiasi hasil pengujian</a:t>
            </a:r>
          </a:p>
          <a:p>
            <a:r>
              <a:rPr lang="id-ID" dirty="0" smtClean="0"/>
              <a:t>Menerima/ menolak sistem</a:t>
            </a:r>
          </a:p>
          <a:p>
            <a:pPr>
              <a:buNone/>
            </a:pPr>
            <a:endParaRPr lang="en-US" dirty="0" smtClean="0"/>
          </a:p>
          <a:p>
            <a:endParaRPr lang="id-ID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Pengujian pengguna PL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24/01/2024</a:t>
            </a:fld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6</a:t>
            </a:fld>
            <a:endParaRPr lang="id-ID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Pressman, R. S., </a:t>
            </a:r>
            <a:r>
              <a:rPr lang="id-ID" i="1" dirty="0" smtClean="0"/>
              <a:t>Software Engineering: A Practitioners Approach</a:t>
            </a:r>
            <a:r>
              <a:rPr lang="id-ID" dirty="0" smtClean="0"/>
              <a:t>, 7</a:t>
            </a:r>
            <a:r>
              <a:rPr lang="id-ID" baseline="30000" dirty="0" smtClean="0"/>
              <a:t>th</a:t>
            </a:r>
            <a:r>
              <a:rPr lang="id-ID" dirty="0" smtClean="0"/>
              <a:t> edition, Pearson Education, 2009.</a:t>
            </a:r>
          </a:p>
          <a:p>
            <a:r>
              <a:rPr lang="en-US" dirty="0" err="1" smtClean="0"/>
              <a:t>Sommerville</a:t>
            </a:r>
            <a:r>
              <a:rPr lang="en-US" dirty="0" smtClean="0"/>
              <a:t>, I., </a:t>
            </a:r>
            <a:r>
              <a:rPr lang="en-US" i="1" dirty="0" smtClean="0"/>
              <a:t>Software Engineering</a:t>
            </a:r>
            <a:r>
              <a:rPr lang="id-ID" i="1" dirty="0" smtClean="0"/>
              <a:t>,</a:t>
            </a:r>
            <a:r>
              <a:rPr lang="en-US" i="1" dirty="0" smtClean="0"/>
              <a:t> </a:t>
            </a:r>
            <a:r>
              <a:rPr lang="id-ID" dirty="0" smtClean="0"/>
              <a:t>9</a:t>
            </a:r>
            <a:r>
              <a:rPr lang="en-US" baseline="30000" dirty="0" err="1" smtClean="0"/>
              <a:t>th</a:t>
            </a:r>
            <a:r>
              <a:rPr lang="en-US" dirty="0" smtClean="0"/>
              <a:t> edition, Addison-Wesley, 20</a:t>
            </a:r>
            <a:r>
              <a:rPr lang="id-ID" dirty="0" smtClean="0"/>
              <a:t>10.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Pengujian pengguna PL</a:t>
            </a:r>
            <a:endParaRPr lang="en-US" dirty="0"/>
          </a:p>
        </p:txBody>
      </p:sp>
    </p:spTree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rectangle beve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024</Template>
  <TotalTime>3809</TotalTime>
  <Words>188</Words>
  <Application>Microsoft Office PowerPoint</Application>
  <PresentationFormat>On-screen Show (4:3)</PresentationFormat>
  <Paragraphs>42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Arial</vt:lpstr>
      <vt:lpstr>Calibri</vt:lpstr>
      <vt:lpstr>Cambria</vt:lpstr>
      <vt:lpstr>Wingdings 2</vt:lpstr>
      <vt:lpstr>rectangle bevel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Pengujian Pengguna Perangkat Lunak</vt:lpstr>
      <vt:lpstr>Pengujian Pengguna</vt:lpstr>
      <vt:lpstr>Jenis-jenis Pengujian Pengguna</vt:lpstr>
      <vt:lpstr>Proses Pengujian Penerimaan</vt:lpstr>
      <vt:lpstr>Tahapan Proses Pengujian Penerimaan</vt:lpstr>
      <vt:lpstr>Referensi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ASUS</cp:lastModifiedBy>
  <cp:revision>299</cp:revision>
  <dcterms:created xsi:type="dcterms:W3CDTF">2012-09-02T13:27:45Z</dcterms:created>
  <dcterms:modified xsi:type="dcterms:W3CDTF">2024-01-24T07:48:34Z</dcterms:modified>
</cp:coreProperties>
</file>