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06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03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theme/theme12.xml" ContentType="application/vnd.openxmlformats-officedocument.them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</p:sldMasterIdLst>
  <p:notesMasterIdLst>
    <p:notesMasterId r:id="rId20"/>
  </p:notesMasterIdLst>
  <p:handoutMasterIdLst>
    <p:handoutMasterId r:id="rId21"/>
  </p:handoutMasterIdLst>
  <p:sldIdLst>
    <p:sldId id="373" r:id="rId11"/>
    <p:sldId id="354" r:id="rId12"/>
    <p:sldId id="355" r:id="rId13"/>
    <p:sldId id="356" r:id="rId14"/>
    <p:sldId id="357" r:id="rId15"/>
    <p:sldId id="358" r:id="rId16"/>
    <p:sldId id="359" r:id="rId17"/>
    <p:sldId id="360" r:id="rId18"/>
    <p:sldId id="316" r:id="rId1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D2B67-675A-483F-8A97-59C9358C3283}" type="datetimeFigureOut">
              <a:rPr lang="id-ID" smtClean="0"/>
              <a:pPr/>
              <a:t>05/12/2012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DD59B-2176-4B07-A823-7FB80772DED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04FD0-F067-44C0-BCB7-63B8B7149632}" type="datetimeFigureOut">
              <a:rPr lang="id-ID" smtClean="0"/>
              <a:pPr/>
              <a:t>05/12/2012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89D6F-5042-47A8-86FD-A95BA5753234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650ED7-E0AB-440E-8DD1-73EA4F51A620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579584-E11B-4732-BDE7-BD69BAAED69E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0229A-F552-4B9D-9147-E280E41E1852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079C2-4901-4ED2-9559-3CBE987BB2FC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C015-F6A1-47F6-B3BD-98425E2E6776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8AD6F-F605-4E8A-8B05-3126D128103C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74415-9BE9-4844-8EA3-B56EC0E216D8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96CB-C418-452F-866A-77913C9E3DEA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A23E8-D31C-4118-8105-1521B0A70B9A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9E420-481B-49FC-B9C9-BB51A5ACC3E7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7401-307C-4DA0-8B5F-90E60143844E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85EA-9C89-44C3-BDC9-CE19CCDD9B2D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9271E5-B594-494B-8FCA-53C1B857E993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573-BB23-45AB-8F5D-930DD5C9FA88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BA76A6-3FEC-449B-9332-78CD8E895C55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AA20B-3CDA-4E91-854F-D4E1EB5A1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A57333-D4E4-4BF5-863D-D5C177F7BECE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E4A0E-9AB8-41A7-A9F7-D18A10CCA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0E9414-2784-4D14-9253-BC82FFD12278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51165-22E7-421F-AF1F-A32C4E0C6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0F097B-9E63-42F9-A5CD-DC90BB1EC4F6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0DED-DFE1-4406-9343-88252CA678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2914C6-4FB6-4313-B3FD-1B0213D71141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58C60-F740-4731-96CB-AF0A8AF21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B491D6-D001-4F63-8397-6DCB674757BD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70D96-F11A-45C5-811F-998727F388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C58F96-84AD-4B0A-8950-7BD6128841E1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BE65D-1C33-47C9-A176-588B686CEA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5EE699-1F55-41D5-AC3E-E0B2D6091351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BAC5F-76B0-409C-B3CC-D604AD7A6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9D6520-C653-4F28-BFFE-D5212A290732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A19F2E-6600-402C-A99E-761E54EF0636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26704-D538-4C67-B440-C303268C8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A791CD-C23E-478D-AACA-214E9A71BEBC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0BD01-7826-4B0F-A298-9E4E6C729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1B028D-D6FD-4C1C-9A27-773BB2FAE890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71A42-106B-4104-B65A-7B40FCC3BD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476288-8F51-40C0-8449-000458F5A74D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F671E-0E60-4D20-886B-D6F171926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BD9A3B-23FD-4204-BDFB-6D4D07326A46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8C82-6120-43E7-AED6-AEA7DE9A6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9353DB-346F-4A6A-B767-106AF1FCAC5D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A28AF-B0E8-4EA3-854F-C36118D240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4DB9FC-E371-472B-A572-A90FC5125FE1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A71BD-2D2B-4B68-A758-8EA1124E2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32E6E4-B97C-46FD-83B1-9EC261E0FAA3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F6F3A-4BB6-4ABC-922C-635765717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E51406-874D-418B-B0BC-051EEC5CA9C1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D4B64-A089-4C0E-9E86-421FC26A9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F28F2A-E000-4A0E-B0AE-8E25B13895A1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2027C-1C12-4EF0-A9E1-13CF2EA06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88C580-2FC1-4FC1-A650-1EEBA6EC5E3D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DC352B-A59C-40D7-A43F-8E5DD36700CB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6D456-C74A-4090-A422-0B73D116D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B5C957-E686-490F-856F-B573E96119A1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09E32-6714-499A-A707-EEC1A52F2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EB303C-F8B3-4E96-A009-02C929015E19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7492E-ACD0-4266-8AB6-5C8A33E9D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DB79-F4BB-44C1-9612-58E252805CED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6EA7-C81D-4D0A-8899-87CE085CC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8B7B99-05D4-45F1-AC7E-657F9DC0AD35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3FE01-786A-490C-938F-1874F012AC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F1EA8E-FA1E-4F2E-99A0-27F4C57DFC21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EADE2-F0E4-411E-974A-C84C299377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4EE368-5ACC-4A57-A5FE-B187075C0736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A85B6-954E-4D5C-AD17-D7D4BE952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79B1BB-8E45-4F04-80F1-629D8C1093E8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68C88-6E8C-4075-8B69-F6C028F52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AA171F-7037-490D-9E3F-B8364A466678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44899-50E8-4897-8B3F-29AE7261A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B699CF-8800-4EE9-B8AA-5A4D0FED836D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ACB99-2A03-4C73-B2F4-AC70B76468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BED684-512F-40F6-BB02-D5E3778B468C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84295D-EBB6-4534-97CD-5E042A9CBE50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CF54E-84FD-4C0C-B8F2-C33466D040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E04E65-BBC3-4F53-8A75-EF75994B4090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66358-054F-46D2-92D2-6D5CE23FE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9038BD1-248D-4CD8-AF5F-E8027000EBA3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C0390-03B9-4AF1-ADED-64AD533E1D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374E77-3AAF-4BA2-892B-B5309528873C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9889-D6E6-4F06-AD83-421637060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4CD25FF-603E-4525-9021-9B25BB259924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C853E-0513-45E2-977F-B3F2371C2F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0BFF3C-7FD7-4371-8386-4A71AA685590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66B7F-A11C-4D5D-A57E-4F3E0D930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A835C5-490F-43E1-83CD-62F0E48E4814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EB738-DCCA-4EE1-9CEE-A4FAD216C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1DC35A-A021-4F6B-B075-2556F105AA6D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931B2-8C5D-4649-9C9A-E8EE2DBC7F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E8890D-960B-4A9A-9479-BB810E4B8E65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737F4-BFB7-4694-B1AB-BD00DCB61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D0CB85-5840-4CA1-95A4-05A6A0F99BE4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B16BA-5666-4376-8DB6-314DFF37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023824-DD8C-4423-B0C7-6F7DE0EF4339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A9D20E-F82C-4D16-933C-9CA0C88EDB1E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D5115-91D0-40D5-B19A-5A4D71A18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1A4BEC-E2ED-49A8-9253-A02E823737E3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DDE2-AE0D-4278-B77D-B0148E6E4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823E8A-8409-4B2C-A4F1-F3AABAC6AE8D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68D6E-2408-4BC5-A6C6-38264C5777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D42D04-D41A-4D95-840B-D0B91FB6490E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0A49E-BB6B-41F5-961C-9F26462B3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1DD7A2-3066-4907-8FD5-453080328448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1754A-F5F5-451A-B5DF-23E7DAE3A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CEDAC9-7C69-4AA2-AD20-0377FC5B8545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1A36E-50ED-4CA9-BAB1-B4EFA1CF3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03265A-7665-4755-A241-E322F1D8F300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54C1A-E54B-4289-B4F0-AED1BAF622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4931D5-5F23-4A73-BC94-A060906B9616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728B2-A8AE-4638-A543-3921CFB9D7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76D4AA-67FC-4E5D-A114-B6419D9762E7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141CD-21D5-49B5-A465-A1D0E9932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163B90-E97C-4ABC-90EA-F205B5B95EFE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D97D5-247C-403B-B9A7-A8A5E9B016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F59B6C-1DB7-445A-8EAC-B6E081B3E9B8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910215-0D05-464C-BA2E-AA3415CD7636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6AB88-4CB2-4558-8BE4-828B8E8AB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EC5940-1B83-401B-8244-94C510C708C7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6E5EA-DCBD-4CB1-A9BD-66E4AAC614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61F4FD-B340-450A-9253-8F1FEA804669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74D85-E937-47C2-BB85-3D115E362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7D0450-4610-4684-800B-E6442D908A48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66CB1-A34C-46B9-B28D-63475FD76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C61A60-954D-41A5-AE80-27409BFC4D25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F43B-30F3-417A-8F98-8761B168A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36E116-18B1-468B-98D0-A17C9D9008AC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5507-E5B7-4EFA-8BB7-7B5B94202D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B53130-7B93-4455-BB57-0D07C3D93712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9BA42-83CC-4144-9E00-1F96757BD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9582D5-E429-4BCB-B69E-85420AC6EB16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E4F50-9F60-479A-8937-BD011A6B99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279343-E2B9-4299-BBC1-4500D4BDE561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C6BA5-46F9-40BA-9776-73F0FE7E5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6A1854-EE1E-4217-97F5-650B669AFE6F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84742-8507-41B6-951D-031C51581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FEE9AC-DD40-430B-A231-AF0F7A5AB58D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C2C13-3D40-439D-898F-8B3F67374D3A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C60B6-7A9F-4520-B1E4-FDA611433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BADAD6-91AF-4B72-B464-6FEC617C6780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743FB-27AA-4869-BB2C-DC3A1B550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1AE81E-FE0A-40A0-826C-F49FA7A82A04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DF32-C6C5-465E-8F9C-819CC875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F70179-4315-43D8-8E6A-252F0CD01511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61220-604C-4920-9B2D-45BEF729DE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78BB6B-A586-472D-BD15-09185FF9569E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69003-1F54-4C52-9B2A-D8EED154F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078451-6DBA-42F2-BB8B-8AB72FE315EF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F0F1E-E38E-43A8-B11D-28B897E75E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9654FB-BC6F-46B9-82D2-EB7198BBA8F4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26FAC-7964-4D53-8C49-32214C6E3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C2F302-6C72-47BC-99F5-26A510868FF3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6F5A6-DC2F-4841-893C-98DDB4EB5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A952A6-30DC-48DB-8AAE-0F8FAFA91218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C3492-9757-483C-9A54-8D31332C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C6D9B0-999D-4773-9AD8-3624FAC28C17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9F799-159E-4509-87F9-DF8CE003E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116F1C-8FDC-4011-9C08-87D73F532011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80024E-D0AE-4918-8D41-5EE481C41C62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A1ED6-CA2A-4BDD-B693-68409A5B8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451600-515C-4664-BC79-6AD0D4762F4B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51468-E1CB-4E34-8577-3C701C294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93CA03D-2C64-4F10-BC1A-6ED0009AE284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D7826-296C-4214-AB33-196DED496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893AC1-A8D5-4724-B0B5-22215050A4D8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3C2DB-AFF9-4D83-AEAC-0E94CFB5BA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0AA06B-16A9-48AE-899C-C8325BFBD411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B8B24-435F-4F9F-8FCA-F464E39E7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E4602C-02A5-42CC-B0C0-0AF6869B275D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65CC6-5AEC-455C-A6DD-02D023692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C36870-A5FC-43E1-A568-8A275BE1F23B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C7FE1-7D0F-4881-B6A7-6196F5A57E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393165-67AA-4975-86FF-59CD063D7F43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0141-CEC1-432C-8632-D2F6AF58F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2F8039-A63B-4DA8-B8FF-1B6A28B033E4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610ED-45C8-4CCD-A162-D6CC3D7E5C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949F13-1FFD-4EA2-B669-E90B3907C81E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B4D13-7A4C-47C7-8221-C78A1E4E4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C2F982-FA0C-4852-B786-06A4BA90846A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1DDEE9-5020-4AD4-8B97-D56F66FEFE60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81CE-0FA4-49B0-8B54-5ED8A4BE4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9F36EBC-3A07-43B1-9298-79D5B72A803F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896DA-CA9D-4F09-8AE6-55F9B85BD5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0688C1-6113-4B88-9372-26126640D6E0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0D196-B7AC-498C-ABF3-E014A405E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9B6284-D52D-4B9E-A343-8C6D002C22ED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65180-1432-41A2-BB70-A00C4258E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C8FCBC-30E2-4548-B92E-2867D705CF29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257F2-B763-465B-BF5F-A2CFF33FB6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71CD88-E875-4E6C-BF8E-197AC1523302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FD81D-CBBD-4F79-88C0-42BA0D4056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34EBB-34F2-4F93-8CA0-2D3CE2171DD2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CD99-3A5B-4122-AE88-6B98E0FC64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E3A2BD-E07B-48B1-A8D7-51D9D4212DC1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46421-154E-49DC-8A1F-D516BE015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E880E2-F0E3-473C-91B7-10D0746AB498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4AD6E-F4D5-4E38-94F8-6D04EF44FC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A69164-A318-4CF6-97BD-79A4610436CD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68999-B807-4A18-A0DC-A64B67678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D52AC28-9925-4831-85D2-4FDED940743F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2F6CF0-13EF-4CC4-BB2F-616637A28680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236C1B1-F2F5-428C-BD82-837314CBF591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AF0888-0CD5-43D4-8F41-DFE9FFE9E7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D92B625-C768-4704-AEB6-AF03619B764E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6E3B22-A2C2-4012-935A-6EBA29B749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EE70775-B062-4349-8150-8AD73D14A02D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D60F0C-FD4D-4F48-80A6-DEFCCDC647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607DDDC-EAEE-423E-BBD1-B6EF0B16108D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B435F4-379C-4D0F-8B6F-C5A93B31A0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7F6BFE32-B335-4431-8A04-34C0EC4D547A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850225-D9B3-405D-B8C1-3312F981C4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D793810-E558-4217-850D-132BFCCEFADA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D4E52A-41E6-4A13-A54F-C4DB6DC385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DB3249E-7276-4021-9F2B-BAC7E1B40B66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326944-7D05-4B55-A8B5-D3FF6160FD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92CF8E4-B21E-4E23-9EFE-8AEE6D746775}" type="datetime1">
              <a:rPr lang="id-ID" smtClean="0"/>
              <a:pPr/>
              <a:t>05/12/2012</a:t>
            </a:fld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516D50-6668-4890-A2BB-387675DBCC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079C2-4901-4ED2-9559-3CBE987BB2FC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Isu-isu Implementasi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Isu-isu Implementasi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Fokus implementasi bukan pada pemrogramannya, meskipun hal ini penting, tapi pada isu lain seperti</a:t>
            </a:r>
            <a:r>
              <a:rPr lang="en-US" dirty="0" smtClean="0"/>
              <a:t>:</a:t>
            </a:r>
          </a:p>
          <a:p>
            <a:pPr lvl="1"/>
            <a:r>
              <a:rPr lang="id-ID" dirty="0" smtClean="0">
                <a:solidFill>
                  <a:srgbClr val="FF0000"/>
                </a:solidFill>
              </a:rPr>
              <a:t>Penggunaan ulang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id-ID" dirty="0" smtClean="0"/>
              <a:t>Sebagian besar perangkat lunak modern dibangun dengan menggunakan kembali komponen atau sistem yang sudah ada. Pengembangan perangkat lunak seharus memanfaatkan sebanyak mungkin kode program yang sudah ada</a:t>
            </a:r>
            <a:r>
              <a:rPr lang="en-US" dirty="0" smtClean="0"/>
              <a:t>.</a:t>
            </a:r>
            <a:endParaRPr lang="en-GB" dirty="0" smtClean="0"/>
          </a:p>
          <a:p>
            <a:pPr lvl="1"/>
            <a:r>
              <a:rPr lang="id-ID" dirty="0" smtClean="0">
                <a:solidFill>
                  <a:srgbClr val="FF0000"/>
                </a:solidFill>
              </a:rPr>
              <a:t>Manajemen konfigurasi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id-ID" dirty="0" smtClean="0"/>
              <a:t>Selama proses pengembangan perangkat lunak, kita harus melacak berbagai versi komponen perangkat lunak</a:t>
            </a:r>
            <a:r>
              <a:rPr lang="en-US" dirty="0" smtClean="0"/>
              <a:t>.</a:t>
            </a:r>
            <a:endParaRPr lang="en-GB" dirty="0" smtClean="0"/>
          </a:p>
          <a:p>
            <a:pPr lvl="1"/>
            <a:r>
              <a:rPr lang="id-ID" dirty="0" smtClean="0">
                <a:solidFill>
                  <a:srgbClr val="FF0000"/>
                </a:solidFill>
              </a:rPr>
              <a:t>Pengembangan host-target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P</a:t>
            </a:r>
            <a:r>
              <a:rPr lang="id-ID" dirty="0" smtClean="0"/>
              <a:t>roduksi perangkat lunak biasanya dilakukan di komputer pengembang yang berbeda dari komputer pelanggan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3099C-5FA5-B04A-B819-64718E2A253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3DBB-C769-4AB6-A94A-E09F8EF1F4CB}" type="datetime1">
              <a:rPr lang="id-ID" smtClean="0"/>
              <a:pPr/>
              <a:t>05/12/2012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Penggunaan ulang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Antara tahun 1960an sampai 1990an, sebagian besar perangkat lunak dibangun dari awal dengan menuliskan semua kode program dalam bahasa pemrograman</a:t>
            </a:r>
            <a:endParaRPr lang="en-US" dirty="0" smtClean="0"/>
          </a:p>
          <a:p>
            <a:pPr lvl="1"/>
            <a:r>
              <a:rPr lang="id-ID" dirty="0" smtClean="0"/>
              <a:t>Penggunaan ulang yang paling penting hanyak penggunaan ulang fungsi dan obyek dalam library</a:t>
            </a:r>
            <a:endParaRPr lang="en-US" dirty="0" smtClean="0"/>
          </a:p>
          <a:p>
            <a:r>
              <a:rPr lang="id-ID" dirty="0" smtClean="0"/>
              <a:t>Tekanan biaya dan jadwal menjadikan pendekatan ini semakin tidak sesuai kondisi, khususnya untuk sistem komersial dan yang berbasis internet</a:t>
            </a:r>
            <a:r>
              <a:rPr lang="en-US" dirty="0" smtClean="0"/>
              <a:t>. </a:t>
            </a:r>
          </a:p>
          <a:p>
            <a:r>
              <a:rPr lang="id-ID" dirty="0" smtClean="0"/>
              <a:t>Pendekatan untuk pengembangan berbasis penggunaan ulang perangkat lunak yang ada muncul dan saat ini biasa digunakan untuk perangkat lunak bisnis maupun ilmiah.</a:t>
            </a:r>
            <a:endParaRPr lang="en-GB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3099C-5FA5-B04A-B819-64718E2A253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B74C-593D-436B-90A5-6318BBED6E55}" type="datetime1">
              <a:rPr lang="id-ID" smtClean="0"/>
              <a:pPr/>
              <a:t>05/12/2012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Level Penggunaan Ulang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Level abstraksi</a:t>
            </a:r>
            <a:endParaRPr lang="en-US" dirty="0" smtClean="0"/>
          </a:p>
          <a:p>
            <a:pPr lvl="1"/>
            <a:r>
              <a:rPr lang="id-ID" dirty="0" smtClean="0"/>
              <a:t>Pada level ini, bukan perangkat lunak yang digunakan ulang tapi pengetahuan tentang desain yang sukses</a:t>
            </a:r>
            <a:r>
              <a:rPr lang="en-US" dirty="0" smtClean="0"/>
              <a:t>. </a:t>
            </a:r>
            <a:endParaRPr lang="en-GB" dirty="0" smtClean="0"/>
          </a:p>
          <a:p>
            <a:r>
              <a:rPr lang="id-ID" dirty="0" smtClean="0"/>
              <a:t>Level obyek</a:t>
            </a:r>
            <a:endParaRPr lang="en-US" dirty="0" smtClean="0"/>
          </a:p>
          <a:p>
            <a:pPr lvl="1"/>
            <a:r>
              <a:rPr lang="id-ID" dirty="0" smtClean="0"/>
              <a:t>Pada level ini, obyek dari library langsung digunakan</a:t>
            </a:r>
            <a:r>
              <a:rPr lang="en-US" dirty="0" smtClean="0"/>
              <a:t>. </a:t>
            </a:r>
            <a:endParaRPr lang="en-GB" dirty="0" smtClean="0"/>
          </a:p>
          <a:p>
            <a:r>
              <a:rPr lang="id-ID" dirty="0" smtClean="0"/>
              <a:t>Level komponen</a:t>
            </a:r>
            <a:endParaRPr lang="en-US" dirty="0" smtClean="0"/>
          </a:p>
          <a:p>
            <a:pPr lvl="1"/>
            <a:r>
              <a:rPr lang="id-ID" dirty="0" smtClean="0"/>
              <a:t>Komponen adalah sekumpulan obyek  atau kelas</a:t>
            </a:r>
            <a:r>
              <a:rPr lang="en-US" dirty="0" smtClean="0"/>
              <a:t>. </a:t>
            </a:r>
            <a:endParaRPr lang="en-GB" dirty="0" smtClean="0"/>
          </a:p>
          <a:p>
            <a:r>
              <a:rPr lang="id-ID" dirty="0" smtClean="0"/>
              <a:t>Level sistem</a:t>
            </a:r>
            <a:endParaRPr lang="en-US" dirty="0" smtClean="0"/>
          </a:p>
          <a:p>
            <a:pPr lvl="1"/>
            <a:r>
              <a:rPr lang="id-ID" dirty="0" smtClean="0"/>
              <a:t>Pada level ini, seluruh sistem aplikasi digunakan kembali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3099C-5FA5-B04A-B819-64718E2A253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D8CD-586E-445B-B85C-F7566A544CC1}" type="datetime1">
              <a:rPr lang="id-ID" smtClean="0"/>
              <a:pPr/>
              <a:t>05/12/2012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Biaya Penggunaan Ulang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 smtClean="0"/>
              <a:t>Biaya berupa waktu untuk mencari komponen yang digunakan kembali dan menilai apakah sesuai dengan kebutuhan</a:t>
            </a:r>
            <a:r>
              <a:rPr lang="en-US" sz="2400" dirty="0" smtClean="0"/>
              <a:t>. </a:t>
            </a:r>
            <a:endParaRPr lang="en-GB" sz="2400" dirty="0" smtClean="0"/>
          </a:p>
          <a:p>
            <a:r>
              <a:rPr lang="id-ID" sz="2400" dirty="0" smtClean="0"/>
              <a:t>Biaya membeli perangkat lunak yang dapat digunakan ulang</a:t>
            </a:r>
            <a:r>
              <a:rPr lang="en-US" sz="2400" dirty="0" smtClean="0"/>
              <a:t>.</a:t>
            </a:r>
            <a:endParaRPr lang="en-GB" sz="2400" dirty="0" smtClean="0"/>
          </a:p>
          <a:p>
            <a:r>
              <a:rPr lang="id-ID" sz="2400" dirty="0" smtClean="0"/>
              <a:t>Biaya adaptasi dan konfigurasi komponen yang digunakan ulang sesuai kebutuhan sistem</a:t>
            </a:r>
            <a:r>
              <a:rPr lang="en-US" sz="2400" dirty="0" smtClean="0"/>
              <a:t>.</a:t>
            </a:r>
            <a:endParaRPr lang="en-GB" sz="2400" dirty="0" smtClean="0"/>
          </a:p>
          <a:p>
            <a:r>
              <a:rPr lang="id-ID" sz="2400" dirty="0" smtClean="0"/>
              <a:t>Biaya integrasi antar elemen yang digunakan ulang dan juga dnegan kode program yang baru dikembangkan</a:t>
            </a:r>
            <a:r>
              <a:rPr lang="en-US" sz="2400" dirty="0" smtClean="0"/>
              <a:t>.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3099C-5FA5-B04A-B819-64718E2A253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03B1E-3A4A-45E1-A954-4C4EAA5A2B08}" type="datetime1">
              <a:rPr lang="id-ID" smtClean="0"/>
              <a:pPr/>
              <a:t>05/12/2012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Manajemen Konfigurasi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 smtClean="0"/>
              <a:t>Manajemen konfigurasi merupakan proses mengelola peribahan perangkat lunak</a:t>
            </a:r>
            <a:r>
              <a:rPr lang="en-US" sz="2400" dirty="0" smtClean="0"/>
              <a:t>. </a:t>
            </a:r>
          </a:p>
          <a:p>
            <a:r>
              <a:rPr lang="id-ID" sz="2400" dirty="0" smtClean="0"/>
              <a:t>Tujuan manajemen konfigurasi adalah untuk membantu proses integrasi sistem sehingga semua pengembang dapat melihat kode proyek, mengetahui perubahan yang sudah dibuat serta meng-</a:t>
            </a:r>
            <a:r>
              <a:rPr lang="id-ID" sz="2400" i="1" dirty="0" smtClean="0"/>
              <a:t>compile</a:t>
            </a:r>
            <a:r>
              <a:rPr lang="id-ID" sz="2400" dirty="0" smtClean="0"/>
              <a:t> dan menghubungkan komponen sistem.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3099C-5FA5-B04A-B819-64718E2A253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346A7-BB34-4BE2-B2B1-ED30CB45920A}" type="datetime1">
              <a:rPr lang="id-ID" smtClean="0"/>
              <a:pPr/>
              <a:t>05/12/2012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Aktivitas manajemen konfigurasi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 smtClean="0"/>
              <a:t>Manajemen versi</a:t>
            </a:r>
            <a:r>
              <a:rPr lang="en-US" sz="2400" dirty="0" smtClean="0"/>
              <a:t>, </a:t>
            </a:r>
            <a:r>
              <a:rPr lang="id-ID" sz="2400" dirty="0" smtClean="0"/>
              <a:t>membantu melacak versi yang berbeda dari komponen sistem.</a:t>
            </a:r>
            <a:r>
              <a:rPr lang="en-US" sz="2400" dirty="0" smtClean="0"/>
              <a:t> </a:t>
            </a:r>
            <a:endParaRPr lang="en-GB" sz="2400" dirty="0" smtClean="0"/>
          </a:p>
          <a:p>
            <a:r>
              <a:rPr lang="id-ID" sz="2400" dirty="0" smtClean="0"/>
              <a:t>Integrasi sistem, membantu pengembang mengetahui komponen versi manakah yang digunakan untuk membangun sistem.</a:t>
            </a:r>
            <a:r>
              <a:rPr lang="en-US" sz="2400" dirty="0" smtClean="0"/>
              <a:t>.</a:t>
            </a:r>
            <a:endParaRPr lang="en-GB" sz="2400" dirty="0" smtClean="0"/>
          </a:p>
          <a:p>
            <a:r>
              <a:rPr lang="id-ID" sz="2400" dirty="0" smtClean="0"/>
              <a:t>Pelacakan masalah, membantu pengguna melaporkan adanya </a:t>
            </a:r>
            <a:r>
              <a:rPr lang="id-ID" sz="2400" i="1" dirty="0" smtClean="0"/>
              <a:t>bug</a:t>
            </a:r>
            <a:r>
              <a:rPr lang="id-ID" sz="2400" dirty="0" smtClean="0"/>
              <a:t> dan masalah lain dalam sistem, dan melacak siapa yang sedang menyelesaikan masalah ini serta kapa diselesaikan</a:t>
            </a:r>
            <a:r>
              <a:rPr lang="en-US" sz="2400" dirty="0" smtClean="0"/>
              <a:t>.</a:t>
            </a:r>
            <a:r>
              <a:rPr lang="en-GB" sz="2400" dirty="0" smtClean="0"/>
              <a:t>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3099C-5FA5-B04A-B819-64718E2A253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875B6-FE22-4952-8610-97D0BDA4FAB3}" type="datetime1">
              <a:rPr lang="id-ID" smtClean="0"/>
              <a:pPr/>
              <a:t>05/12/2012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Pengembangan </a:t>
            </a:r>
            <a:r>
              <a:rPr lang="en-US" dirty="0" smtClean="0"/>
              <a:t>Host-target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 smtClean="0"/>
              <a:t>Sebagian besar perangkat lunak dikembangkan di komputer yang ber (host)beda dengan komputer yang akan menjalankannya (target)</a:t>
            </a:r>
            <a:r>
              <a:rPr lang="en-US" sz="2400" dirty="0" smtClean="0"/>
              <a:t>. </a:t>
            </a:r>
          </a:p>
          <a:p>
            <a:r>
              <a:rPr lang="id-ID" sz="2400" dirty="0" smtClean="0"/>
              <a:t>Secara umum, akan ada platform pengembangan dan platform eksekusi</a:t>
            </a:r>
            <a:r>
              <a:rPr lang="en-US" sz="2400" dirty="0" smtClean="0"/>
              <a:t>. </a:t>
            </a:r>
          </a:p>
          <a:p>
            <a:pPr lvl="1"/>
            <a:r>
              <a:rPr lang="id-ID" sz="2000" dirty="0" smtClean="0"/>
              <a:t>P</a:t>
            </a:r>
            <a:r>
              <a:rPr lang="en-US" sz="2000" dirty="0" err="1" smtClean="0"/>
              <a:t>latform</a:t>
            </a:r>
            <a:r>
              <a:rPr lang="en-US" sz="2000" dirty="0" smtClean="0"/>
              <a:t> </a:t>
            </a:r>
            <a:r>
              <a:rPr lang="id-ID" sz="2000" dirty="0" smtClean="0"/>
              <a:t>lebih dari sekedar perangkat keras</a:t>
            </a:r>
            <a:r>
              <a:rPr lang="en-US" sz="2000" dirty="0" smtClean="0"/>
              <a:t>. </a:t>
            </a:r>
          </a:p>
          <a:p>
            <a:pPr lvl="1"/>
            <a:r>
              <a:rPr lang="id-ID" sz="2000" dirty="0" smtClean="0"/>
              <a:t>Platform termasuk sistem operasi dan perangkat lunak lain yang mendukung sistem yang dibangun, misalkan DBMS, dll</a:t>
            </a:r>
            <a:r>
              <a:rPr lang="en-US" sz="2000" dirty="0" smtClean="0"/>
              <a:t>.</a:t>
            </a:r>
          </a:p>
          <a:p>
            <a:r>
              <a:rPr lang="id-ID" sz="2400" dirty="0" smtClean="0"/>
              <a:t>Platform pengembangan biasanya memiliki perangkat lunak yang berbeda dengan platform eksekusi</a:t>
            </a:r>
            <a:r>
              <a:rPr lang="en-GB" sz="2400" dirty="0" smtClean="0"/>
              <a:t>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3099C-5FA5-B04A-B819-64718E2A253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Perancangan dan Implementasi PL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DC30-39E6-433B-B91B-1F4E783861DB}" type="datetime1">
              <a:rPr lang="id-ID" smtClean="0"/>
              <a:pPr/>
              <a:t>05/12/2012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2CBA1-E013-4D28-9E8B-E65E615B63CC}" type="datetime1">
              <a:rPr lang="id-ID" smtClean="0"/>
              <a:pPr/>
              <a:t>05/12/2012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Perancangan dan Implementasi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9</a:t>
            </a:fld>
            <a:endParaRPr lang="id-ID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Sommerville</a:t>
            </a:r>
            <a:r>
              <a:rPr lang="en-US" dirty="0" smtClean="0"/>
              <a:t>, I., </a:t>
            </a:r>
            <a:r>
              <a:rPr lang="en-US" i="1" dirty="0" smtClean="0"/>
              <a:t>Software Engineering 8th edition</a:t>
            </a:r>
            <a:r>
              <a:rPr lang="en-US" dirty="0" smtClean="0"/>
              <a:t>, Addison-Wesley, 2007</a:t>
            </a:r>
            <a:endParaRPr lang="en-US" dirty="0"/>
          </a:p>
        </p:txBody>
      </p:sp>
    </p:spTree>
  </p:cSld>
  <p:clrMapOvr>
    <a:masterClrMapping/>
  </p:clrMapOvr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theme/theme1.xml><?xml version="1.0" encoding="utf-8"?>
<a:theme xmlns:a="http://schemas.openxmlformats.org/drawingml/2006/main" name="rectangle bevel">
  <a:themeElements>
    <a:clrScheme name="rectangle bevel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rectangle bev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ctangle bevel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quity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lormaster">
  <a:themeElements>
    <a:clrScheme name="1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2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3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4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5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6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7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8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024</Template>
  <TotalTime>3584</TotalTime>
  <Words>512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rectangle bevel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Equity</vt:lpstr>
      <vt:lpstr>Isu-isu Implementasi</vt:lpstr>
      <vt:lpstr>Isu-isu Implementasi</vt:lpstr>
      <vt:lpstr>Penggunaan ulang</vt:lpstr>
      <vt:lpstr>Level Penggunaan Ulang</vt:lpstr>
      <vt:lpstr>Biaya Penggunaan Ulang</vt:lpstr>
      <vt:lpstr>Manajemen Konfigurasi</vt:lpstr>
      <vt:lpstr>Aktivitas manajemen konfigurasi</vt:lpstr>
      <vt:lpstr>Pengembangan Host-target</vt:lpstr>
      <vt:lpstr>Referensi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Data Lanjut</dc:title>
  <dc:creator>rnea</dc:creator>
  <cp:lastModifiedBy>rnea</cp:lastModifiedBy>
  <cp:revision>219</cp:revision>
  <dcterms:created xsi:type="dcterms:W3CDTF">2012-09-02T13:27:45Z</dcterms:created>
  <dcterms:modified xsi:type="dcterms:W3CDTF">2012-12-04T22:39:39Z</dcterms:modified>
</cp:coreProperties>
</file>